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8FC380-8CB8-4C28-8B8A-1D02A0DE912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5808BD-41B3-4980-A745-3BEB7027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755627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Проектная</a:t>
            </a:r>
            <a:br>
              <a:rPr lang="ru-RU" sz="6000" dirty="0" smtClean="0"/>
            </a:br>
            <a:r>
              <a:rPr lang="ru-RU" sz="6000" dirty="0" smtClean="0"/>
              <a:t> деятельность</a:t>
            </a:r>
            <a:br>
              <a:rPr lang="ru-RU" sz="6000" dirty="0" smtClean="0"/>
            </a:br>
            <a:r>
              <a:rPr lang="ru-RU" sz="6000" dirty="0" smtClean="0"/>
              <a:t> на уроках </a:t>
            </a:r>
            <a:br>
              <a:rPr lang="ru-RU" sz="6000" dirty="0" smtClean="0"/>
            </a:br>
            <a:r>
              <a:rPr lang="ru-RU" sz="6000" dirty="0" smtClean="0"/>
              <a:t>информатики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072494" cy="261463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Сабецкая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Ирина Викторовна,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учитель информатики и ИКТ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МОБУГ №2 г. Новокубанска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научиться самостоятельно определять цели своего обучения;</a:t>
            </a:r>
          </a:p>
          <a:p>
            <a:r>
              <a:rPr lang="ru-RU" dirty="0" smtClean="0"/>
              <a:t>научиться ставить и формулировать новые задачи в учебе и познавательной деятельности;</a:t>
            </a:r>
          </a:p>
          <a:p>
            <a:r>
              <a:rPr lang="ru-RU" dirty="0" smtClean="0"/>
              <a:t>овладеть основами самоконтроля, самооценки, принятия решений и осуществления осознанного выбора.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знания и умения обучающихся по ФГОС: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развитие познавательных навыков учащихся;</a:t>
            </a:r>
          </a:p>
          <a:p>
            <a:r>
              <a:rPr lang="ru-RU" sz="4000" dirty="0" smtClean="0"/>
              <a:t>развитие умений самостоятельно конструировать свои знания.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Метод проектов: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5446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– это часть синергетического подхода к образованию, в котором на передний план выходит продуктивная деятельность – исследовательская, проектная, творческая – ученика и учителя.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«Мое </a:t>
            </a:r>
            <a:r>
              <a:rPr lang="ru-RU" sz="4400" dirty="0" err="1" smtClean="0"/>
              <a:t>портфолио</a:t>
            </a:r>
            <a:r>
              <a:rPr lang="ru-RU" sz="4400" dirty="0" smtClean="0"/>
              <a:t>»</a:t>
            </a:r>
          </a:p>
          <a:p>
            <a:r>
              <a:rPr lang="ru-RU" sz="4400" dirty="0" smtClean="0"/>
              <a:t>«Наше меню»</a:t>
            </a:r>
          </a:p>
          <a:p>
            <a:r>
              <a:rPr lang="ru-RU" sz="4400" dirty="0" smtClean="0"/>
              <a:t>«Моя школа»</a:t>
            </a:r>
          </a:p>
          <a:p>
            <a:r>
              <a:rPr lang="ru-RU" sz="4400" dirty="0" smtClean="0"/>
              <a:t>«Тест для подготовки к экзамену»</a:t>
            </a:r>
          </a:p>
          <a:p>
            <a:r>
              <a:rPr lang="ru-RU" sz="4400" dirty="0" smtClean="0"/>
              <a:t>«Проверка знаний»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Проекты: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sz="7200" dirty="0" smtClean="0"/>
              <a:t>Мини-проекты: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аппликации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рисунки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конструирование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pPr algn="ctr"/>
            <a:r>
              <a:rPr lang="ru-RU"/>
              <a:t>Проектная</a:t>
            </a:r>
            <a:br>
              <a:rPr lang="ru-RU"/>
            </a:br>
            <a:r>
              <a:rPr lang="ru-RU"/>
              <a:t> деятельность</a:t>
            </a:r>
            <a:br>
              <a:rPr lang="ru-RU"/>
            </a:br>
            <a:r>
              <a:rPr lang="ru-RU"/>
              <a:t> на уроках </a:t>
            </a:r>
            <a:br>
              <a:rPr lang="ru-RU"/>
            </a:br>
            <a:r>
              <a:rPr lang="ru-RU"/>
              <a:t>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072494" cy="261463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Сабецкая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Ирина Викторовна,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учитель информатики и ИКТ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МОБУГ №2 г. Новокубанска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121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Открытая</vt:lpstr>
      <vt:lpstr>Проектная  деятельность  на уроках  информатики</vt:lpstr>
      <vt:lpstr>Метапредметные знания и умения обучающихся по ФГОС:</vt:lpstr>
      <vt:lpstr>Метод проектов:</vt:lpstr>
      <vt:lpstr>Проектная деятельность – это часть синергетического подхода к образованию, в котором на передний план выходит продуктивная деятельность – исследовательская, проектная, творческая – ученика и учителя.</vt:lpstr>
      <vt:lpstr>Проекты:</vt:lpstr>
      <vt:lpstr>Мини-проекты:  аппликации  рисунки  конструирование</vt:lpstr>
      <vt:lpstr>Проектная  деятельность  на уроках  информатики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– основа внеурочной деятельности по информатике в 5 классе</dc:title>
  <dc:creator>Univ</dc:creator>
  <cp:lastModifiedBy>Слушатель</cp:lastModifiedBy>
  <cp:revision>15</cp:revision>
  <dcterms:created xsi:type="dcterms:W3CDTF">2015-04-13T08:33:22Z</dcterms:created>
  <dcterms:modified xsi:type="dcterms:W3CDTF">2017-04-20T08:40:09Z</dcterms:modified>
</cp:coreProperties>
</file>