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6" r:id="rId8"/>
    <p:sldId id="267" r:id="rId9"/>
    <p:sldId id="285" r:id="rId10"/>
    <p:sldId id="286" r:id="rId11"/>
    <p:sldId id="287" r:id="rId12"/>
    <p:sldId id="273" r:id="rId13"/>
    <p:sldId id="284" r:id="rId14"/>
    <p:sldId id="276" r:id="rId15"/>
    <p:sldId id="288" r:id="rId16"/>
    <p:sldId id="290" r:id="rId17"/>
    <p:sldId id="292" r:id="rId18"/>
    <p:sldId id="319" r:id="rId19"/>
    <p:sldId id="293" r:id="rId20"/>
    <p:sldId id="295" r:id="rId21"/>
    <p:sldId id="321" r:id="rId22"/>
    <p:sldId id="322" r:id="rId23"/>
    <p:sldId id="296" r:id="rId24"/>
    <p:sldId id="299" r:id="rId25"/>
    <p:sldId id="300" r:id="rId26"/>
    <p:sldId id="301" r:id="rId27"/>
    <p:sldId id="303" r:id="rId28"/>
    <p:sldId id="304" r:id="rId29"/>
    <p:sldId id="306" r:id="rId30"/>
    <p:sldId id="308" r:id="rId31"/>
    <p:sldId id="309" r:id="rId32"/>
    <p:sldId id="310" r:id="rId33"/>
    <p:sldId id="311" r:id="rId34"/>
    <p:sldId id="313" r:id="rId35"/>
    <p:sldId id="314" r:id="rId36"/>
    <p:sldId id="323" r:id="rId37"/>
    <p:sldId id="2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99FF"/>
    <a:srgbClr val="FF7C80"/>
    <a:srgbClr val="99CCFF"/>
    <a:srgbClr val="CC0000"/>
    <a:srgbClr val="FFFF66"/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A36A5-3AF2-49AD-A4CE-5C703954A752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AE33A29-65E4-401E-8A0F-990A725A7D7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 внедрения инновационного проекта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DCACE2-DC12-418C-9CA6-DE28435B3046}" type="parTrans" cxnId="{5D33AD62-9CE0-49FD-8589-9DC23C9676E2}">
      <dgm:prSet/>
      <dgm:spPr/>
      <dgm:t>
        <a:bodyPr/>
        <a:lstStyle/>
        <a:p>
          <a:endParaRPr lang="ru-RU"/>
        </a:p>
      </dgm:t>
    </dgm:pt>
    <dgm:pt modelId="{BB4E0E09-FB31-4DB2-B2A1-6AB343C1F188}" type="sibTrans" cxnId="{5D33AD62-9CE0-49FD-8589-9DC23C9676E2}">
      <dgm:prSet/>
      <dgm:spPr/>
      <dgm:t>
        <a:bodyPr/>
        <a:lstStyle/>
        <a:p>
          <a:endParaRPr lang="ru-RU"/>
        </a:p>
      </dgm:t>
    </dgm:pt>
    <dgm:pt modelId="{3A8A51E0-F226-4B80-B3F9-A0DD6EB72306}">
      <dgm:prSet phldrT="[Текст]" custT="1"/>
      <dgm:spPr/>
      <dgm:t>
        <a:bodyPr/>
        <a:lstStyle/>
        <a:p>
          <a:pPr algn="just"/>
          <a:r>
            <a:rPr lang="ru-RU" sz="1800" dirty="0" smtClean="0"/>
            <a:t>разработка и создание условий, обеспечивающих ориентацию старшеклассников на профессии, востребованные в Краснодарском крае, и позволяющих учащимся получить данные профессии в рамках освоения основной образовательной программы ООО и СОО</a:t>
          </a:r>
          <a:endParaRPr lang="ru-RU" sz="1800" b="1" dirty="0"/>
        </a:p>
      </dgm:t>
    </dgm:pt>
    <dgm:pt modelId="{F5658213-9144-4030-823B-777815D022D3}" type="parTrans" cxnId="{801683F1-F4FB-488A-B201-B39CF0535A37}">
      <dgm:prSet/>
      <dgm:spPr/>
      <dgm:t>
        <a:bodyPr/>
        <a:lstStyle/>
        <a:p>
          <a:endParaRPr lang="ru-RU"/>
        </a:p>
      </dgm:t>
    </dgm:pt>
    <dgm:pt modelId="{77A975AC-DF16-4809-8FEA-837C69BF64D7}" type="sibTrans" cxnId="{801683F1-F4FB-488A-B201-B39CF0535A37}">
      <dgm:prSet/>
      <dgm:spPr/>
      <dgm:t>
        <a:bodyPr/>
        <a:lstStyle/>
        <a:p>
          <a:endParaRPr lang="ru-RU"/>
        </a:p>
      </dgm:t>
    </dgm:pt>
    <dgm:pt modelId="{025B2426-F8F4-4962-AEC5-9481091680C6}">
      <dgm:prSet phldrT="[Текст]"/>
      <dgm:spPr/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Новизна (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инновационность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77D6A25A-88B0-49A1-94E9-3DC07D22AB86}" type="parTrans" cxnId="{61993182-4416-4A90-B1D2-D6D7A325C13A}">
      <dgm:prSet/>
      <dgm:spPr/>
      <dgm:t>
        <a:bodyPr/>
        <a:lstStyle/>
        <a:p>
          <a:endParaRPr lang="ru-RU"/>
        </a:p>
      </dgm:t>
    </dgm:pt>
    <dgm:pt modelId="{5D0040AC-3DDF-4341-BB47-6579F10034A2}" type="sibTrans" cxnId="{61993182-4416-4A90-B1D2-D6D7A325C13A}">
      <dgm:prSet/>
      <dgm:spPr/>
      <dgm:t>
        <a:bodyPr/>
        <a:lstStyle/>
        <a:p>
          <a:endParaRPr lang="ru-RU"/>
        </a:p>
      </dgm:t>
    </dgm:pt>
    <dgm:pt modelId="{871D9E49-3E4A-472B-B3CF-ABC78305B2F7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организационно-педагогических условий, обеспечивающих формирование профессионального самоопределения школьников на базе сельской школы: создание и апробация инновационной модели центра профессионального обучения старшеклассников сельской школы; организация и педагогическое сопровождение профессионального обучения (профессиональных проб); методическое обеспечение процесса профессионального обучения школьников; расширение представлений о возможностях профессионального обучения в формировании профессионального самоопределения школьников старших классов.</a:t>
          </a:r>
          <a:endParaRPr lang="ru-RU" sz="1800" b="1" u="none" dirty="0">
            <a:latin typeface="Times New Roman" pitchFamily="18" charset="0"/>
            <a:cs typeface="Times New Roman" pitchFamily="18" charset="0"/>
          </a:endParaRPr>
        </a:p>
      </dgm:t>
    </dgm:pt>
    <dgm:pt modelId="{956B2394-4471-488F-84F6-EA8B328AED69}" type="parTrans" cxnId="{1D9EB0A3-76E8-4FFA-A219-92B274A14A8F}">
      <dgm:prSet/>
      <dgm:spPr/>
      <dgm:t>
        <a:bodyPr/>
        <a:lstStyle/>
        <a:p>
          <a:endParaRPr lang="ru-RU"/>
        </a:p>
      </dgm:t>
    </dgm:pt>
    <dgm:pt modelId="{C753F2EB-83DD-4203-876D-BB3ED5095E3F}" type="sibTrans" cxnId="{1D9EB0A3-76E8-4FFA-A219-92B274A14A8F}">
      <dgm:prSet/>
      <dgm:spPr/>
      <dgm:t>
        <a:bodyPr/>
        <a:lstStyle/>
        <a:p>
          <a:endParaRPr lang="ru-RU"/>
        </a:p>
      </dgm:t>
    </dgm:pt>
    <dgm:pt modelId="{CED2F769-993C-4BB2-8D19-798341388D0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Значимость практическая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0E74D-EA8B-4823-A099-5C01B04149E3}" type="parTrans" cxnId="{DA06F1F3-A0F0-467A-B05A-75D7689C018A}">
      <dgm:prSet/>
      <dgm:spPr/>
      <dgm:t>
        <a:bodyPr/>
        <a:lstStyle/>
        <a:p>
          <a:endParaRPr lang="ru-RU"/>
        </a:p>
      </dgm:t>
    </dgm:pt>
    <dgm:pt modelId="{DD824FE5-DAA5-4582-AEC6-D0EECFE2BAF2}" type="sibTrans" cxnId="{DA06F1F3-A0F0-467A-B05A-75D7689C018A}">
      <dgm:prSet/>
      <dgm:spPr/>
      <dgm:t>
        <a:bodyPr/>
        <a:lstStyle/>
        <a:p>
          <a:endParaRPr lang="ru-RU"/>
        </a:p>
      </dgm:t>
    </dgm:pt>
    <dgm:pt modelId="{A68CA596-7E80-4498-BFE0-11E1C7053C95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проекта могут быть использованы для организации семинаров, конференций и курсов повышения квалификации педагогов и руководителей образовательных организаций Краснодарского края. Модель центра профессионального обучения может быть эффективно распространена в образовательных организациях Краснодарского края.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2B542-736F-4778-9E2B-9F015BD4BFA1}" type="parTrans" cxnId="{BB27C87D-FD5F-4D8B-80A4-0BBAFDC10452}">
      <dgm:prSet/>
      <dgm:spPr/>
      <dgm:t>
        <a:bodyPr/>
        <a:lstStyle/>
        <a:p>
          <a:endParaRPr lang="ru-RU"/>
        </a:p>
      </dgm:t>
    </dgm:pt>
    <dgm:pt modelId="{07787FD4-1B35-46E2-BA6C-0B9C74AFC26E}" type="sibTrans" cxnId="{BB27C87D-FD5F-4D8B-80A4-0BBAFDC10452}">
      <dgm:prSet/>
      <dgm:spPr/>
      <dgm:t>
        <a:bodyPr/>
        <a:lstStyle/>
        <a:p>
          <a:endParaRPr lang="ru-RU"/>
        </a:p>
      </dgm:t>
    </dgm:pt>
    <dgm:pt modelId="{787ECBAC-431E-4075-8136-C394043821DD}" type="pres">
      <dgm:prSet presAssocID="{B55A36A5-3AF2-49AD-A4CE-5C703954A7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74C6EE-54B2-422E-B818-F720A169CDC9}" type="pres">
      <dgm:prSet presAssocID="{5AE33A29-65E4-401E-8A0F-990A725A7D7C}" presName="linNode" presStyleCnt="0"/>
      <dgm:spPr/>
      <dgm:t>
        <a:bodyPr/>
        <a:lstStyle/>
        <a:p>
          <a:endParaRPr lang="ru-RU"/>
        </a:p>
      </dgm:t>
    </dgm:pt>
    <dgm:pt modelId="{0A386A55-1777-4234-9EE6-BD7E4A403EAC}" type="pres">
      <dgm:prSet presAssocID="{5AE33A29-65E4-401E-8A0F-990A725A7D7C}" presName="parentText" presStyleLbl="node1" presStyleIdx="0" presStyleCnt="3" custScaleY="41686" custLinFactNeighborX="-2141" custLinFactNeighborY="1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A2469-3B31-4962-A96F-1624CF2204E2}" type="pres">
      <dgm:prSet presAssocID="{5AE33A29-65E4-401E-8A0F-990A725A7D7C}" presName="descendantText" presStyleLbl="alignAccFollowNode1" presStyleIdx="0" presStyleCnt="3" custScaleX="136983" custScaleY="54526" custLinFactNeighborX="5233" custLinFactNeighborY="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7C250-A16A-4D4F-BA73-2BDC26A2F6D8}" type="pres">
      <dgm:prSet presAssocID="{BB4E0E09-FB31-4DB2-B2A1-6AB343C1F188}" presName="sp" presStyleCnt="0"/>
      <dgm:spPr/>
      <dgm:t>
        <a:bodyPr/>
        <a:lstStyle/>
        <a:p>
          <a:endParaRPr lang="ru-RU"/>
        </a:p>
      </dgm:t>
    </dgm:pt>
    <dgm:pt modelId="{DC0DD2B3-93EC-4ADF-A96E-D25BF3D390D7}" type="pres">
      <dgm:prSet presAssocID="{025B2426-F8F4-4962-AEC5-9481091680C6}" presName="linNode" presStyleCnt="0"/>
      <dgm:spPr/>
      <dgm:t>
        <a:bodyPr/>
        <a:lstStyle/>
        <a:p>
          <a:endParaRPr lang="ru-RU"/>
        </a:p>
      </dgm:t>
    </dgm:pt>
    <dgm:pt modelId="{FDB3685C-8726-48D8-AF88-46B7D7B6E570}" type="pres">
      <dgm:prSet presAssocID="{025B2426-F8F4-4962-AEC5-9481091680C6}" presName="parentText" presStyleLbl="node1" presStyleIdx="1" presStyleCnt="3" custScaleX="84467" custScaleY="598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B17AC-A5E2-4CD7-9A55-1BEA0B62D162}" type="pres">
      <dgm:prSet presAssocID="{025B2426-F8F4-4962-AEC5-9481091680C6}" presName="descendantText" presStyleLbl="alignAccFollowNode1" presStyleIdx="1" presStyleCnt="3" custScaleX="104980" custScaleY="77859" custLinFactNeighborX="3460" custLinFactNeighborY="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03966-20F6-4BA6-A6B2-FA31F8B8F51A}" type="pres">
      <dgm:prSet presAssocID="{5D0040AC-3DDF-4341-BB47-6579F10034A2}" presName="sp" presStyleCnt="0"/>
      <dgm:spPr/>
      <dgm:t>
        <a:bodyPr/>
        <a:lstStyle/>
        <a:p>
          <a:endParaRPr lang="ru-RU"/>
        </a:p>
      </dgm:t>
    </dgm:pt>
    <dgm:pt modelId="{5F503B80-D1F4-48E3-A4F5-F842F862C7D1}" type="pres">
      <dgm:prSet presAssocID="{CED2F769-993C-4BB2-8D19-798341388D0B}" presName="linNode" presStyleCnt="0"/>
      <dgm:spPr/>
      <dgm:t>
        <a:bodyPr/>
        <a:lstStyle/>
        <a:p>
          <a:endParaRPr lang="ru-RU"/>
        </a:p>
      </dgm:t>
    </dgm:pt>
    <dgm:pt modelId="{6267876E-AC3D-4902-9D1E-80D8A4CBD8C3}" type="pres">
      <dgm:prSet presAssocID="{CED2F769-993C-4BB2-8D19-798341388D0B}" presName="parentText" presStyleLbl="node1" presStyleIdx="2" presStyleCnt="3" custScaleX="82663" custScaleY="479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67DCD-37E9-4BEC-B69B-57DDABAF1EAC}" type="pres">
      <dgm:prSet presAssocID="{CED2F769-993C-4BB2-8D19-798341388D0B}" presName="descendantText" presStyleLbl="alignAccFollowNode1" presStyleIdx="2" presStyleCnt="3" custScaleX="108143" custScaleY="61057" custLinFactNeighborX="4229" custLinFactNeighborY="1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7DCC2A-D172-4429-8481-4B5DFBBE5410}" type="presOf" srcId="{CED2F769-993C-4BB2-8D19-798341388D0B}" destId="{6267876E-AC3D-4902-9D1E-80D8A4CBD8C3}" srcOrd="0" destOrd="0" presId="urn:microsoft.com/office/officeart/2005/8/layout/vList5"/>
    <dgm:cxn modelId="{635FC025-4E9C-4CA2-8D56-A150598CB1C4}" type="presOf" srcId="{025B2426-F8F4-4962-AEC5-9481091680C6}" destId="{FDB3685C-8726-48D8-AF88-46B7D7B6E570}" srcOrd="0" destOrd="0" presId="urn:microsoft.com/office/officeart/2005/8/layout/vList5"/>
    <dgm:cxn modelId="{A51F4C20-711A-4A03-9F31-96F799AC1847}" type="presOf" srcId="{B55A36A5-3AF2-49AD-A4CE-5C703954A752}" destId="{787ECBAC-431E-4075-8136-C394043821DD}" srcOrd="0" destOrd="0" presId="urn:microsoft.com/office/officeart/2005/8/layout/vList5"/>
    <dgm:cxn modelId="{DA06F1F3-A0F0-467A-B05A-75D7689C018A}" srcId="{B55A36A5-3AF2-49AD-A4CE-5C703954A752}" destId="{CED2F769-993C-4BB2-8D19-798341388D0B}" srcOrd="2" destOrd="0" parTransId="{81A0E74D-EA8B-4823-A099-5C01B04149E3}" sibTransId="{DD824FE5-DAA5-4582-AEC6-D0EECFE2BAF2}"/>
    <dgm:cxn modelId="{BB27C87D-FD5F-4D8B-80A4-0BBAFDC10452}" srcId="{CED2F769-993C-4BB2-8D19-798341388D0B}" destId="{A68CA596-7E80-4498-BFE0-11E1C7053C95}" srcOrd="0" destOrd="0" parTransId="{AB52B542-736F-4778-9E2B-9F015BD4BFA1}" sibTransId="{07787FD4-1B35-46E2-BA6C-0B9C74AFC26E}"/>
    <dgm:cxn modelId="{509B519F-55D9-46F7-AAE5-0CAC5987C75E}" type="presOf" srcId="{3A8A51E0-F226-4B80-B3F9-A0DD6EB72306}" destId="{49BA2469-3B31-4962-A96F-1624CF2204E2}" srcOrd="0" destOrd="0" presId="urn:microsoft.com/office/officeart/2005/8/layout/vList5"/>
    <dgm:cxn modelId="{C13DECD0-B915-4A30-ACEC-74506D85D11D}" type="presOf" srcId="{A68CA596-7E80-4498-BFE0-11E1C7053C95}" destId="{00967DCD-37E9-4BEC-B69B-57DDABAF1EAC}" srcOrd="0" destOrd="0" presId="urn:microsoft.com/office/officeart/2005/8/layout/vList5"/>
    <dgm:cxn modelId="{5D33AD62-9CE0-49FD-8589-9DC23C9676E2}" srcId="{B55A36A5-3AF2-49AD-A4CE-5C703954A752}" destId="{5AE33A29-65E4-401E-8A0F-990A725A7D7C}" srcOrd="0" destOrd="0" parTransId="{D5DCACE2-DC12-418C-9CA6-DE28435B3046}" sibTransId="{BB4E0E09-FB31-4DB2-B2A1-6AB343C1F188}"/>
    <dgm:cxn modelId="{EC020BD5-0779-4C28-A482-3B139E403EDC}" type="presOf" srcId="{5AE33A29-65E4-401E-8A0F-990A725A7D7C}" destId="{0A386A55-1777-4234-9EE6-BD7E4A403EAC}" srcOrd="0" destOrd="0" presId="urn:microsoft.com/office/officeart/2005/8/layout/vList5"/>
    <dgm:cxn modelId="{801683F1-F4FB-488A-B201-B39CF0535A37}" srcId="{5AE33A29-65E4-401E-8A0F-990A725A7D7C}" destId="{3A8A51E0-F226-4B80-B3F9-A0DD6EB72306}" srcOrd="0" destOrd="0" parTransId="{F5658213-9144-4030-823B-777815D022D3}" sibTransId="{77A975AC-DF16-4809-8FEA-837C69BF64D7}"/>
    <dgm:cxn modelId="{90DE730B-1CD3-4A76-BE0E-1B35C95520A6}" type="presOf" srcId="{871D9E49-3E4A-472B-B3CF-ABC78305B2F7}" destId="{FABB17AC-A5E2-4CD7-9A55-1BEA0B62D162}" srcOrd="0" destOrd="0" presId="urn:microsoft.com/office/officeart/2005/8/layout/vList5"/>
    <dgm:cxn modelId="{1D9EB0A3-76E8-4FFA-A219-92B274A14A8F}" srcId="{025B2426-F8F4-4962-AEC5-9481091680C6}" destId="{871D9E49-3E4A-472B-B3CF-ABC78305B2F7}" srcOrd="0" destOrd="0" parTransId="{956B2394-4471-488F-84F6-EA8B328AED69}" sibTransId="{C753F2EB-83DD-4203-876D-BB3ED5095E3F}"/>
    <dgm:cxn modelId="{61993182-4416-4A90-B1D2-D6D7A325C13A}" srcId="{B55A36A5-3AF2-49AD-A4CE-5C703954A752}" destId="{025B2426-F8F4-4962-AEC5-9481091680C6}" srcOrd="1" destOrd="0" parTransId="{77D6A25A-88B0-49A1-94E9-3DC07D22AB86}" sibTransId="{5D0040AC-3DDF-4341-BB47-6579F10034A2}"/>
    <dgm:cxn modelId="{C219A6FE-D0AB-400D-A186-19F5914F3125}" type="presParOf" srcId="{787ECBAC-431E-4075-8136-C394043821DD}" destId="{A774C6EE-54B2-422E-B818-F720A169CDC9}" srcOrd="0" destOrd="0" presId="urn:microsoft.com/office/officeart/2005/8/layout/vList5"/>
    <dgm:cxn modelId="{4DA90D43-15A8-4B5C-9C2E-923D6FD6CB02}" type="presParOf" srcId="{A774C6EE-54B2-422E-B818-F720A169CDC9}" destId="{0A386A55-1777-4234-9EE6-BD7E4A403EAC}" srcOrd="0" destOrd="0" presId="urn:microsoft.com/office/officeart/2005/8/layout/vList5"/>
    <dgm:cxn modelId="{8FABCF98-A14B-4994-B02E-2261A4852621}" type="presParOf" srcId="{A774C6EE-54B2-422E-B818-F720A169CDC9}" destId="{49BA2469-3B31-4962-A96F-1624CF2204E2}" srcOrd="1" destOrd="0" presId="urn:microsoft.com/office/officeart/2005/8/layout/vList5"/>
    <dgm:cxn modelId="{20C63957-F8C6-4BCC-A147-EBD971177A8B}" type="presParOf" srcId="{787ECBAC-431E-4075-8136-C394043821DD}" destId="{20C7C250-A16A-4D4F-BA73-2BDC26A2F6D8}" srcOrd="1" destOrd="0" presId="urn:microsoft.com/office/officeart/2005/8/layout/vList5"/>
    <dgm:cxn modelId="{A39828AC-B73B-423E-828E-2B53EC9F6765}" type="presParOf" srcId="{787ECBAC-431E-4075-8136-C394043821DD}" destId="{DC0DD2B3-93EC-4ADF-A96E-D25BF3D390D7}" srcOrd="2" destOrd="0" presId="urn:microsoft.com/office/officeart/2005/8/layout/vList5"/>
    <dgm:cxn modelId="{874A243C-578A-434D-A1BE-99959B841E30}" type="presParOf" srcId="{DC0DD2B3-93EC-4ADF-A96E-D25BF3D390D7}" destId="{FDB3685C-8726-48D8-AF88-46B7D7B6E570}" srcOrd="0" destOrd="0" presId="urn:microsoft.com/office/officeart/2005/8/layout/vList5"/>
    <dgm:cxn modelId="{32D7FB0B-F770-4886-80D8-327285B721B7}" type="presParOf" srcId="{DC0DD2B3-93EC-4ADF-A96E-D25BF3D390D7}" destId="{FABB17AC-A5E2-4CD7-9A55-1BEA0B62D162}" srcOrd="1" destOrd="0" presId="urn:microsoft.com/office/officeart/2005/8/layout/vList5"/>
    <dgm:cxn modelId="{AF7AA762-AA04-42DE-9D7E-C2E82A777D32}" type="presParOf" srcId="{787ECBAC-431E-4075-8136-C394043821DD}" destId="{7BA03966-20F6-4BA6-A6B2-FA31F8B8F51A}" srcOrd="3" destOrd="0" presId="urn:microsoft.com/office/officeart/2005/8/layout/vList5"/>
    <dgm:cxn modelId="{D625402F-73EC-4241-9772-63402A00FCE3}" type="presParOf" srcId="{787ECBAC-431E-4075-8136-C394043821DD}" destId="{5F503B80-D1F4-48E3-A4F5-F842F862C7D1}" srcOrd="4" destOrd="0" presId="urn:microsoft.com/office/officeart/2005/8/layout/vList5"/>
    <dgm:cxn modelId="{FA81854F-850D-43AC-A975-9A9EAF375D4E}" type="presParOf" srcId="{5F503B80-D1F4-48E3-A4F5-F842F862C7D1}" destId="{6267876E-AC3D-4902-9D1E-80D8A4CBD8C3}" srcOrd="0" destOrd="0" presId="urn:microsoft.com/office/officeart/2005/8/layout/vList5"/>
    <dgm:cxn modelId="{089BA3FC-9794-438A-8405-404E8F4F7899}" type="presParOf" srcId="{5F503B80-D1F4-48E3-A4F5-F842F862C7D1}" destId="{00967DCD-37E9-4BEC-B69B-57DDABAF1E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269E6-6AFA-416D-8BE5-E005B282A652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988DCC-A0FA-43ED-A21A-43F87E249624}">
      <dgm:prSet phldrT="[Текст]" phldr="1"/>
      <dgm:spPr/>
      <dgm:t>
        <a:bodyPr/>
        <a:lstStyle/>
        <a:p>
          <a:endParaRPr lang="ru-RU" dirty="0"/>
        </a:p>
      </dgm:t>
    </dgm:pt>
    <dgm:pt modelId="{25200F97-22AD-4119-A171-A45C958768A6}" type="parTrans" cxnId="{F98D829D-BD3D-4562-A8CB-C23E71FB56EA}">
      <dgm:prSet/>
      <dgm:spPr/>
      <dgm:t>
        <a:bodyPr/>
        <a:lstStyle/>
        <a:p>
          <a:endParaRPr lang="ru-RU"/>
        </a:p>
      </dgm:t>
    </dgm:pt>
    <dgm:pt modelId="{9D1E8ECD-0753-4DEE-9E93-7FBD7F98D2E2}" type="sibTrans" cxnId="{F98D829D-BD3D-4562-A8CB-C23E71FB56EA}">
      <dgm:prSet/>
      <dgm:spPr/>
      <dgm:t>
        <a:bodyPr/>
        <a:lstStyle/>
        <a:p>
          <a:endParaRPr lang="ru-RU"/>
        </a:p>
      </dgm:t>
    </dgm:pt>
    <dgm:pt modelId="{E807C6E3-6927-4177-866C-488178FC2F93}">
      <dgm:prSet phldrT="[Текст]" phldr="1"/>
      <dgm:spPr/>
      <dgm:t>
        <a:bodyPr/>
        <a:lstStyle/>
        <a:p>
          <a:endParaRPr lang="ru-RU" dirty="0"/>
        </a:p>
      </dgm:t>
    </dgm:pt>
    <dgm:pt modelId="{77622BA0-B40B-4B7F-8A57-945D15041AF0}" type="parTrans" cxnId="{930DA082-F72C-42B9-B0EA-2C7F5D5C069A}">
      <dgm:prSet/>
      <dgm:spPr/>
      <dgm:t>
        <a:bodyPr/>
        <a:lstStyle/>
        <a:p>
          <a:endParaRPr lang="ru-RU"/>
        </a:p>
      </dgm:t>
    </dgm:pt>
    <dgm:pt modelId="{20E71D46-6A48-454A-9D86-3A2AE45558A9}" type="sibTrans" cxnId="{930DA082-F72C-42B9-B0EA-2C7F5D5C069A}">
      <dgm:prSet/>
      <dgm:spPr/>
      <dgm:t>
        <a:bodyPr/>
        <a:lstStyle/>
        <a:p>
          <a:endParaRPr lang="ru-RU"/>
        </a:p>
      </dgm:t>
    </dgm:pt>
    <dgm:pt modelId="{84B646C1-AB12-4087-A53F-6C0FA09852B3}">
      <dgm:prSet phldrT="[Текст]" phldr="1"/>
      <dgm:spPr/>
      <dgm:t>
        <a:bodyPr/>
        <a:lstStyle/>
        <a:p>
          <a:endParaRPr lang="ru-RU" dirty="0"/>
        </a:p>
      </dgm:t>
    </dgm:pt>
    <dgm:pt modelId="{B5D8FE26-D6AD-4574-A08A-8DFFCC33B073}" type="parTrans" cxnId="{8647C182-14AE-40BA-81FF-C07AC57E68DE}">
      <dgm:prSet/>
      <dgm:spPr/>
      <dgm:t>
        <a:bodyPr/>
        <a:lstStyle/>
        <a:p>
          <a:endParaRPr lang="ru-RU"/>
        </a:p>
      </dgm:t>
    </dgm:pt>
    <dgm:pt modelId="{27C0F87C-F73C-417D-989E-BC7322B97BC4}" type="sibTrans" cxnId="{8647C182-14AE-40BA-81FF-C07AC57E68DE}">
      <dgm:prSet/>
      <dgm:spPr/>
      <dgm:t>
        <a:bodyPr/>
        <a:lstStyle/>
        <a:p>
          <a:endParaRPr lang="ru-RU"/>
        </a:p>
      </dgm:t>
    </dgm:pt>
    <dgm:pt modelId="{95D6C1DB-4FE5-468A-BB47-DDFCDFE8BB1E}" type="pres">
      <dgm:prSet presAssocID="{5C2269E6-6AFA-416D-8BE5-E005B282A65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B7C4B-0417-4127-A677-E3B9F1A3404B}" type="pres">
      <dgm:prSet presAssocID="{EF988DCC-A0FA-43ED-A21A-43F87E249624}" presName="circle1" presStyleLbl="node1" presStyleIdx="0" presStyleCnt="3" custScaleX="82037" custScaleY="90752" custLinFactNeighborX="-5044" custLinFactNeighborY="229"/>
      <dgm:spPr/>
    </dgm:pt>
    <dgm:pt modelId="{F1CAFF92-C91E-4D59-95C0-DC66303D3AC2}" type="pres">
      <dgm:prSet presAssocID="{EF988DCC-A0FA-43ED-A21A-43F87E249624}" presName="space" presStyleCnt="0"/>
      <dgm:spPr/>
    </dgm:pt>
    <dgm:pt modelId="{EC183ACA-2585-4FCE-9B4A-44B53B10E1DC}" type="pres">
      <dgm:prSet presAssocID="{EF988DCC-A0FA-43ED-A21A-43F87E249624}" presName="rect1" presStyleLbl="alignAcc1" presStyleIdx="0" presStyleCnt="3" custScaleY="92586" custLinFactNeighborX="206" custLinFactNeighborY="786"/>
      <dgm:spPr/>
      <dgm:t>
        <a:bodyPr/>
        <a:lstStyle/>
        <a:p>
          <a:endParaRPr lang="ru-RU"/>
        </a:p>
      </dgm:t>
    </dgm:pt>
    <dgm:pt modelId="{02411E88-F4A3-4271-B66F-BAF547C06121}" type="pres">
      <dgm:prSet presAssocID="{E807C6E3-6927-4177-866C-488178FC2F93}" presName="vertSpace2" presStyleLbl="node1" presStyleIdx="0" presStyleCnt="3"/>
      <dgm:spPr/>
    </dgm:pt>
    <dgm:pt modelId="{3718418F-E9C9-4B81-A76B-3A4B662A7A11}" type="pres">
      <dgm:prSet presAssocID="{E807C6E3-6927-4177-866C-488178FC2F93}" presName="circle2" presStyleLbl="node1" presStyleIdx="1" presStyleCnt="3" custScaleY="87486" custLinFactNeighborX="2469" custLinFactNeighborY="5996"/>
      <dgm:spPr/>
    </dgm:pt>
    <dgm:pt modelId="{A0CE7F91-3B80-46EE-91EE-5CC34F8A487F}" type="pres">
      <dgm:prSet presAssocID="{E807C6E3-6927-4177-866C-488178FC2F93}" presName="rect2" presStyleLbl="alignAcc1" presStyleIdx="1" presStyleCnt="3" custScaleX="104736" custScaleY="82549" custLinFactNeighborX="3920" custLinFactNeighborY="-1058"/>
      <dgm:spPr/>
      <dgm:t>
        <a:bodyPr/>
        <a:lstStyle/>
        <a:p>
          <a:endParaRPr lang="ru-RU"/>
        </a:p>
      </dgm:t>
    </dgm:pt>
    <dgm:pt modelId="{2A7D3FE7-3145-4BA1-A2FF-94817BD5E9C5}" type="pres">
      <dgm:prSet presAssocID="{84B646C1-AB12-4087-A53F-6C0FA09852B3}" presName="vertSpace3" presStyleLbl="node1" presStyleIdx="1" presStyleCnt="3"/>
      <dgm:spPr/>
    </dgm:pt>
    <dgm:pt modelId="{9CD194F1-89D3-444D-B60F-C58B426E638A}" type="pres">
      <dgm:prSet presAssocID="{84B646C1-AB12-4087-A53F-6C0FA09852B3}" presName="circle3" presStyleLbl="node1" presStyleIdx="2" presStyleCnt="3" custScaleX="133279" custLinFactNeighborX="-764" custLinFactNeighborY="16048"/>
      <dgm:spPr/>
    </dgm:pt>
    <dgm:pt modelId="{567FBC87-6007-4EE6-BE1B-E8E1A58A23A7}" type="pres">
      <dgm:prSet presAssocID="{84B646C1-AB12-4087-A53F-6C0FA09852B3}" presName="rect3" presStyleLbl="alignAcc1" presStyleIdx="2" presStyleCnt="3" custScaleY="80315"/>
      <dgm:spPr/>
      <dgm:t>
        <a:bodyPr/>
        <a:lstStyle/>
        <a:p>
          <a:endParaRPr lang="ru-RU"/>
        </a:p>
      </dgm:t>
    </dgm:pt>
    <dgm:pt modelId="{D2F847D8-030A-45B8-8E08-A2342C09AB70}" type="pres">
      <dgm:prSet presAssocID="{EF988DCC-A0FA-43ED-A21A-43F87E24962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326C6-5FB8-4457-9238-D30E748FB97E}" type="pres">
      <dgm:prSet presAssocID="{E807C6E3-6927-4177-866C-488178FC2F9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F9D43-D93B-4531-A9B3-8D33D3C5AE57}" type="pres">
      <dgm:prSet presAssocID="{84B646C1-AB12-4087-A53F-6C0FA09852B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7C182-14AE-40BA-81FF-C07AC57E68DE}" srcId="{5C2269E6-6AFA-416D-8BE5-E005B282A652}" destId="{84B646C1-AB12-4087-A53F-6C0FA09852B3}" srcOrd="2" destOrd="0" parTransId="{B5D8FE26-D6AD-4574-A08A-8DFFCC33B073}" sibTransId="{27C0F87C-F73C-417D-989E-BC7322B97BC4}"/>
    <dgm:cxn modelId="{930DA082-F72C-42B9-B0EA-2C7F5D5C069A}" srcId="{5C2269E6-6AFA-416D-8BE5-E005B282A652}" destId="{E807C6E3-6927-4177-866C-488178FC2F93}" srcOrd="1" destOrd="0" parTransId="{77622BA0-B40B-4B7F-8A57-945D15041AF0}" sibTransId="{20E71D46-6A48-454A-9D86-3A2AE45558A9}"/>
    <dgm:cxn modelId="{923EAB92-689B-4470-BAA4-20904697CC7C}" type="presOf" srcId="{EF988DCC-A0FA-43ED-A21A-43F87E249624}" destId="{D2F847D8-030A-45B8-8E08-A2342C09AB70}" srcOrd="1" destOrd="0" presId="urn:microsoft.com/office/officeart/2005/8/layout/target3"/>
    <dgm:cxn modelId="{D8BB5287-51F6-417C-B2CF-D2EE76F4F036}" type="presOf" srcId="{84B646C1-AB12-4087-A53F-6C0FA09852B3}" destId="{567FBC87-6007-4EE6-BE1B-E8E1A58A23A7}" srcOrd="0" destOrd="0" presId="urn:microsoft.com/office/officeart/2005/8/layout/target3"/>
    <dgm:cxn modelId="{F98D829D-BD3D-4562-A8CB-C23E71FB56EA}" srcId="{5C2269E6-6AFA-416D-8BE5-E005B282A652}" destId="{EF988DCC-A0FA-43ED-A21A-43F87E249624}" srcOrd="0" destOrd="0" parTransId="{25200F97-22AD-4119-A171-A45C958768A6}" sibTransId="{9D1E8ECD-0753-4DEE-9E93-7FBD7F98D2E2}"/>
    <dgm:cxn modelId="{217FDCC5-70E7-421F-9D0E-48237196E791}" type="presOf" srcId="{5C2269E6-6AFA-416D-8BE5-E005B282A652}" destId="{95D6C1DB-4FE5-468A-BB47-DDFCDFE8BB1E}" srcOrd="0" destOrd="0" presId="urn:microsoft.com/office/officeart/2005/8/layout/target3"/>
    <dgm:cxn modelId="{C7C5C71A-1598-4A4A-8576-6FDE905DC0EF}" type="presOf" srcId="{84B646C1-AB12-4087-A53F-6C0FA09852B3}" destId="{CB2F9D43-D93B-4531-A9B3-8D33D3C5AE57}" srcOrd="1" destOrd="0" presId="urn:microsoft.com/office/officeart/2005/8/layout/target3"/>
    <dgm:cxn modelId="{EFC82A83-54C6-4BD8-84F0-5127504C263A}" type="presOf" srcId="{EF988DCC-A0FA-43ED-A21A-43F87E249624}" destId="{EC183ACA-2585-4FCE-9B4A-44B53B10E1DC}" srcOrd="0" destOrd="0" presId="urn:microsoft.com/office/officeart/2005/8/layout/target3"/>
    <dgm:cxn modelId="{D18D5F37-8F22-4E84-8EDA-17BC744FDB66}" type="presOf" srcId="{E807C6E3-6927-4177-866C-488178FC2F93}" destId="{A0CE7F91-3B80-46EE-91EE-5CC34F8A487F}" srcOrd="0" destOrd="0" presId="urn:microsoft.com/office/officeart/2005/8/layout/target3"/>
    <dgm:cxn modelId="{7CBE7FC5-723E-46D1-8CE3-45774A2CE2F3}" type="presOf" srcId="{E807C6E3-6927-4177-866C-488178FC2F93}" destId="{2DA326C6-5FB8-4457-9238-D30E748FB97E}" srcOrd="1" destOrd="0" presId="urn:microsoft.com/office/officeart/2005/8/layout/target3"/>
    <dgm:cxn modelId="{60AAEF5A-1395-4B93-982E-B35E534D75CA}" type="presParOf" srcId="{95D6C1DB-4FE5-468A-BB47-DDFCDFE8BB1E}" destId="{8D3B7C4B-0417-4127-A677-E3B9F1A3404B}" srcOrd="0" destOrd="0" presId="urn:microsoft.com/office/officeart/2005/8/layout/target3"/>
    <dgm:cxn modelId="{E8993DF3-4922-4125-BA63-439A3041BAD3}" type="presParOf" srcId="{95D6C1DB-4FE5-468A-BB47-DDFCDFE8BB1E}" destId="{F1CAFF92-C91E-4D59-95C0-DC66303D3AC2}" srcOrd="1" destOrd="0" presId="urn:microsoft.com/office/officeart/2005/8/layout/target3"/>
    <dgm:cxn modelId="{17C47F19-0D6F-4EE4-A7F4-92793FCDC0CE}" type="presParOf" srcId="{95D6C1DB-4FE5-468A-BB47-DDFCDFE8BB1E}" destId="{EC183ACA-2585-4FCE-9B4A-44B53B10E1DC}" srcOrd="2" destOrd="0" presId="urn:microsoft.com/office/officeart/2005/8/layout/target3"/>
    <dgm:cxn modelId="{69D14348-A805-4879-BD6C-B60767C4CA2C}" type="presParOf" srcId="{95D6C1DB-4FE5-468A-BB47-DDFCDFE8BB1E}" destId="{02411E88-F4A3-4271-B66F-BAF547C06121}" srcOrd="3" destOrd="0" presId="urn:microsoft.com/office/officeart/2005/8/layout/target3"/>
    <dgm:cxn modelId="{60BD457B-2F7E-46A8-803E-51E258FBAFFC}" type="presParOf" srcId="{95D6C1DB-4FE5-468A-BB47-DDFCDFE8BB1E}" destId="{3718418F-E9C9-4B81-A76B-3A4B662A7A11}" srcOrd="4" destOrd="0" presId="urn:microsoft.com/office/officeart/2005/8/layout/target3"/>
    <dgm:cxn modelId="{9AE9A9E4-4D4A-434A-89F9-ADC90C953D66}" type="presParOf" srcId="{95D6C1DB-4FE5-468A-BB47-DDFCDFE8BB1E}" destId="{A0CE7F91-3B80-46EE-91EE-5CC34F8A487F}" srcOrd="5" destOrd="0" presId="urn:microsoft.com/office/officeart/2005/8/layout/target3"/>
    <dgm:cxn modelId="{7104506F-2835-4A1A-AF40-1B144C941670}" type="presParOf" srcId="{95D6C1DB-4FE5-468A-BB47-DDFCDFE8BB1E}" destId="{2A7D3FE7-3145-4BA1-A2FF-94817BD5E9C5}" srcOrd="6" destOrd="0" presId="urn:microsoft.com/office/officeart/2005/8/layout/target3"/>
    <dgm:cxn modelId="{5E89F5FE-CCC7-4DCC-8ACA-403443FA3506}" type="presParOf" srcId="{95D6C1DB-4FE5-468A-BB47-DDFCDFE8BB1E}" destId="{9CD194F1-89D3-444D-B60F-C58B426E638A}" srcOrd="7" destOrd="0" presId="urn:microsoft.com/office/officeart/2005/8/layout/target3"/>
    <dgm:cxn modelId="{98149D34-642D-4D1F-A47F-679EC5631F54}" type="presParOf" srcId="{95D6C1DB-4FE5-468A-BB47-DDFCDFE8BB1E}" destId="{567FBC87-6007-4EE6-BE1B-E8E1A58A23A7}" srcOrd="8" destOrd="0" presId="urn:microsoft.com/office/officeart/2005/8/layout/target3"/>
    <dgm:cxn modelId="{4B0A07B2-AA81-41DA-9628-9D42FDD3D601}" type="presParOf" srcId="{95D6C1DB-4FE5-468A-BB47-DDFCDFE8BB1E}" destId="{D2F847D8-030A-45B8-8E08-A2342C09AB70}" srcOrd="9" destOrd="0" presId="urn:microsoft.com/office/officeart/2005/8/layout/target3"/>
    <dgm:cxn modelId="{F80D6C7B-3742-47F6-88B2-A86CAD970F02}" type="presParOf" srcId="{95D6C1DB-4FE5-468A-BB47-DDFCDFE8BB1E}" destId="{2DA326C6-5FB8-4457-9238-D30E748FB97E}" srcOrd="10" destOrd="0" presId="urn:microsoft.com/office/officeart/2005/8/layout/target3"/>
    <dgm:cxn modelId="{34442240-6A2D-4393-A912-5B9E556A69EE}" type="presParOf" srcId="{95D6C1DB-4FE5-468A-BB47-DDFCDFE8BB1E}" destId="{CB2F9D43-D93B-4531-A9B3-8D33D3C5AE5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CAFD9-08D4-429D-8D88-C3CCD77B1758}" type="doc">
      <dgm:prSet loTypeId="urn:microsoft.com/office/officeart/2005/8/layout/pyramid2" loCatId="list" qsTypeId="urn:microsoft.com/office/officeart/2005/8/quickstyle/3d3" qsCatId="3D" csTypeId="urn:microsoft.com/office/officeart/2005/8/colors/accent6_5" csCatId="accent6" phldr="1"/>
      <dgm:spPr/>
    </dgm:pt>
    <dgm:pt modelId="{B6A2BBE1-7931-44EA-AFA0-06281CDAD4E8}">
      <dgm:prSet custT="1"/>
      <dgm:spPr/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швея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DFFA7-50EC-4B14-BD87-2EAA9D26BFD5}" type="parTrans" cxnId="{44FAAEE8-FC3A-4BB3-BFB1-2E1405B04167}">
      <dgm:prSet/>
      <dgm:spPr/>
      <dgm:t>
        <a:bodyPr/>
        <a:lstStyle/>
        <a:p>
          <a:endParaRPr lang="ru-RU"/>
        </a:p>
      </dgm:t>
    </dgm:pt>
    <dgm:pt modelId="{8FAC9614-8F36-4B59-B95A-05F1AFE1E9D5}" type="sibTrans" cxnId="{44FAAEE8-FC3A-4BB3-BFB1-2E1405B04167}">
      <dgm:prSet/>
      <dgm:spPr/>
      <dgm:t>
        <a:bodyPr/>
        <a:lstStyle/>
        <a:p>
          <a:endParaRPr lang="ru-RU"/>
        </a:p>
      </dgm:t>
    </dgm:pt>
    <dgm:pt modelId="{526B3C6B-126B-4040-9F07-3FE6E23EA43C}">
      <dgm:prSet custT="1"/>
      <dgm:spPr/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тракторист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F3843-2B39-4D01-820D-75C5332D96CF}" type="parTrans" cxnId="{A28BBD59-BD30-4304-973B-A869024BBDA0}">
      <dgm:prSet/>
      <dgm:spPr/>
      <dgm:t>
        <a:bodyPr/>
        <a:lstStyle/>
        <a:p>
          <a:endParaRPr lang="ru-RU"/>
        </a:p>
      </dgm:t>
    </dgm:pt>
    <dgm:pt modelId="{678A3C27-72D0-43E6-BE5E-98D581DCE186}" type="sibTrans" cxnId="{A28BBD59-BD30-4304-973B-A869024BBDA0}">
      <dgm:prSet/>
      <dgm:spPr/>
      <dgm:t>
        <a:bodyPr/>
        <a:lstStyle/>
        <a:p>
          <a:endParaRPr lang="ru-RU"/>
        </a:p>
      </dgm:t>
    </dgm:pt>
    <dgm:pt modelId="{666EA079-5C1F-4D34-BA5E-2841F6EB9CF6}">
      <dgm:prSet custT="1"/>
      <dgm:spPr/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столяр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A083F-0938-4BD0-A618-3D8436CC4FE3}" type="parTrans" cxnId="{AED6762D-F9C0-48D1-9D53-44762D6DA850}">
      <dgm:prSet/>
      <dgm:spPr/>
      <dgm:t>
        <a:bodyPr/>
        <a:lstStyle/>
        <a:p>
          <a:endParaRPr lang="ru-RU"/>
        </a:p>
      </dgm:t>
    </dgm:pt>
    <dgm:pt modelId="{702CBB75-AD24-481B-A55F-37DB8A5579D4}" type="sibTrans" cxnId="{AED6762D-F9C0-48D1-9D53-44762D6DA850}">
      <dgm:prSet/>
      <dgm:spPr/>
      <dgm:t>
        <a:bodyPr/>
        <a:lstStyle/>
        <a:p>
          <a:endParaRPr lang="ru-RU"/>
        </a:p>
      </dgm:t>
    </dgm:pt>
    <dgm:pt modelId="{A822B9FE-021F-4535-A135-B5651CC447FD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водитель </a:t>
          </a:r>
          <a:endParaRPr lang="ru-RU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58FD6-6186-4A72-9AB0-0267E346B4A5}" type="parTrans" cxnId="{4505E7C6-CBA5-40B3-8E31-E83A888F4DF5}">
      <dgm:prSet/>
      <dgm:spPr/>
      <dgm:t>
        <a:bodyPr/>
        <a:lstStyle/>
        <a:p>
          <a:endParaRPr lang="ru-RU"/>
        </a:p>
      </dgm:t>
    </dgm:pt>
    <dgm:pt modelId="{D21E473E-47A5-4831-80E7-B28CCE1712C6}" type="sibTrans" cxnId="{4505E7C6-CBA5-40B3-8E31-E83A888F4DF5}">
      <dgm:prSet/>
      <dgm:spPr/>
      <dgm:t>
        <a:bodyPr/>
        <a:lstStyle/>
        <a:p>
          <a:endParaRPr lang="ru-RU"/>
        </a:p>
      </dgm:t>
    </dgm:pt>
    <dgm:pt modelId="{47671842-6142-43E1-A9D5-905095718CF0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программист</a:t>
          </a:r>
          <a:endParaRPr lang="ru-RU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F2BCA-7A25-4794-B540-6D87C30FA6F7}" type="parTrans" cxnId="{D57BD502-584D-4FB0-BA06-7B8B0BBCA34D}">
      <dgm:prSet/>
      <dgm:spPr/>
      <dgm:t>
        <a:bodyPr/>
        <a:lstStyle/>
        <a:p>
          <a:endParaRPr lang="ru-RU"/>
        </a:p>
      </dgm:t>
    </dgm:pt>
    <dgm:pt modelId="{F45AE285-41BF-4666-8AC0-EF2B883B3033}" type="sibTrans" cxnId="{D57BD502-584D-4FB0-BA06-7B8B0BBCA34D}">
      <dgm:prSet/>
      <dgm:spPr/>
      <dgm:t>
        <a:bodyPr/>
        <a:lstStyle/>
        <a:p>
          <a:endParaRPr lang="ru-RU"/>
        </a:p>
      </dgm:t>
    </dgm:pt>
    <dgm:pt modelId="{A52216DF-8F3A-4E10-B57D-2BCCEFAE2182}">
      <dgm:prSet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повар</a:t>
          </a:r>
          <a:endParaRPr lang="ru-RU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6F428-81CB-451B-86F4-D875817F89EC}" type="parTrans" cxnId="{3E134230-D6F6-4B2D-AD77-1D0DEAD79075}">
      <dgm:prSet/>
      <dgm:spPr/>
      <dgm:t>
        <a:bodyPr/>
        <a:lstStyle/>
        <a:p>
          <a:endParaRPr lang="ru-RU"/>
        </a:p>
      </dgm:t>
    </dgm:pt>
    <dgm:pt modelId="{7D4973A8-054E-4A05-98B2-B3C9F395C675}" type="sibTrans" cxnId="{3E134230-D6F6-4B2D-AD77-1D0DEAD79075}">
      <dgm:prSet/>
      <dgm:spPr/>
      <dgm:t>
        <a:bodyPr/>
        <a:lstStyle/>
        <a:p>
          <a:endParaRPr lang="ru-RU"/>
        </a:p>
      </dgm:t>
    </dgm:pt>
    <dgm:pt modelId="{E27D0FFD-AB46-4117-AE78-97FA611470E0}" type="pres">
      <dgm:prSet presAssocID="{713CAFD9-08D4-429D-8D88-C3CCD77B1758}" presName="compositeShape" presStyleCnt="0">
        <dgm:presLayoutVars>
          <dgm:dir/>
          <dgm:resizeHandles/>
        </dgm:presLayoutVars>
      </dgm:prSet>
      <dgm:spPr/>
    </dgm:pt>
    <dgm:pt modelId="{EBCBFD42-2606-4288-902D-86605A7B9972}" type="pres">
      <dgm:prSet presAssocID="{713CAFD9-08D4-429D-8D88-C3CCD77B1758}" presName="pyramid" presStyleLbl="node1" presStyleIdx="0" presStyleCnt="1" custScaleX="82441" custLinFactNeighborX="65000" custLinFactNeighborY="-9976"/>
      <dgm:spPr/>
    </dgm:pt>
    <dgm:pt modelId="{DAD68DB9-BBF3-46B1-82F6-2EB999D9F89B}" type="pres">
      <dgm:prSet presAssocID="{713CAFD9-08D4-429D-8D88-C3CCD77B1758}" presName="theList" presStyleCnt="0"/>
      <dgm:spPr/>
    </dgm:pt>
    <dgm:pt modelId="{ABD1DF7D-B4D1-414D-B4FD-9D3D52478DBD}" type="pres">
      <dgm:prSet presAssocID="{B6A2BBE1-7931-44EA-AFA0-06281CDAD4E8}" presName="aNode" presStyleLbl="fgAcc1" presStyleIdx="0" presStyleCnt="6" custScaleX="66848" custScaleY="9848" custLinFactY="12400" custLinFactNeighborX="45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04A31-5386-41E8-9CD8-5A931D662FFE}" type="pres">
      <dgm:prSet presAssocID="{B6A2BBE1-7931-44EA-AFA0-06281CDAD4E8}" presName="aSpace" presStyleCnt="0"/>
      <dgm:spPr/>
    </dgm:pt>
    <dgm:pt modelId="{AAB47993-8BD7-4BA0-9FA0-35FA727BD4DE}" type="pres">
      <dgm:prSet presAssocID="{666EA079-5C1F-4D34-BA5E-2841F6EB9CF6}" presName="aNode" presStyleLbl="fgAcc1" presStyleIdx="1" presStyleCnt="6" custScaleX="79171" custScaleY="10402" custLinFactY="12218" custLinFactNeighborX="57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8384B-5D62-4FA3-98E0-38291B78D92E}" type="pres">
      <dgm:prSet presAssocID="{666EA079-5C1F-4D34-BA5E-2841F6EB9CF6}" presName="aSpace" presStyleCnt="0"/>
      <dgm:spPr/>
    </dgm:pt>
    <dgm:pt modelId="{D0DC7B09-88A2-4C1C-B72F-A16E9D3C375B}" type="pres">
      <dgm:prSet presAssocID="{A822B9FE-021F-4535-A135-B5651CC447FD}" presName="aNode" presStyleLbl="fgAcc1" presStyleIdx="2" presStyleCnt="6" custScaleX="82822" custScaleY="10402" custLinFactY="12836" custLinFactNeighborX="60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0CAC3-A664-4718-A049-31334F28F02E}" type="pres">
      <dgm:prSet presAssocID="{A822B9FE-021F-4535-A135-B5651CC447FD}" presName="aSpace" presStyleCnt="0"/>
      <dgm:spPr/>
    </dgm:pt>
    <dgm:pt modelId="{84A7CAE3-BB5E-40C0-9B4F-42743E37CDCF}" type="pres">
      <dgm:prSet presAssocID="{47671842-6142-43E1-A9D5-905095718CF0}" presName="aNode" presStyleLbl="fgAcc1" presStyleIdx="3" presStyleCnt="6" custScaleX="85253" custScaleY="10402" custLinFactY="13537" custLinFactNeighborX="275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BDC43-7F2C-46FC-878F-2A721A7363DE}" type="pres">
      <dgm:prSet presAssocID="{47671842-6142-43E1-A9D5-905095718CF0}" presName="aSpace" presStyleCnt="0"/>
      <dgm:spPr/>
    </dgm:pt>
    <dgm:pt modelId="{36F7EC50-AF40-46B9-ADC6-F830DF9B803A}" type="pres">
      <dgm:prSet presAssocID="{A52216DF-8F3A-4E10-B57D-2BCCEFAE2182}" presName="aNode" presStyleLbl="fgAcc1" presStyleIdx="4" presStyleCnt="6" custScaleX="106950" custScaleY="10402" custLinFactY="12649" custLinFactNeighborX="38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86C34-B5AA-469D-90A7-C120588E0D42}" type="pres">
      <dgm:prSet presAssocID="{A52216DF-8F3A-4E10-B57D-2BCCEFAE2182}" presName="aSpace" presStyleCnt="0"/>
      <dgm:spPr/>
    </dgm:pt>
    <dgm:pt modelId="{04593837-0F5C-4D88-9CCB-66DA6CB289E1}" type="pres">
      <dgm:prSet presAssocID="{526B3C6B-126B-4040-9F07-3FE6E23EA43C}" presName="aNode" presStyleLbl="fgAcc1" presStyleIdx="5" presStyleCnt="6" custScaleX="113551" custScaleY="10381" custLinFactY="9730" custLinFactNeighborX="37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3E0CE-007A-465D-9CB4-9F6ED81B18CF}" type="pres">
      <dgm:prSet presAssocID="{526B3C6B-126B-4040-9F07-3FE6E23EA43C}" presName="aSpace" presStyleCnt="0"/>
      <dgm:spPr/>
    </dgm:pt>
  </dgm:ptLst>
  <dgm:cxnLst>
    <dgm:cxn modelId="{E5A10652-FCF0-451D-B813-1BF6C349DD48}" type="presOf" srcId="{B6A2BBE1-7931-44EA-AFA0-06281CDAD4E8}" destId="{ABD1DF7D-B4D1-414D-B4FD-9D3D52478DBD}" srcOrd="0" destOrd="0" presId="urn:microsoft.com/office/officeart/2005/8/layout/pyramid2"/>
    <dgm:cxn modelId="{6CCCE146-3FA4-4F3E-AF6C-5CC1FE429034}" type="presOf" srcId="{713CAFD9-08D4-429D-8D88-C3CCD77B1758}" destId="{E27D0FFD-AB46-4117-AE78-97FA611470E0}" srcOrd="0" destOrd="0" presId="urn:microsoft.com/office/officeart/2005/8/layout/pyramid2"/>
    <dgm:cxn modelId="{A28BBD59-BD30-4304-973B-A869024BBDA0}" srcId="{713CAFD9-08D4-429D-8D88-C3CCD77B1758}" destId="{526B3C6B-126B-4040-9F07-3FE6E23EA43C}" srcOrd="5" destOrd="0" parTransId="{11BF3843-2B39-4D01-820D-75C5332D96CF}" sibTransId="{678A3C27-72D0-43E6-BE5E-98D581DCE186}"/>
    <dgm:cxn modelId="{AED6762D-F9C0-48D1-9D53-44762D6DA850}" srcId="{713CAFD9-08D4-429D-8D88-C3CCD77B1758}" destId="{666EA079-5C1F-4D34-BA5E-2841F6EB9CF6}" srcOrd="1" destOrd="0" parTransId="{90DA083F-0938-4BD0-A618-3D8436CC4FE3}" sibTransId="{702CBB75-AD24-481B-A55F-37DB8A5579D4}"/>
    <dgm:cxn modelId="{3E134230-D6F6-4B2D-AD77-1D0DEAD79075}" srcId="{713CAFD9-08D4-429D-8D88-C3CCD77B1758}" destId="{A52216DF-8F3A-4E10-B57D-2BCCEFAE2182}" srcOrd="4" destOrd="0" parTransId="{5F66F428-81CB-451B-86F4-D875817F89EC}" sibTransId="{7D4973A8-054E-4A05-98B2-B3C9F395C675}"/>
    <dgm:cxn modelId="{4505E7C6-CBA5-40B3-8E31-E83A888F4DF5}" srcId="{713CAFD9-08D4-429D-8D88-C3CCD77B1758}" destId="{A822B9FE-021F-4535-A135-B5651CC447FD}" srcOrd="2" destOrd="0" parTransId="{C8C58FD6-6186-4A72-9AB0-0267E346B4A5}" sibTransId="{D21E473E-47A5-4831-80E7-B28CCE1712C6}"/>
    <dgm:cxn modelId="{AF421782-8ED2-4A9F-89FA-0B560BC15490}" type="presOf" srcId="{526B3C6B-126B-4040-9F07-3FE6E23EA43C}" destId="{04593837-0F5C-4D88-9CCB-66DA6CB289E1}" srcOrd="0" destOrd="0" presId="urn:microsoft.com/office/officeart/2005/8/layout/pyramid2"/>
    <dgm:cxn modelId="{FC8CA403-BEF2-45AC-8FC5-72C75328A3DC}" type="presOf" srcId="{A822B9FE-021F-4535-A135-B5651CC447FD}" destId="{D0DC7B09-88A2-4C1C-B72F-A16E9D3C375B}" srcOrd="0" destOrd="0" presId="urn:microsoft.com/office/officeart/2005/8/layout/pyramid2"/>
    <dgm:cxn modelId="{CB5CDDB0-9A3B-4C74-B470-0BAA19972A08}" type="presOf" srcId="{A52216DF-8F3A-4E10-B57D-2BCCEFAE2182}" destId="{36F7EC50-AF40-46B9-ADC6-F830DF9B803A}" srcOrd="0" destOrd="0" presId="urn:microsoft.com/office/officeart/2005/8/layout/pyramid2"/>
    <dgm:cxn modelId="{A788A2F2-7571-4538-83FC-7CC8143CA821}" type="presOf" srcId="{666EA079-5C1F-4D34-BA5E-2841F6EB9CF6}" destId="{AAB47993-8BD7-4BA0-9FA0-35FA727BD4DE}" srcOrd="0" destOrd="0" presId="urn:microsoft.com/office/officeart/2005/8/layout/pyramid2"/>
    <dgm:cxn modelId="{44FAAEE8-FC3A-4BB3-BFB1-2E1405B04167}" srcId="{713CAFD9-08D4-429D-8D88-C3CCD77B1758}" destId="{B6A2BBE1-7931-44EA-AFA0-06281CDAD4E8}" srcOrd="0" destOrd="0" parTransId="{FDDDFFA7-50EC-4B14-BD87-2EAA9D26BFD5}" sibTransId="{8FAC9614-8F36-4B59-B95A-05F1AFE1E9D5}"/>
    <dgm:cxn modelId="{1990369E-78DC-48D7-B46E-EDF008F037DE}" type="presOf" srcId="{47671842-6142-43E1-A9D5-905095718CF0}" destId="{84A7CAE3-BB5E-40C0-9B4F-42743E37CDCF}" srcOrd="0" destOrd="0" presId="urn:microsoft.com/office/officeart/2005/8/layout/pyramid2"/>
    <dgm:cxn modelId="{D57BD502-584D-4FB0-BA06-7B8B0BBCA34D}" srcId="{713CAFD9-08D4-429D-8D88-C3CCD77B1758}" destId="{47671842-6142-43E1-A9D5-905095718CF0}" srcOrd="3" destOrd="0" parTransId="{C87F2BCA-7A25-4794-B540-6D87C30FA6F7}" sibTransId="{F45AE285-41BF-4666-8AC0-EF2B883B3033}"/>
    <dgm:cxn modelId="{C358EFA0-79DF-4B66-B38D-5F474C33DE5B}" type="presParOf" srcId="{E27D0FFD-AB46-4117-AE78-97FA611470E0}" destId="{EBCBFD42-2606-4288-902D-86605A7B9972}" srcOrd="0" destOrd="0" presId="urn:microsoft.com/office/officeart/2005/8/layout/pyramid2"/>
    <dgm:cxn modelId="{7CCF14A5-5F4C-4102-B5C8-AAA2945B2186}" type="presParOf" srcId="{E27D0FFD-AB46-4117-AE78-97FA611470E0}" destId="{DAD68DB9-BBF3-46B1-82F6-2EB999D9F89B}" srcOrd="1" destOrd="0" presId="urn:microsoft.com/office/officeart/2005/8/layout/pyramid2"/>
    <dgm:cxn modelId="{3A7F9E52-6C18-4BCD-8827-6ACBF86FF2D9}" type="presParOf" srcId="{DAD68DB9-BBF3-46B1-82F6-2EB999D9F89B}" destId="{ABD1DF7D-B4D1-414D-B4FD-9D3D52478DBD}" srcOrd="0" destOrd="0" presId="urn:microsoft.com/office/officeart/2005/8/layout/pyramid2"/>
    <dgm:cxn modelId="{A3DE705A-2971-45C3-A7A2-476B82D25283}" type="presParOf" srcId="{DAD68DB9-BBF3-46B1-82F6-2EB999D9F89B}" destId="{EAA04A31-5386-41E8-9CD8-5A931D662FFE}" srcOrd="1" destOrd="0" presId="urn:microsoft.com/office/officeart/2005/8/layout/pyramid2"/>
    <dgm:cxn modelId="{3620F701-ABBD-4C30-89CE-61E6AEC01E4F}" type="presParOf" srcId="{DAD68DB9-BBF3-46B1-82F6-2EB999D9F89B}" destId="{AAB47993-8BD7-4BA0-9FA0-35FA727BD4DE}" srcOrd="2" destOrd="0" presId="urn:microsoft.com/office/officeart/2005/8/layout/pyramid2"/>
    <dgm:cxn modelId="{211ABA86-B807-4651-9B8C-34D454E363B5}" type="presParOf" srcId="{DAD68DB9-BBF3-46B1-82F6-2EB999D9F89B}" destId="{6D98384B-5D62-4FA3-98E0-38291B78D92E}" srcOrd="3" destOrd="0" presId="urn:microsoft.com/office/officeart/2005/8/layout/pyramid2"/>
    <dgm:cxn modelId="{8CAA0294-82A9-4871-BB9E-E7D2B4E36795}" type="presParOf" srcId="{DAD68DB9-BBF3-46B1-82F6-2EB999D9F89B}" destId="{D0DC7B09-88A2-4C1C-B72F-A16E9D3C375B}" srcOrd="4" destOrd="0" presId="urn:microsoft.com/office/officeart/2005/8/layout/pyramid2"/>
    <dgm:cxn modelId="{115D27AF-BE5B-445A-BA87-7C2047EC6BA3}" type="presParOf" srcId="{DAD68DB9-BBF3-46B1-82F6-2EB999D9F89B}" destId="{78E0CAC3-A664-4718-A049-31334F28F02E}" srcOrd="5" destOrd="0" presId="urn:microsoft.com/office/officeart/2005/8/layout/pyramid2"/>
    <dgm:cxn modelId="{16CC7166-E53C-4A48-B7F2-3670CB718287}" type="presParOf" srcId="{DAD68DB9-BBF3-46B1-82F6-2EB999D9F89B}" destId="{84A7CAE3-BB5E-40C0-9B4F-42743E37CDCF}" srcOrd="6" destOrd="0" presId="urn:microsoft.com/office/officeart/2005/8/layout/pyramid2"/>
    <dgm:cxn modelId="{EE4FDB94-798E-46C2-98AE-3ACC4D3C0303}" type="presParOf" srcId="{DAD68DB9-BBF3-46B1-82F6-2EB999D9F89B}" destId="{177BDC43-7F2C-46FC-878F-2A721A7363DE}" srcOrd="7" destOrd="0" presId="urn:microsoft.com/office/officeart/2005/8/layout/pyramid2"/>
    <dgm:cxn modelId="{503DB213-025A-4755-BF42-943AD1E7BD43}" type="presParOf" srcId="{DAD68DB9-BBF3-46B1-82F6-2EB999D9F89B}" destId="{36F7EC50-AF40-46B9-ADC6-F830DF9B803A}" srcOrd="8" destOrd="0" presId="urn:microsoft.com/office/officeart/2005/8/layout/pyramid2"/>
    <dgm:cxn modelId="{3CCEB20F-F194-4910-A778-0830E0EBB05C}" type="presParOf" srcId="{DAD68DB9-BBF3-46B1-82F6-2EB999D9F89B}" destId="{63886C34-B5AA-469D-90A7-C120588E0D42}" srcOrd="9" destOrd="0" presId="urn:microsoft.com/office/officeart/2005/8/layout/pyramid2"/>
    <dgm:cxn modelId="{088EC7CC-324C-45F7-A8B0-C2D37F34E6D6}" type="presParOf" srcId="{DAD68DB9-BBF3-46B1-82F6-2EB999D9F89B}" destId="{04593837-0F5C-4D88-9CCB-66DA6CB289E1}" srcOrd="10" destOrd="0" presId="urn:microsoft.com/office/officeart/2005/8/layout/pyramid2"/>
    <dgm:cxn modelId="{C09F84F1-984B-4A6B-8F48-3B41376AFC8D}" type="presParOf" srcId="{DAD68DB9-BBF3-46B1-82F6-2EB999D9F89B}" destId="{44A3E0CE-007A-465D-9CB4-9F6ED81B18C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0235B-5737-49C2-A1B6-DBF275A825DC}" type="doc">
      <dgm:prSet loTypeId="urn:microsoft.com/office/officeart/2005/8/layout/lProcess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590070-248E-4BE1-9153-DE8275AE597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  <a:endParaRPr lang="en-US" sz="20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Организационный: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сентябрь 2019г. – август 2020 гг.</a:t>
          </a:r>
          <a:endParaRPr lang="ru-RU" sz="18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44166-0F7E-4C9C-B4D1-81E000D00E90}" type="parTrans" cxnId="{8077D3A7-598D-4A0C-BF7E-7B06DECF46A4}">
      <dgm:prSet/>
      <dgm:spPr/>
      <dgm:t>
        <a:bodyPr/>
        <a:lstStyle/>
        <a:p>
          <a:endParaRPr lang="ru-RU"/>
        </a:p>
      </dgm:t>
    </dgm:pt>
    <dgm:pt modelId="{E1F1451D-C595-490E-A4DC-71A39CB0295D}" type="sibTrans" cxnId="{8077D3A7-598D-4A0C-BF7E-7B06DECF46A4}">
      <dgm:prSet/>
      <dgm:spPr/>
      <dgm:t>
        <a:bodyPr/>
        <a:lstStyle/>
        <a:p>
          <a:endParaRPr lang="ru-RU"/>
        </a:p>
      </dgm:t>
    </dgm:pt>
    <dgm:pt modelId="{8345EF69-3A15-416C-A121-67C5132E967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банка диагностических материалов, направленных на выявление запроса на получение профессии в условиях центра, создание банка методических материалов для проведения классных часов и мероприятий для обучающихся 1-11 классов,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разработка инновационной модели центра профессионального обучения старшеклассников сельской школы;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внесение изменений в лицензию, корректировка учебного плана, разработка программ профессионального обучения; обучение педагогов школы, коррекция содержания деятельности психологической и социально-педагогической служб школы в соответствии с целями и задачами деятельности центра, создание условий для реализации программ профессионального обучения,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подготовка к печати методических рекомендаций, информационных справочников по учебным заведениям города, края, страны для выпускников 9-11-х классов,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оборудовать рабочие места швеи, повара, столяра; вести информационное сопровождение деятельности центра профессионального обучения и др.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2E69B-64E4-433F-99F0-46EDD0228C3E}" type="parTrans" cxnId="{CC638A30-F6F5-4F5F-8709-2F465A56911A}">
      <dgm:prSet/>
      <dgm:spPr/>
      <dgm:t>
        <a:bodyPr/>
        <a:lstStyle/>
        <a:p>
          <a:endParaRPr lang="ru-RU"/>
        </a:p>
      </dgm:t>
    </dgm:pt>
    <dgm:pt modelId="{5E6582C3-26C3-4E48-BCF3-F774FE1D10A8}" type="sibTrans" cxnId="{CC638A30-F6F5-4F5F-8709-2F465A56911A}">
      <dgm:prSet/>
      <dgm:spPr/>
      <dgm:t>
        <a:bodyPr/>
        <a:lstStyle/>
        <a:p>
          <a:endParaRPr lang="ru-RU"/>
        </a:p>
      </dgm:t>
    </dgm:pt>
    <dgm:pt modelId="{1A2EDB38-3C09-403F-A6C0-3B39403A9C1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Инновационная модель центра профессионального обучения старшеклассников сельской школы. Положение о Центре профессионального обучения старшеклассников сельской школы. Учебные планы, программы профессионального обучения по ряду профессий. Локальные акты. Методические рекомендации</a:t>
          </a:r>
          <a:endParaRPr lang="ru-RU" dirty="0">
            <a:solidFill>
              <a:schemeClr val="tx1"/>
            </a:solidFill>
          </a:endParaRPr>
        </a:p>
      </dgm:t>
    </dgm:pt>
    <dgm:pt modelId="{7DC2C1BF-F25C-48A3-9621-E61380599284}" type="parTrans" cxnId="{3DF33AD7-A504-4F46-A512-D4F2ABFE3F7E}">
      <dgm:prSet/>
      <dgm:spPr/>
      <dgm:t>
        <a:bodyPr/>
        <a:lstStyle/>
        <a:p>
          <a:endParaRPr lang="ru-RU"/>
        </a:p>
      </dgm:t>
    </dgm:pt>
    <dgm:pt modelId="{9172237D-9CA4-45BF-830B-DB91BE79BBA3}" type="sibTrans" cxnId="{3DF33AD7-A504-4F46-A512-D4F2ABFE3F7E}">
      <dgm:prSet/>
      <dgm:spPr/>
      <dgm:t>
        <a:bodyPr/>
        <a:lstStyle/>
        <a:p>
          <a:endParaRPr lang="ru-RU"/>
        </a:p>
      </dgm:t>
    </dgm:pt>
    <dgm:pt modelId="{F0632D8B-FCCD-4091-8DEA-455D00F43EA4}" type="pres">
      <dgm:prSet presAssocID="{12F0235B-5737-49C2-A1B6-DBF275A825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E9C2F-F798-4C2C-8C3B-7CBBEAAD2A3F}" type="pres">
      <dgm:prSet presAssocID="{00590070-248E-4BE1-9153-DE8275AE597B}" presName="compNode" presStyleCnt="0"/>
      <dgm:spPr/>
    </dgm:pt>
    <dgm:pt modelId="{52581A29-FFBF-4DF7-847B-BA5735A7C30C}" type="pres">
      <dgm:prSet presAssocID="{00590070-248E-4BE1-9153-DE8275AE597B}" presName="aNode" presStyleLbl="bgShp" presStyleIdx="0" presStyleCnt="1" custLinFactNeighborX="-491" custLinFactNeighborY="-99"/>
      <dgm:spPr/>
      <dgm:t>
        <a:bodyPr/>
        <a:lstStyle/>
        <a:p>
          <a:endParaRPr lang="ru-RU"/>
        </a:p>
      </dgm:t>
    </dgm:pt>
    <dgm:pt modelId="{D1FC3B9A-0312-4E46-A5E1-ACD12EB92CC3}" type="pres">
      <dgm:prSet presAssocID="{00590070-248E-4BE1-9153-DE8275AE597B}" presName="textNode" presStyleLbl="bgShp" presStyleIdx="0" presStyleCnt="1"/>
      <dgm:spPr/>
      <dgm:t>
        <a:bodyPr/>
        <a:lstStyle/>
        <a:p>
          <a:endParaRPr lang="ru-RU"/>
        </a:p>
      </dgm:t>
    </dgm:pt>
    <dgm:pt modelId="{E5B64522-CB61-48C4-922C-DB4E67F6B0A2}" type="pres">
      <dgm:prSet presAssocID="{00590070-248E-4BE1-9153-DE8275AE597B}" presName="compChildNode" presStyleCnt="0"/>
      <dgm:spPr/>
    </dgm:pt>
    <dgm:pt modelId="{2C7C39D3-E9CB-4671-8ABF-89577BD324F1}" type="pres">
      <dgm:prSet presAssocID="{00590070-248E-4BE1-9153-DE8275AE597B}" presName="theInnerList" presStyleCnt="0"/>
      <dgm:spPr/>
    </dgm:pt>
    <dgm:pt modelId="{4531B409-D092-4196-BD3D-B3422A546452}" type="pres">
      <dgm:prSet presAssocID="{8345EF69-3A15-416C-A121-67C5132E967A}" presName="childNode" presStyleLbl="node1" presStyleIdx="0" presStyleCnt="2" custScaleX="115206" custScaleY="1567495" custLinFactY="-300000" custLinFactNeighborX="980" custLinFactNeighborY="-359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57A3A-41F1-44D9-9FF5-B048F542DC24}" type="pres">
      <dgm:prSet presAssocID="{8345EF69-3A15-416C-A121-67C5132E967A}" presName="aSpace2" presStyleCnt="0"/>
      <dgm:spPr/>
    </dgm:pt>
    <dgm:pt modelId="{426003A1-8C08-40B6-926C-CFE39D00FFDA}" type="pres">
      <dgm:prSet presAssocID="{1A2EDB38-3C09-403F-A6C0-3B39403A9C17}" presName="childNode" presStyleLbl="node1" presStyleIdx="1" presStyleCnt="2" custScaleX="113620" custScaleY="621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AB468-1994-46DF-B335-D895E6F6F8A9}" type="presOf" srcId="{00590070-248E-4BE1-9153-DE8275AE597B}" destId="{52581A29-FFBF-4DF7-847B-BA5735A7C30C}" srcOrd="0" destOrd="0" presId="urn:microsoft.com/office/officeart/2005/8/layout/lProcess2"/>
    <dgm:cxn modelId="{0134A34F-24E2-422A-92C4-59B35A9056F2}" type="presOf" srcId="{1A2EDB38-3C09-403F-A6C0-3B39403A9C17}" destId="{426003A1-8C08-40B6-926C-CFE39D00FFDA}" srcOrd="0" destOrd="0" presId="urn:microsoft.com/office/officeart/2005/8/layout/lProcess2"/>
    <dgm:cxn modelId="{8077D3A7-598D-4A0C-BF7E-7B06DECF46A4}" srcId="{12F0235B-5737-49C2-A1B6-DBF275A825DC}" destId="{00590070-248E-4BE1-9153-DE8275AE597B}" srcOrd="0" destOrd="0" parTransId="{35644166-0F7E-4C9C-B4D1-81E000D00E90}" sibTransId="{E1F1451D-C595-490E-A4DC-71A39CB0295D}"/>
    <dgm:cxn modelId="{48B9D05A-5A4A-4C92-9ED3-3511144ECD26}" type="presOf" srcId="{12F0235B-5737-49C2-A1B6-DBF275A825DC}" destId="{F0632D8B-FCCD-4091-8DEA-455D00F43EA4}" srcOrd="0" destOrd="0" presId="urn:microsoft.com/office/officeart/2005/8/layout/lProcess2"/>
    <dgm:cxn modelId="{941746A2-48B8-4A39-A191-1D00952A2E08}" type="presOf" srcId="{00590070-248E-4BE1-9153-DE8275AE597B}" destId="{D1FC3B9A-0312-4E46-A5E1-ACD12EB92CC3}" srcOrd="1" destOrd="0" presId="urn:microsoft.com/office/officeart/2005/8/layout/lProcess2"/>
    <dgm:cxn modelId="{BC156491-2579-40D9-95EE-DC2522A6C828}" type="presOf" srcId="{8345EF69-3A15-416C-A121-67C5132E967A}" destId="{4531B409-D092-4196-BD3D-B3422A546452}" srcOrd="0" destOrd="0" presId="urn:microsoft.com/office/officeart/2005/8/layout/lProcess2"/>
    <dgm:cxn modelId="{CC638A30-F6F5-4F5F-8709-2F465A56911A}" srcId="{00590070-248E-4BE1-9153-DE8275AE597B}" destId="{8345EF69-3A15-416C-A121-67C5132E967A}" srcOrd="0" destOrd="0" parTransId="{9082E69B-64E4-433F-99F0-46EDD0228C3E}" sibTransId="{5E6582C3-26C3-4E48-BCF3-F774FE1D10A8}"/>
    <dgm:cxn modelId="{3DF33AD7-A504-4F46-A512-D4F2ABFE3F7E}" srcId="{00590070-248E-4BE1-9153-DE8275AE597B}" destId="{1A2EDB38-3C09-403F-A6C0-3B39403A9C17}" srcOrd="1" destOrd="0" parTransId="{7DC2C1BF-F25C-48A3-9621-E61380599284}" sibTransId="{9172237D-9CA4-45BF-830B-DB91BE79BBA3}"/>
    <dgm:cxn modelId="{7CE9D90A-B815-4977-82AA-15841319E58B}" type="presParOf" srcId="{F0632D8B-FCCD-4091-8DEA-455D00F43EA4}" destId="{BA3E9C2F-F798-4C2C-8C3B-7CBBEAAD2A3F}" srcOrd="0" destOrd="0" presId="urn:microsoft.com/office/officeart/2005/8/layout/lProcess2"/>
    <dgm:cxn modelId="{860EEE69-7878-414B-8FB1-E789E6E3781E}" type="presParOf" srcId="{BA3E9C2F-F798-4C2C-8C3B-7CBBEAAD2A3F}" destId="{52581A29-FFBF-4DF7-847B-BA5735A7C30C}" srcOrd="0" destOrd="0" presId="urn:microsoft.com/office/officeart/2005/8/layout/lProcess2"/>
    <dgm:cxn modelId="{3249D677-4000-4FB0-8A23-4EC089E6BAD2}" type="presParOf" srcId="{BA3E9C2F-F798-4C2C-8C3B-7CBBEAAD2A3F}" destId="{D1FC3B9A-0312-4E46-A5E1-ACD12EB92CC3}" srcOrd="1" destOrd="0" presId="urn:microsoft.com/office/officeart/2005/8/layout/lProcess2"/>
    <dgm:cxn modelId="{D7E79E92-EC22-478B-A9EF-6D839FA783FB}" type="presParOf" srcId="{BA3E9C2F-F798-4C2C-8C3B-7CBBEAAD2A3F}" destId="{E5B64522-CB61-48C4-922C-DB4E67F6B0A2}" srcOrd="2" destOrd="0" presId="urn:microsoft.com/office/officeart/2005/8/layout/lProcess2"/>
    <dgm:cxn modelId="{B3827F1D-0487-4E43-8007-0C4F492FCB4C}" type="presParOf" srcId="{E5B64522-CB61-48C4-922C-DB4E67F6B0A2}" destId="{2C7C39D3-E9CB-4671-8ABF-89577BD324F1}" srcOrd="0" destOrd="0" presId="urn:microsoft.com/office/officeart/2005/8/layout/lProcess2"/>
    <dgm:cxn modelId="{1C814221-62A7-4451-B09C-EC09162AB345}" type="presParOf" srcId="{2C7C39D3-E9CB-4671-8ABF-89577BD324F1}" destId="{4531B409-D092-4196-BD3D-B3422A546452}" srcOrd="0" destOrd="0" presId="urn:microsoft.com/office/officeart/2005/8/layout/lProcess2"/>
    <dgm:cxn modelId="{D40CE9ED-F3E9-4F24-AEBF-AB7A20B2E57B}" type="presParOf" srcId="{2C7C39D3-E9CB-4671-8ABF-89577BD324F1}" destId="{CA957A3A-41F1-44D9-9FF5-B048F542DC24}" srcOrd="1" destOrd="0" presId="urn:microsoft.com/office/officeart/2005/8/layout/lProcess2"/>
    <dgm:cxn modelId="{AF951298-BD92-4CD6-B437-5FB72D15A9FC}" type="presParOf" srcId="{2C7C39D3-E9CB-4671-8ABF-89577BD324F1}" destId="{426003A1-8C08-40B6-926C-CFE39D00FFD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0235B-5737-49C2-A1B6-DBF275A825DC}" type="doc">
      <dgm:prSet loTypeId="urn:microsoft.com/office/officeart/2005/8/layout/lProcess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590070-248E-4BE1-9153-DE8275AE597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  <a:endParaRPr lang="en-US" sz="20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Апробации: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rgbClr val="C00000"/>
              </a:solidFill>
            </a:rPr>
            <a:t>сентябрь 2020 – март 2021 гг.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44166-0F7E-4C9C-B4D1-81E000D00E90}" type="parTrans" cxnId="{8077D3A7-598D-4A0C-BF7E-7B06DECF46A4}">
      <dgm:prSet/>
      <dgm:spPr/>
      <dgm:t>
        <a:bodyPr/>
        <a:lstStyle/>
        <a:p>
          <a:endParaRPr lang="ru-RU"/>
        </a:p>
      </dgm:t>
    </dgm:pt>
    <dgm:pt modelId="{E1F1451D-C595-490E-A4DC-71A39CB0295D}" type="sibTrans" cxnId="{8077D3A7-598D-4A0C-BF7E-7B06DECF46A4}">
      <dgm:prSet/>
      <dgm:spPr/>
      <dgm:t>
        <a:bodyPr/>
        <a:lstStyle/>
        <a:p>
          <a:endParaRPr lang="ru-RU"/>
        </a:p>
      </dgm:t>
    </dgm:pt>
    <dgm:pt modelId="{8345EF69-3A15-416C-A121-67C5132E967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 smtClean="0"/>
            <a:t>-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плана совместных мероприятий для обучающихся по параллелям, подбор педагогических кадров;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создание приложений к проекту с тематикой и сценариями мероприятий и классных часов для обучающихся 1-11 классов,  создание буклетов в редакции школьной газеты по освещению возможностей получения профессии на этапе школьного обучения;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презентаций отдельных профессий на выставке в библиотеке, на сайте школы;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создание и пополнение банка профессий центра;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создание системы обмена информацией между участниками образовательного процесса и социальными партнерами; подготовка информационного сборника материалов по деятельности центра профессионального обучения и др.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2E69B-64E4-433F-99F0-46EDD0228C3E}" type="parTrans" cxnId="{CC638A30-F6F5-4F5F-8709-2F465A56911A}">
      <dgm:prSet/>
      <dgm:spPr/>
      <dgm:t>
        <a:bodyPr/>
        <a:lstStyle/>
        <a:p>
          <a:endParaRPr lang="ru-RU"/>
        </a:p>
      </dgm:t>
    </dgm:pt>
    <dgm:pt modelId="{5E6582C3-26C3-4E48-BCF3-F774FE1D10A8}" type="sibTrans" cxnId="{CC638A30-F6F5-4F5F-8709-2F465A56911A}">
      <dgm:prSet/>
      <dgm:spPr/>
      <dgm:t>
        <a:bodyPr/>
        <a:lstStyle/>
        <a:p>
          <a:endParaRPr lang="ru-RU"/>
        </a:p>
      </dgm:t>
    </dgm:pt>
    <dgm:pt modelId="{1A2EDB38-3C09-403F-A6C0-3B39403A9C1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- Буклеты, выставки. Локальные акты школы.</a:t>
          </a:r>
        </a:p>
        <a:p>
          <a:r>
            <a:rPr lang="ru-RU" dirty="0" smtClean="0">
              <a:solidFill>
                <a:schemeClr val="tx1"/>
              </a:solidFill>
            </a:rPr>
            <a:t>- Программы профессионального обучения по новым профессиям.</a:t>
          </a:r>
        </a:p>
        <a:p>
          <a:r>
            <a:rPr lang="ru-RU" dirty="0" smtClean="0">
              <a:solidFill>
                <a:schemeClr val="tx1"/>
              </a:solidFill>
            </a:rPr>
            <a:t>- Договоры о сотрудничестве с социальными партнерами (санатории и др.).</a:t>
          </a:r>
          <a:endParaRPr lang="ru-RU" dirty="0">
            <a:solidFill>
              <a:schemeClr val="tx1"/>
            </a:solidFill>
          </a:endParaRPr>
        </a:p>
      </dgm:t>
    </dgm:pt>
    <dgm:pt modelId="{7DC2C1BF-F25C-48A3-9621-E61380599284}" type="parTrans" cxnId="{3DF33AD7-A504-4F46-A512-D4F2ABFE3F7E}">
      <dgm:prSet/>
      <dgm:spPr/>
      <dgm:t>
        <a:bodyPr/>
        <a:lstStyle/>
        <a:p>
          <a:endParaRPr lang="ru-RU"/>
        </a:p>
      </dgm:t>
    </dgm:pt>
    <dgm:pt modelId="{9172237D-9CA4-45BF-830B-DB91BE79BBA3}" type="sibTrans" cxnId="{3DF33AD7-A504-4F46-A512-D4F2ABFE3F7E}">
      <dgm:prSet/>
      <dgm:spPr/>
      <dgm:t>
        <a:bodyPr/>
        <a:lstStyle/>
        <a:p>
          <a:endParaRPr lang="ru-RU"/>
        </a:p>
      </dgm:t>
    </dgm:pt>
    <dgm:pt modelId="{F0632D8B-FCCD-4091-8DEA-455D00F43EA4}" type="pres">
      <dgm:prSet presAssocID="{12F0235B-5737-49C2-A1B6-DBF275A825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E9C2F-F798-4C2C-8C3B-7CBBEAAD2A3F}" type="pres">
      <dgm:prSet presAssocID="{00590070-248E-4BE1-9153-DE8275AE597B}" presName="compNode" presStyleCnt="0"/>
      <dgm:spPr/>
    </dgm:pt>
    <dgm:pt modelId="{52581A29-FFBF-4DF7-847B-BA5735A7C30C}" type="pres">
      <dgm:prSet presAssocID="{00590070-248E-4BE1-9153-DE8275AE597B}" presName="aNode" presStyleLbl="bgShp" presStyleIdx="0" presStyleCnt="1" custLinFactNeighborX="-491" custLinFactNeighborY="-99"/>
      <dgm:spPr/>
      <dgm:t>
        <a:bodyPr/>
        <a:lstStyle/>
        <a:p>
          <a:endParaRPr lang="ru-RU"/>
        </a:p>
      </dgm:t>
    </dgm:pt>
    <dgm:pt modelId="{D1FC3B9A-0312-4E46-A5E1-ACD12EB92CC3}" type="pres">
      <dgm:prSet presAssocID="{00590070-248E-4BE1-9153-DE8275AE597B}" presName="textNode" presStyleLbl="bgShp" presStyleIdx="0" presStyleCnt="1"/>
      <dgm:spPr/>
      <dgm:t>
        <a:bodyPr/>
        <a:lstStyle/>
        <a:p>
          <a:endParaRPr lang="ru-RU"/>
        </a:p>
      </dgm:t>
    </dgm:pt>
    <dgm:pt modelId="{E5B64522-CB61-48C4-922C-DB4E67F6B0A2}" type="pres">
      <dgm:prSet presAssocID="{00590070-248E-4BE1-9153-DE8275AE597B}" presName="compChildNode" presStyleCnt="0"/>
      <dgm:spPr/>
    </dgm:pt>
    <dgm:pt modelId="{2C7C39D3-E9CB-4671-8ABF-89577BD324F1}" type="pres">
      <dgm:prSet presAssocID="{00590070-248E-4BE1-9153-DE8275AE597B}" presName="theInnerList" presStyleCnt="0"/>
      <dgm:spPr/>
    </dgm:pt>
    <dgm:pt modelId="{4531B409-D092-4196-BD3D-B3422A546452}" type="pres">
      <dgm:prSet presAssocID="{8345EF69-3A15-416C-A121-67C5132E967A}" presName="childNode" presStyleLbl="node1" presStyleIdx="0" presStyleCnt="2" custScaleX="115206" custScaleY="1567495" custLinFactY="-300000" custLinFactNeighborX="980" custLinFactNeighborY="-359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57A3A-41F1-44D9-9FF5-B048F542DC24}" type="pres">
      <dgm:prSet presAssocID="{8345EF69-3A15-416C-A121-67C5132E967A}" presName="aSpace2" presStyleCnt="0"/>
      <dgm:spPr/>
    </dgm:pt>
    <dgm:pt modelId="{426003A1-8C08-40B6-926C-CFE39D00FFDA}" type="pres">
      <dgm:prSet presAssocID="{1A2EDB38-3C09-403F-A6C0-3B39403A9C17}" presName="childNode" presStyleLbl="node1" presStyleIdx="1" presStyleCnt="2" custScaleX="113620" custScaleY="621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AB468-1994-46DF-B335-D895E6F6F8A9}" type="presOf" srcId="{00590070-248E-4BE1-9153-DE8275AE597B}" destId="{52581A29-FFBF-4DF7-847B-BA5735A7C30C}" srcOrd="0" destOrd="0" presId="urn:microsoft.com/office/officeart/2005/8/layout/lProcess2"/>
    <dgm:cxn modelId="{0134A34F-24E2-422A-92C4-59B35A9056F2}" type="presOf" srcId="{1A2EDB38-3C09-403F-A6C0-3B39403A9C17}" destId="{426003A1-8C08-40B6-926C-CFE39D00FFDA}" srcOrd="0" destOrd="0" presId="urn:microsoft.com/office/officeart/2005/8/layout/lProcess2"/>
    <dgm:cxn modelId="{8077D3A7-598D-4A0C-BF7E-7B06DECF46A4}" srcId="{12F0235B-5737-49C2-A1B6-DBF275A825DC}" destId="{00590070-248E-4BE1-9153-DE8275AE597B}" srcOrd="0" destOrd="0" parTransId="{35644166-0F7E-4C9C-B4D1-81E000D00E90}" sibTransId="{E1F1451D-C595-490E-A4DC-71A39CB0295D}"/>
    <dgm:cxn modelId="{48B9D05A-5A4A-4C92-9ED3-3511144ECD26}" type="presOf" srcId="{12F0235B-5737-49C2-A1B6-DBF275A825DC}" destId="{F0632D8B-FCCD-4091-8DEA-455D00F43EA4}" srcOrd="0" destOrd="0" presId="urn:microsoft.com/office/officeart/2005/8/layout/lProcess2"/>
    <dgm:cxn modelId="{941746A2-48B8-4A39-A191-1D00952A2E08}" type="presOf" srcId="{00590070-248E-4BE1-9153-DE8275AE597B}" destId="{D1FC3B9A-0312-4E46-A5E1-ACD12EB92CC3}" srcOrd="1" destOrd="0" presId="urn:microsoft.com/office/officeart/2005/8/layout/lProcess2"/>
    <dgm:cxn modelId="{BC156491-2579-40D9-95EE-DC2522A6C828}" type="presOf" srcId="{8345EF69-3A15-416C-A121-67C5132E967A}" destId="{4531B409-D092-4196-BD3D-B3422A546452}" srcOrd="0" destOrd="0" presId="urn:microsoft.com/office/officeart/2005/8/layout/lProcess2"/>
    <dgm:cxn modelId="{CC638A30-F6F5-4F5F-8709-2F465A56911A}" srcId="{00590070-248E-4BE1-9153-DE8275AE597B}" destId="{8345EF69-3A15-416C-A121-67C5132E967A}" srcOrd="0" destOrd="0" parTransId="{9082E69B-64E4-433F-99F0-46EDD0228C3E}" sibTransId="{5E6582C3-26C3-4E48-BCF3-F774FE1D10A8}"/>
    <dgm:cxn modelId="{3DF33AD7-A504-4F46-A512-D4F2ABFE3F7E}" srcId="{00590070-248E-4BE1-9153-DE8275AE597B}" destId="{1A2EDB38-3C09-403F-A6C0-3B39403A9C17}" srcOrd="1" destOrd="0" parTransId="{7DC2C1BF-F25C-48A3-9621-E61380599284}" sibTransId="{9172237D-9CA4-45BF-830B-DB91BE79BBA3}"/>
    <dgm:cxn modelId="{7CE9D90A-B815-4977-82AA-15841319E58B}" type="presParOf" srcId="{F0632D8B-FCCD-4091-8DEA-455D00F43EA4}" destId="{BA3E9C2F-F798-4C2C-8C3B-7CBBEAAD2A3F}" srcOrd="0" destOrd="0" presId="urn:microsoft.com/office/officeart/2005/8/layout/lProcess2"/>
    <dgm:cxn modelId="{860EEE69-7878-414B-8FB1-E789E6E3781E}" type="presParOf" srcId="{BA3E9C2F-F798-4C2C-8C3B-7CBBEAAD2A3F}" destId="{52581A29-FFBF-4DF7-847B-BA5735A7C30C}" srcOrd="0" destOrd="0" presId="urn:microsoft.com/office/officeart/2005/8/layout/lProcess2"/>
    <dgm:cxn modelId="{3249D677-4000-4FB0-8A23-4EC089E6BAD2}" type="presParOf" srcId="{BA3E9C2F-F798-4C2C-8C3B-7CBBEAAD2A3F}" destId="{D1FC3B9A-0312-4E46-A5E1-ACD12EB92CC3}" srcOrd="1" destOrd="0" presId="urn:microsoft.com/office/officeart/2005/8/layout/lProcess2"/>
    <dgm:cxn modelId="{D7E79E92-EC22-478B-A9EF-6D839FA783FB}" type="presParOf" srcId="{BA3E9C2F-F798-4C2C-8C3B-7CBBEAAD2A3F}" destId="{E5B64522-CB61-48C4-922C-DB4E67F6B0A2}" srcOrd="2" destOrd="0" presId="urn:microsoft.com/office/officeart/2005/8/layout/lProcess2"/>
    <dgm:cxn modelId="{B3827F1D-0487-4E43-8007-0C4F492FCB4C}" type="presParOf" srcId="{E5B64522-CB61-48C4-922C-DB4E67F6B0A2}" destId="{2C7C39D3-E9CB-4671-8ABF-89577BD324F1}" srcOrd="0" destOrd="0" presId="urn:microsoft.com/office/officeart/2005/8/layout/lProcess2"/>
    <dgm:cxn modelId="{1C814221-62A7-4451-B09C-EC09162AB345}" type="presParOf" srcId="{2C7C39D3-E9CB-4671-8ABF-89577BD324F1}" destId="{4531B409-D092-4196-BD3D-B3422A546452}" srcOrd="0" destOrd="0" presId="urn:microsoft.com/office/officeart/2005/8/layout/lProcess2"/>
    <dgm:cxn modelId="{D40CE9ED-F3E9-4F24-AEBF-AB7A20B2E57B}" type="presParOf" srcId="{2C7C39D3-E9CB-4671-8ABF-89577BD324F1}" destId="{CA957A3A-41F1-44D9-9FF5-B048F542DC24}" srcOrd="1" destOrd="0" presId="urn:microsoft.com/office/officeart/2005/8/layout/lProcess2"/>
    <dgm:cxn modelId="{AF951298-BD92-4CD6-B437-5FB72D15A9FC}" type="presParOf" srcId="{2C7C39D3-E9CB-4671-8ABF-89577BD324F1}" destId="{426003A1-8C08-40B6-926C-CFE39D00FFD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F0235B-5737-49C2-A1B6-DBF275A825DC}" type="doc">
      <dgm:prSet loTypeId="urn:microsoft.com/office/officeart/2005/8/layout/lProcess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590070-248E-4BE1-9153-DE8275AE597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  <a:endParaRPr lang="en-US" sz="20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rgbClr val="C00000"/>
              </a:solidFill>
            </a:rPr>
            <a:t>Основной (диссеминации)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smtClean="0">
              <a:solidFill>
                <a:srgbClr val="C00000"/>
              </a:solidFill>
            </a:rPr>
            <a:t>март 2021 – ноябрь 2023 </a:t>
          </a:r>
          <a:r>
            <a:rPr lang="ru-RU" sz="2000" dirty="0" err="1" smtClean="0">
              <a:solidFill>
                <a:srgbClr val="C00000"/>
              </a:solidFill>
            </a:rPr>
            <a:t>гг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44166-0F7E-4C9C-B4D1-81E000D00E90}" type="parTrans" cxnId="{8077D3A7-598D-4A0C-BF7E-7B06DECF46A4}">
      <dgm:prSet/>
      <dgm:spPr/>
      <dgm:t>
        <a:bodyPr/>
        <a:lstStyle/>
        <a:p>
          <a:endParaRPr lang="ru-RU"/>
        </a:p>
      </dgm:t>
    </dgm:pt>
    <dgm:pt modelId="{E1F1451D-C595-490E-A4DC-71A39CB0295D}" type="sibTrans" cxnId="{8077D3A7-598D-4A0C-BF7E-7B06DECF46A4}">
      <dgm:prSet/>
      <dgm:spPr/>
      <dgm:t>
        <a:bodyPr/>
        <a:lstStyle/>
        <a:p>
          <a:endParaRPr lang="ru-RU"/>
        </a:p>
      </dgm:t>
    </dgm:pt>
    <dgm:pt modelId="{8345EF69-3A15-416C-A121-67C5132E967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расширение авторской методической сети,  диссеминация опыта профессионального обучения;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совершенствование условий деятельности центра профессионального обучения.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демонстрация имеющихся программ профессионального образования, возможностей, конкретизация предлагаемых образовательных услуг, представление профессий, которым можно обучиться во время овладения программы СОО и ООО. 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 распространение опыта через средства массовой информации (пресса, интернет, социальные сети);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обмен опытом со школами, внедряющими подобные технологии с целью создания сети образовательных учреждений, реализующих инновационные проекты;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распространение опыта путем его представления на международных, всероссийских научно-практических  конференциях, публикациях научной и методической литературы и др</a:t>
          </a:r>
          <a:r>
            <a:rPr lang="ru-RU" sz="1200" dirty="0" smtClean="0"/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2E69B-64E4-433F-99F0-46EDD0228C3E}" type="parTrans" cxnId="{CC638A30-F6F5-4F5F-8709-2F465A56911A}">
      <dgm:prSet/>
      <dgm:spPr/>
      <dgm:t>
        <a:bodyPr/>
        <a:lstStyle/>
        <a:p>
          <a:endParaRPr lang="ru-RU"/>
        </a:p>
      </dgm:t>
    </dgm:pt>
    <dgm:pt modelId="{5E6582C3-26C3-4E48-BCF3-F774FE1D10A8}" type="sibTrans" cxnId="{CC638A30-F6F5-4F5F-8709-2F465A56911A}">
      <dgm:prSet/>
      <dgm:spPr/>
      <dgm:t>
        <a:bodyPr/>
        <a:lstStyle/>
        <a:p>
          <a:endParaRPr lang="ru-RU"/>
        </a:p>
      </dgm:t>
    </dgm:pt>
    <dgm:pt modelId="{1A2EDB38-3C09-403F-A6C0-3B39403A9C1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- Программы профессионального обучения по профессиям, авторская методическая сеть,</a:t>
          </a:r>
        </a:p>
        <a:p>
          <a:r>
            <a:rPr lang="ru-RU" dirty="0" smtClean="0">
              <a:solidFill>
                <a:schemeClr val="tx1"/>
              </a:solidFill>
            </a:rPr>
            <a:t>- Методическое пособие: «Инновационная модель центра профессионального обучения старшеклассников сельской школы: от теории к практике»,</a:t>
          </a:r>
        </a:p>
        <a:p>
          <a:r>
            <a:rPr lang="ru-RU" dirty="0" smtClean="0">
              <a:solidFill>
                <a:schemeClr val="tx1"/>
              </a:solidFill>
            </a:rPr>
            <a:t>- Публикация сборника разработанных анкет и опросников центра. Публикации, доклады на научно-практических конференция различного уровня. Мониторинг. </a:t>
          </a:r>
          <a:endParaRPr lang="ru-RU" dirty="0">
            <a:solidFill>
              <a:schemeClr val="tx1"/>
            </a:solidFill>
          </a:endParaRPr>
        </a:p>
      </dgm:t>
    </dgm:pt>
    <dgm:pt modelId="{7DC2C1BF-F25C-48A3-9621-E61380599284}" type="parTrans" cxnId="{3DF33AD7-A504-4F46-A512-D4F2ABFE3F7E}">
      <dgm:prSet/>
      <dgm:spPr/>
      <dgm:t>
        <a:bodyPr/>
        <a:lstStyle/>
        <a:p>
          <a:endParaRPr lang="ru-RU"/>
        </a:p>
      </dgm:t>
    </dgm:pt>
    <dgm:pt modelId="{9172237D-9CA4-45BF-830B-DB91BE79BBA3}" type="sibTrans" cxnId="{3DF33AD7-A504-4F46-A512-D4F2ABFE3F7E}">
      <dgm:prSet/>
      <dgm:spPr/>
      <dgm:t>
        <a:bodyPr/>
        <a:lstStyle/>
        <a:p>
          <a:endParaRPr lang="ru-RU"/>
        </a:p>
      </dgm:t>
    </dgm:pt>
    <dgm:pt modelId="{F0632D8B-FCCD-4091-8DEA-455D00F43EA4}" type="pres">
      <dgm:prSet presAssocID="{12F0235B-5737-49C2-A1B6-DBF275A825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E9C2F-F798-4C2C-8C3B-7CBBEAAD2A3F}" type="pres">
      <dgm:prSet presAssocID="{00590070-248E-4BE1-9153-DE8275AE597B}" presName="compNode" presStyleCnt="0"/>
      <dgm:spPr/>
    </dgm:pt>
    <dgm:pt modelId="{52581A29-FFBF-4DF7-847B-BA5735A7C30C}" type="pres">
      <dgm:prSet presAssocID="{00590070-248E-4BE1-9153-DE8275AE597B}" presName="aNode" presStyleLbl="bgShp" presStyleIdx="0" presStyleCnt="1" custLinFactNeighborX="-491" custLinFactNeighborY="-99"/>
      <dgm:spPr/>
      <dgm:t>
        <a:bodyPr/>
        <a:lstStyle/>
        <a:p>
          <a:endParaRPr lang="ru-RU"/>
        </a:p>
      </dgm:t>
    </dgm:pt>
    <dgm:pt modelId="{D1FC3B9A-0312-4E46-A5E1-ACD12EB92CC3}" type="pres">
      <dgm:prSet presAssocID="{00590070-248E-4BE1-9153-DE8275AE597B}" presName="textNode" presStyleLbl="bgShp" presStyleIdx="0" presStyleCnt="1"/>
      <dgm:spPr/>
      <dgm:t>
        <a:bodyPr/>
        <a:lstStyle/>
        <a:p>
          <a:endParaRPr lang="ru-RU"/>
        </a:p>
      </dgm:t>
    </dgm:pt>
    <dgm:pt modelId="{E5B64522-CB61-48C4-922C-DB4E67F6B0A2}" type="pres">
      <dgm:prSet presAssocID="{00590070-248E-4BE1-9153-DE8275AE597B}" presName="compChildNode" presStyleCnt="0"/>
      <dgm:spPr/>
    </dgm:pt>
    <dgm:pt modelId="{2C7C39D3-E9CB-4671-8ABF-89577BD324F1}" type="pres">
      <dgm:prSet presAssocID="{00590070-248E-4BE1-9153-DE8275AE597B}" presName="theInnerList" presStyleCnt="0"/>
      <dgm:spPr/>
    </dgm:pt>
    <dgm:pt modelId="{4531B409-D092-4196-BD3D-B3422A546452}" type="pres">
      <dgm:prSet presAssocID="{8345EF69-3A15-416C-A121-67C5132E967A}" presName="childNode" presStyleLbl="node1" presStyleIdx="0" presStyleCnt="2" custScaleX="115206" custScaleY="1567495" custLinFactY="-300000" custLinFactNeighborX="1440" custLinFactNeighborY="-37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57A3A-41F1-44D9-9FF5-B048F542DC24}" type="pres">
      <dgm:prSet presAssocID="{8345EF69-3A15-416C-A121-67C5132E967A}" presName="aSpace2" presStyleCnt="0"/>
      <dgm:spPr/>
    </dgm:pt>
    <dgm:pt modelId="{426003A1-8C08-40B6-926C-CFE39D00FFDA}" type="pres">
      <dgm:prSet presAssocID="{1A2EDB38-3C09-403F-A6C0-3B39403A9C17}" presName="childNode" presStyleLbl="node1" presStyleIdx="1" presStyleCnt="2" custScaleX="113620" custScaleY="83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AB468-1994-46DF-B335-D895E6F6F8A9}" type="presOf" srcId="{00590070-248E-4BE1-9153-DE8275AE597B}" destId="{52581A29-FFBF-4DF7-847B-BA5735A7C30C}" srcOrd="0" destOrd="0" presId="urn:microsoft.com/office/officeart/2005/8/layout/lProcess2"/>
    <dgm:cxn modelId="{0134A34F-24E2-422A-92C4-59B35A9056F2}" type="presOf" srcId="{1A2EDB38-3C09-403F-A6C0-3B39403A9C17}" destId="{426003A1-8C08-40B6-926C-CFE39D00FFDA}" srcOrd="0" destOrd="0" presId="urn:microsoft.com/office/officeart/2005/8/layout/lProcess2"/>
    <dgm:cxn modelId="{8077D3A7-598D-4A0C-BF7E-7B06DECF46A4}" srcId="{12F0235B-5737-49C2-A1B6-DBF275A825DC}" destId="{00590070-248E-4BE1-9153-DE8275AE597B}" srcOrd="0" destOrd="0" parTransId="{35644166-0F7E-4C9C-B4D1-81E000D00E90}" sibTransId="{E1F1451D-C595-490E-A4DC-71A39CB0295D}"/>
    <dgm:cxn modelId="{48B9D05A-5A4A-4C92-9ED3-3511144ECD26}" type="presOf" srcId="{12F0235B-5737-49C2-A1B6-DBF275A825DC}" destId="{F0632D8B-FCCD-4091-8DEA-455D00F43EA4}" srcOrd="0" destOrd="0" presId="urn:microsoft.com/office/officeart/2005/8/layout/lProcess2"/>
    <dgm:cxn modelId="{941746A2-48B8-4A39-A191-1D00952A2E08}" type="presOf" srcId="{00590070-248E-4BE1-9153-DE8275AE597B}" destId="{D1FC3B9A-0312-4E46-A5E1-ACD12EB92CC3}" srcOrd="1" destOrd="0" presId="urn:microsoft.com/office/officeart/2005/8/layout/lProcess2"/>
    <dgm:cxn modelId="{BC156491-2579-40D9-95EE-DC2522A6C828}" type="presOf" srcId="{8345EF69-3A15-416C-A121-67C5132E967A}" destId="{4531B409-D092-4196-BD3D-B3422A546452}" srcOrd="0" destOrd="0" presId="urn:microsoft.com/office/officeart/2005/8/layout/lProcess2"/>
    <dgm:cxn modelId="{CC638A30-F6F5-4F5F-8709-2F465A56911A}" srcId="{00590070-248E-4BE1-9153-DE8275AE597B}" destId="{8345EF69-3A15-416C-A121-67C5132E967A}" srcOrd="0" destOrd="0" parTransId="{9082E69B-64E4-433F-99F0-46EDD0228C3E}" sibTransId="{5E6582C3-26C3-4E48-BCF3-F774FE1D10A8}"/>
    <dgm:cxn modelId="{3DF33AD7-A504-4F46-A512-D4F2ABFE3F7E}" srcId="{00590070-248E-4BE1-9153-DE8275AE597B}" destId="{1A2EDB38-3C09-403F-A6C0-3B39403A9C17}" srcOrd="1" destOrd="0" parTransId="{7DC2C1BF-F25C-48A3-9621-E61380599284}" sibTransId="{9172237D-9CA4-45BF-830B-DB91BE79BBA3}"/>
    <dgm:cxn modelId="{7CE9D90A-B815-4977-82AA-15841319E58B}" type="presParOf" srcId="{F0632D8B-FCCD-4091-8DEA-455D00F43EA4}" destId="{BA3E9C2F-F798-4C2C-8C3B-7CBBEAAD2A3F}" srcOrd="0" destOrd="0" presId="urn:microsoft.com/office/officeart/2005/8/layout/lProcess2"/>
    <dgm:cxn modelId="{860EEE69-7878-414B-8FB1-E789E6E3781E}" type="presParOf" srcId="{BA3E9C2F-F798-4C2C-8C3B-7CBBEAAD2A3F}" destId="{52581A29-FFBF-4DF7-847B-BA5735A7C30C}" srcOrd="0" destOrd="0" presId="urn:microsoft.com/office/officeart/2005/8/layout/lProcess2"/>
    <dgm:cxn modelId="{3249D677-4000-4FB0-8A23-4EC089E6BAD2}" type="presParOf" srcId="{BA3E9C2F-F798-4C2C-8C3B-7CBBEAAD2A3F}" destId="{D1FC3B9A-0312-4E46-A5E1-ACD12EB92CC3}" srcOrd="1" destOrd="0" presId="urn:microsoft.com/office/officeart/2005/8/layout/lProcess2"/>
    <dgm:cxn modelId="{D7E79E92-EC22-478B-A9EF-6D839FA783FB}" type="presParOf" srcId="{BA3E9C2F-F798-4C2C-8C3B-7CBBEAAD2A3F}" destId="{E5B64522-CB61-48C4-922C-DB4E67F6B0A2}" srcOrd="2" destOrd="0" presId="urn:microsoft.com/office/officeart/2005/8/layout/lProcess2"/>
    <dgm:cxn modelId="{B3827F1D-0487-4E43-8007-0C4F492FCB4C}" type="presParOf" srcId="{E5B64522-CB61-48C4-922C-DB4E67F6B0A2}" destId="{2C7C39D3-E9CB-4671-8ABF-89577BD324F1}" srcOrd="0" destOrd="0" presId="urn:microsoft.com/office/officeart/2005/8/layout/lProcess2"/>
    <dgm:cxn modelId="{1C814221-62A7-4451-B09C-EC09162AB345}" type="presParOf" srcId="{2C7C39D3-E9CB-4671-8ABF-89577BD324F1}" destId="{4531B409-D092-4196-BD3D-B3422A546452}" srcOrd="0" destOrd="0" presId="urn:microsoft.com/office/officeart/2005/8/layout/lProcess2"/>
    <dgm:cxn modelId="{D40CE9ED-F3E9-4F24-AEBF-AB7A20B2E57B}" type="presParOf" srcId="{2C7C39D3-E9CB-4671-8ABF-89577BD324F1}" destId="{CA957A3A-41F1-44D9-9FF5-B048F542DC24}" srcOrd="1" destOrd="0" presId="urn:microsoft.com/office/officeart/2005/8/layout/lProcess2"/>
    <dgm:cxn modelId="{AF951298-BD92-4CD6-B437-5FB72D15A9FC}" type="presParOf" srcId="{2C7C39D3-E9CB-4671-8ABF-89577BD324F1}" destId="{426003A1-8C08-40B6-926C-CFE39D00FFD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F0235B-5737-49C2-A1B6-DBF275A825DC}" type="doc">
      <dgm:prSet loTypeId="urn:microsoft.com/office/officeart/2005/8/layout/lProcess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590070-248E-4BE1-9153-DE8275AE597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  <a:endParaRPr lang="en-US" sz="20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rgbClr val="C00000"/>
              </a:solidFill>
            </a:rPr>
            <a:t>Заключительно-обобщающий: декабрь 2023 </a:t>
          </a:r>
          <a:r>
            <a:rPr lang="ru-RU" sz="2000" dirty="0" err="1" smtClean="0">
              <a:solidFill>
                <a:srgbClr val="C00000"/>
              </a:solidFill>
            </a:rPr>
            <a:t>гг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44166-0F7E-4C9C-B4D1-81E000D00E90}" type="parTrans" cxnId="{8077D3A7-598D-4A0C-BF7E-7B06DECF46A4}">
      <dgm:prSet/>
      <dgm:spPr/>
      <dgm:t>
        <a:bodyPr/>
        <a:lstStyle/>
        <a:p>
          <a:endParaRPr lang="ru-RU"/>
        </a:p>
      </dgm:t>
    </dgm:pt>
    <dgm:pt modelId="{E1F1451D-C595-490E-A4DC-71A39CB0295D}" type="sibTrans" cxnId="{8077D3A7-598D-4A0C-BF7E-7B06DECF46A4}">
      <dgm:prSet/>
      <dgm:spPr/>
      <dgm:t>
        <a:bodyPr/>
        <a:lstStyle/>
        <a:p>
          <a:endParaRPr lang="ru-RU"/>
        </a:p>
      </dgm:t>
    </dgm:pt>
    <dgm:pt modelId="{8345EF69-3A15-416C-A121-67C5132E967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- распространение опыта путем увеличения публикационной активности,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-распространение опыта посредством проведения краевого конкурса и конференции,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- представление научной и педагогической общественности результатов апробации проекта, с их последующей корректировкой,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- анализ эффективности модели.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2E69B-64E4-433F-99F0-46EDD0228C3E}" type="parTrans" cxnId="{CC638A30-F6F5-4F5F-8709-2F465A56911A}">
      <dgm:prSet/>
      <dgm:spPr/>
      <dgm:t>
        <a:bodyPr/>
        <a:lstStyle/>
        <a:p>
          <a:endParaRPr lang="ru-RU"/>
        </a:p>
      </dgm:t>
    </dgm:pt>
    <dgm:pt modelId="{5E6582C3-26C3-4E48-BCF3-F774FE1D10A8}" type="sibTrans" cxnId="{CC638A30-F6F5-4F5F-8709-2F465A56911A}">
      <dgm:prSet/>
      <dgm:spPr/>
      <dgm:t>
        <a:bodyPr/>
        <a:lstStyle/>
        <a:p>
          <a:endParaRPr lang="ru-RU"/>
        </a:p>
      </dgm:t>
    </dgm:pt>
    <dgm:pt modelId="{4BDBC766-97C8-48B3-9CC8-4F1A324E698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 smtClean="0"/>
            <a:t>1.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 и реализуется проект «Инновационная модель центра профессионального обучения старшеклассников сельской школы».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Разработана модель сетевого взаимодействия, позволяющая более оптимально выстроить процесс диссеминации опыта, более эффективно вовлечь в процесс передачи опыта педагогов школ Краснодарского края.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Разработано инновационное содержание проекта.4. Создана и сопровождается страница, посвященная проекту, на сайте школы «Инновационная модель центра профессионального обучения старшеклассников сельской школы».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Разработаны и подготовлены к печати методические рекомендации, в которых собраны разработанные педагогами школы программы профессионального обучения, учебные планы, а также нормативно-правовые акты, являющиеся нормативно-правовой основой проекта.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Подготовлены к печати методические рекомендации, пособия, в которых обобщен опыт работы в рамках реализации настоящего проекта.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Осуществлено оснащение и укрепление материально – технической базы школы, идет работа над восстановлением теплицы, школьного планетария, приобретением нового оборудования.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Проведены зональные семинары по теме проекта.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24F98-E5AD-43D8-A5CC-BB6711EE136B}" type="parTrans" cxnId="{7C37B018-6832-4689-9027-A48E9EDB593E}">
      <dgm:prSet/>
      <dgm:spPr/>
      <dgm:t>
        <a:bodyPr/>
        <a:lstStyle/>
        <a:p>
          <a:endParaRPr lang="ru-RU"/>
        </a:p>
      </dgm:t>
    </dgm:pt>
    <dgm:pt modelId="{044795DC-C0CD-4CCD-83A9-72F930CC0747}" type="sibTrans" cxnId="{7C37B018-6832-4689-9027-A48E9EDB593E}">
      <dgm:prSet/>
      <dgm:spPr/>
      <dgm:t>
        <a:bodyPr/>
        <a:lstStyle/>
        <a:p>
          <a:endParaRPr lang="ru-RU"/>
        </a:p>
      </dgm:t>
    </dgm:pt>
    <dgm:pt modelId="{F0632D8B-FCCD-4091-8DEA-455D00F43EA4}" type="pres">
      <dgm:prSet presAssocID="{12F0235B-5737-49C2-A1B6-DBF275A825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E9C2F-F798-4C2C-8C3B-7CBBEAAD2A3F}" type="pres">
      <dgm:prSet presAssocID="{00590070-248E-4BE1-9153-DE8275AE597B}" presName="compNode" presStyleCnt="0"/>
      <dgm:spPr/>
    </dgm:pt>
    <dgm:pt modelId="{52581A29-FFBF-4DF7-847B-BA5735A7C30C}" type="pres">
      <dgm:prSet presAssocID="{00590070-248E-4BE1-9153-DE8275AE597B}" presName="aNode" presStyleLbl="bgShp" presStyleIdx="0" presStyleCnt="1" custLinFactNeighborX="-491" custLinFactNeighborY="-99"/>
      <dgm:spPr/>
      <dgm:t>
        <a:bodyPr/>
        <a:lstStyle/>
        <a:p>
          <a:endParaRPr lang="ru-RU"/>
        </a:p>
      </dgm:t>
    </dgm:pt>
    <dgm:pt modelId="{D1FC3B9A-0312-4E46-A5E1-ACD12EB92CC3}" type="pres">
      <dgm:prSet presAssocID="{00590070-248E-4BE1-9153-DE8275AE597B}" presName="textNode" presStyleLbl="bgShp" presStyleIdx="0" presStyleCnt="1"/>
      <dgm:spPr/>
      <dgm:t>
        <a:bodyPr/>
        <a:lstStyle/>
        <a:p>
          <a:endParaRPr lang="ru-RU"/>
        </a:p>
      </dgm:t>
    </dgm:pt>
    <dgm:pt modelId="{E5B64522-CB61-48C4-922C-DB4E67F6B0A2}" type="pres">
      <dgm:prSet presAssocID="{00590070-248E-4BE1-9153-DE8275AE597B}" presName="compChildNode" presStyleCnt="0"/>
      <dgm:spPr/>
    </dgm:pt>
    <dgm:pt modelId="{2C7C39D3-E9CB-4671-8ABF-89577BD324F1}" type="pres">
      <dgm:prSet presAssocID="{00590070-248E-4BE1-9153-DE8275AE597B}" presName="theInnerList" presStyleCnt="0"/>
      <dgm:spPr/>
    </dgm:pt>
    <dgm:pt modelId="{4531B409-D092-4196-BD3D-B3422A546452}" type="pres">
      <dgm:prSet presAssocID="{8345EF69-3A15-416C-A121-67C5132E967A}" presName="childNode" presStyleLbl="node1" presStyleIdx="0" presStyleCnt="2" custScaleX="115206" custScaleY="368094" custLinFactY="-138163" custLinFactNeighborX="-91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57A3A-41F1-44D9-9FF5-B048F542DC24}" type="pres">
      <dgm:prSet presAssocID="{8345EF69-3A15-416C-A121-67C5132E967A}" presName="aSpace2" presStyleCnt="0"/>
      <dgm:spPr/>
    </dgm:pt>
    <dgm:pt modelId="{8B421698-BBA2-4F4D-A2F5-253AB9FD32A9}" type="pres">
      <dgm:prSet presAssocID="{4BDBC766-97C8-48B3-9CC8-4F1A324E698F}" presName="childNode" presStyleLbl="node1" presStyleIdx="1" presStyleCnt="2" custScaleX="117920" custScaleY="864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AB468-1994-46DF-B335-D895E6F6F8A9}" type="presOf" srcId="{00590070-248E-4BE1-9153-DE8275AE597B}" destId="{52581A29-FFBF-4DF7-847B-BA5735A7C30C}" srcOrd="0" destOrd="0" presId="urn:microsoft.com/office/officeart/2005/8/layout/lProcess2"/>
    <dgm:cxn modelId="{8077D3A7-598D-4A0C-BF7E-7B06DECF46A4}" srcId="{12F0235B-5737-49C2-A1B6-DBF275A825DC}" destId="{00590070-248E-4BE1-9153-DE8275AE597B}" srcOrd="0" destOrd="0" parTransId="{35644166-0F7E-4C9C-B4D1-81E000D00E90}" sibTransId="{E1F1451D-C595-490E-A4DC-71A39CB0295D}"/>
    <dgm:cxn modelId="{48B9D05A-5A4A-4C92-9ED3-3511144ECD26}" type="presOf" srcId="{12F0235B-5737-49C2-A1B6-DBF275A825DC}" destId="{F0632D8B-FCCD-4091-8DEA-455D00F43EA4}" srcOrd="0" destOrd="0" presId="urn:microsoft.com/office/officeart/2005/8/layout/lProcess2"/>
    <dgm:cxn modelId="{7C37B018-6832-4689-9027-A48E9EDB593E}" srcId="{00590070-248E-4BE1-9153-DE8275AE597B}" destId="{4BDBC766-97C8-48B3-9CC8-4F1A324E698F}" srcOrd="1" destOrd="0" parTransId="{C7E24F98-E5AD-43D8-A5CC-BB6711EE136B}" sibTransId="{044795DC-C0CD-4CCD-83A9-72F930CC0747}"/>
    <dgm:cxn modelId="{941746A2-48B8-4A39-A191-1D00952A2E08}" type="presOf" srcId="{00590070-248E-4BE1-9153-DE8275AE597B}" destId="{D1FC3B9A-0312-4E46-A5E1-ACD12EB92CC3}" srcOrd="1" destOrd="0" presId="urn:microsoft.com/office/officeart/2005/8/layout/lProcess2"/>
    <dgm:cxn modelId="{BC156491-2579-40D9-95EE-DC2522A6C828}" type="presOf" srcId="{8345EF69-3A15-416C-A121-67C5132E967A}" destId="{4531B409-D092-4196-BD3D-B3422A546452}" srcOrd="0" destOrd="0" presId="urn:microsoft.com/office/officeart/2005/8/layout/lProcess2"/>
    <dgm:cxn modelId="{16FF21D2-5D51-4153-AF15-C5B7B4925459}" type="presOf" srcId="{4BDBC766-97C8-48B3-9CC8-4F1A324E698F}" destId="{8B421698-BBA2-4F4D-A2F5-253AB9FD32A9}" srcOrd="0" destOrd="0" presId="urn:microsoft.com/office/officeart/2005/8/layout/lProcess2"/>
    <dgm:cxn modelId="{CC638A30-F6F5-4F5F-8709-2F465A56911A}" srcId="{00590070-248E-4BE1-9153-DE8275AE597B}" destId="{8345EF69-3A15-416C-A121-67C5132E967A}" srcOrd="0" destOrd="0" parTransId="{9082E69B-64E4-433F-99F0-46EDD0228C3E}" sibTransId="{5E6582C3-26C3-4E48-BCF3-F774FE1D10A8}"/>
    <dgm:cxn modelId="{7CE9D90A-B815-4977-82AA-15841319E58B}" type="presParOf" srcId="{F0632D8B-FCCD-4091-8DEA-455D00F43EA4}" destId="{BA3E9C2F-F798-4C2C-8C3B-7CBBEAAD2A3F}" srcOrd="0" destOrd="0" presId="urn:microsoft.com/office/officeart/2005/8/layout/lProcess2"/>
    <dgm:cxn modelId="{860EEE69-7878-414B-8FB1-E789E6E3781E}" type="presParOf" srcId="{BA3E9C2F-F798-4C2C-8C3B-7CBBEAAD2A3F}" destId="{52581A29-FFBF-4DF7-847B-BA5735A7C30C}" srcOrd="0" destOrd="0" presId="urn:microsoft.com/office/officeart/2005/8/layout/lProcess2"/>
    <dgm:cxn modelId="{3249D677-4000-4FB0-8A23-4EC089E6BAD2}" type="presParOf" srcId="{BA3E9C2F-F798-4C2C-8C3B-7CBBEAAD2A3F}" destId="{D1FC3B9A-0312-4E46-A5E1-ACD12EB92CC3}" srcOrd="1" destOrd="0" presId="urn:microsoft.com/office/officeart/2005/8/layout/lProcess2"/>
    <dgm:cxn modelId="{D7E79E92-EC22-478B-A9EF-6D839FA783FB}" type="presParOf" srcId="{BA3E9C2F-F798-4C2C-8C3B-7CBBEAAD2A3F}" destId="{E5B64522-CB61-48C4-922C-DB4E67F6B0A2}" srcOrd="2" destOrd="0" presId="urn:microsoft.com/office/officeart/2005/8/layout/lProcess2"/>
    <dgm:cxn modelId="{B3827F1D-0487-4E43-8007-0C4F492FCB4C}" type="presParOf" srcId="{E5B64522-CB61-48C4-922C-DB4E67F6B0A2}" destId="{2C7C39D3-E9CB-4671-8ABF-89577BD324F1}" srcOrd="0" destOrd="0" presId="urn:microsoft.com/office/officeart/2005/8/layout/lProcess2"/>
    <dgm:cxn modelId="{1C814221-62A7-4451-B09C-EC09162AB345}" type="presParOf" srcId="{2C7C39D3-E9CB-4671-8ABF-89577BD324F1}" destId="{4531B409-D092-4196-BD3D-B3422A546452}" srcOrd="0" destOrd="0" presId="urn:microsoft.com/office/officeart/2005/8/layout/lProcess2"/>
    <dgm:cxn modelId="{D40CE9ED-F3E9-4F24-AEBF-AB7A20B2E57B}" type="presParOf" srcId="{2C7C39D3-E9CB-4671-8ABF-89577BD324F1}" destId="{CA957A3A-41F1-44D9-9FF5-B048F542DC24}" srcOrd="1" destOrd="0" presId="urn:microsoft.com/office/officeart/2005/8/layout/lProcess2"/>
    <dgm:cxn modelId="{8BD669F2-4DBB-441C-A297-D7BF8353865D}" type="presParOf" srcId="{2C7C39D3-E9CB-4671-8ABF-89577BD324F1}" destId="{8B421698-BBA2-4F4D-A2F5-253AB9FD32A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E115F4-93D6-4252-B3BA-8464E26915C3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2C5F76-FA58-4A26-8836-D87ECC505F4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 по диссеминации опыта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10EB5-EDF0-4978-944C-09201DEA8BA4}" type="parTrans" cxnId="{E213BBC3-BF2B-43DA-BC95-828E850CC80F}">
      <dgm:prSet/>
      <dgm:spPr/>
      <dgm:t>
        <a:bodyPr/>
        <a:lstStyle/>
        <a:p>
          <a:endParaRPr lang="ru-RU"/>
        </a:p>
      </dgm:t>
    </dgm:pt>
    <dgm:pt modelId="{C09EF624-D33F-4D50-9424-CC39980E748D}" type="sibTrans" cxnId="{E213BBC3-BF2B-43DA-BC95-828E850CC80F}">
      <dgm:prSet/>
      <dgm:spPr/>
      <dgm:t>
        <a:bodyPr/>
        <a:lstStyle/>
        <a:p>
          <a:endParaRPr lang="ru-RU"/>
        </a:p>
      </dgm:t>
    </dgm:pt>
    <dgm:pt modelId="{27644719-81D2-4F6E-8164-900699B9565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Конференции для педагогов (онлайн и офлайн)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557E2-4CED-4BF5-8225-F75A876004F3}" type="parTrans" cxnId="{70127124-63D0-4621-896A-DE10B9DAC03D}">
      <dgm:prSet/>
      <dgm:spPr/>
      <dgm:t>
        <a:bodyPr/>
        <a:lstStyle/>
        <a:p>
          <a:endParaRPr lang="ru-RU"/>
        </a:p>
      </dgm:t>
    </dgm:pt>
    <dgm:pt modelId="{86400CED-5A5B-4B21-B24F-FB59EEEC16BF}" type="sibTrans" cxnId="{70127124-63D0-4621-896A-DE10B9DAC03D}">
      <dgm:prSet/>
      <dgm:spPr/>
      <dgm:t>
        <a:bodyPr/>
        <a:lstStyle/>
        <a:p>
          <a:endParaRPr lang="ru-RU"/>
        </a:p>
      </dgm:t>
    </dgm:pt>
    <dgm:pt modelId="{83BD5558-B468-4167-8E8C-5085EEF72365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Наставничество, методическое сопровождение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35E04-85D5-4B2F-A4ED-B15706741904}" type="parTrans" cxnId="{E349E028-6FFD-4657-B8D1-C88CA2871133}">
      <dgm:prSet/>
      <dgm:spPr/>
      <dgm:t>
        <a:bodyPr/>
        <a:lstStyle/>
        <a:p>
          <a:endParaRPr lang="ru-RU"/>
        </a:p>
      </dgm:t>
    </dgm:pt>
    <dgm:pt modelId="{6C1615F7-EEBD-4198-93FF-881B77FCEC88}" type="sibTrans" cxnId="{E349E028-6FFD-4657-B8D1-C88CA2871133}">
      <dgm:prSet/>
      <dgm:spPr/>
      <dgm:t>
        <a:bodyPr/>
        <a:lstStyle/>
        <a:p>
          <a:endParaRPr lang="ru-RU"/>
        </a:p>
      </dgm:t>
    </dgm:pt>
    <dgm:pt modelId="{BAF74C66-D177-497D-8186-6278236B9865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обучающихся,  педагогов и родителей</a:t>
          </a:r>
          <a:endParaRPr lang="ru-RU" sz="16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B74AB-1D15-4DE1-8717-9411EB9368E2}" type="parTrans" cxnId="{449B0C3E-E902-4C47-B659-F268A7FE194E}">
      <dgm:prSet/>
      <dgm:spPr/>
      <dgm:t>
        <a:bodyPr/>
        <a:lstStyle/>
        <a:p>
          <a:endParaRPr lang="ru-RU"/>
        </a:p>
      </dgm:t>
    </dgm:pt>
    <dgm:pt modelId="{D57DDD54-1CB2-4CC7-988B-76C13EA17CAA}" type="sibTrans" cxnId="{449B0C3E-E902-4C47-B659-F268A7FE194E}">
      <dgm:prSet/>
      <dgm:spPr/>
      <dgm:t>
        <a:bodyPr/>
        <a:lstStyle/>
        <a:p>
          <a:endParaRPr lang="ru-RU"/>
        </a:p>
      </dgm:t>
    </dgm:pt>
    <dgm:pt modelId="{D7B12462-69C8-435C-AB9E-F4E68B32E7D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Конкурсы (очные, заочные) для педагогов и обучающихся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FBE28-C970-4FA1-962A-6EB71C940B18}" type="parTrans" cxnId="{C9000687-150C-471E-BBB5-F47CCA1175CB}">
      <dgm:prSet/>
      <dgm:spPr/>
      <dgm:t>
        <a:bodyPr/>
        <a:lstStyle/>
        <a:p>
          <a:endParaRPr lang="ru-RU"/>
        </a:p>
      </dgm:t>
    </dgm:pt>
    <dgm:pt modelId="{193B7A24-77A6-44F6-9B28-DBA7893DB8AE}" type="sibTrans" cxnId="{C9000687-150C-471E-BBB5-F47CCA1175CB}">
      <dgm:prSet/>
      <dgm:spPr/>
      <dgm:t>
        <a:bodyPr/>
        <a:lstStyle/>
        <a:p>
          <a:endParaRPr lang="ru-RU"/>
        </a:p>
      </dgm:t>
    </dgm:pt>
    <dgm:pt modelId="{8DC70F0C-D462-4407-83D3-76CBE23DCD1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 для педагогов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DF87F-5913-4656-A135-8E4F3F9367E9}" type="parTrans" cxnId="{8C3F9330-5D3B-4370-BE75-C72A4FDE6FA7}">
      <dgm:prSet/>
      <dgm:spPr/>
      <dgm:t>
        <a:bodyPr/>
        <a:lstStyle/>
        <a:p>
          <a:endParaRPr lang="ru-RU"/>
        </a:p>
      </dgm:t>
    </dgm:pt>
    <dgm:pt modelId="{7F639585-A7FD-4EEB-8F55-D34424318153}" type="sibTrans" cxnId="{8C3F9330-5D3B-4370-BE75-C72A4FDE6FA7}">
      <dgm:prSet/>
      <dgm:spPr/>
      <dgm:t>
        <a:bodyPr/>
        <a:lstStyle/>
        <a:p>
          <a:endParaRPr lang="ru-RU"/>
        </a:p>
      </dgm:t>
    </dgm:pt>
    <dgm:pt modelId="{84155D6A-042A-4205-A362-5A3AB5AFA68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Консультации, семинары-практикумы для педагогов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2AEB0-6822-4A4B-96D3-9770AE772B67}" type="parTrans" cxnId="{8013CEFF-191D-410A-A8EE-537F14E72888}">
      <dgm:prSet/>
      <dgm:spPr/>
      <dgm:t>
        <a:bodyPr/>
        <a:lstStyle/>
        <a:p>
          <a:endParaRPr lang="ru-RU"/>
        </a:p>
      </dgm:t>
    </dgm:pt>
    <dgm:pt modelId="{CFACB96A-A244-4FA9-B2C9-D2A952A03710}" type="sibTrans" cxnId="{8013CEFF-191D-410A-A8EE-537F14E72888}">
      <dgm:prSet/>
      <dgm:spPr/>
      <dgm:t>
        <a:bodyPr/>
        <a:lstStyle/>
        <a:p>
          <a:endParaRPr lang="ru-RU"/>
        </a:p>
      </dgm:t>
    </dgm:pt>
    <dgm:pt modelId="{614D3B17-7E1F-4326-AC43-880E643F218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социальных сетей (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Instagram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 Tube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80BEB-4061-45E4-B452-7E2E77F864CB}" type="parTrans" cxnId="{D73B4888-916A-4A4A-B120-275F456DAA58}">
      <dgm:prSet/>
      <dgm:spPr/>
      <dgm:t>
        <a:bodyPr/>
        <a:lstStyle/>
        <a:p>
          <a:endParaRPr lang="ru-RU"/>
        </a:p>
      </dgm:t>
    </dgm:pt>
    <dgm:pt modelId="{173EBC1E-02FA-42BF-96BF-8A962BF67F8D}" type="sibTrans" cxnId="{D73B4888-916A-4A4A-B120-275F456DAA58}">
      <dgm:prSet/>
      <dgm:spPr/>
      <dgm:t>
        <a:bodyPr/>
        <a:lstStyle/>
        <a:p>
          <a:endParaRPr lang="ru-RU"/>
        </a:p>
      </dgm:t>
    </dgm:pt>
    <dgm:pt modelId="{BB25A968-A8C5-4DE9-8EEB-EF381A89C051}" type="pres">
      <dgm:prSet presAssocID="{B8E115F4-93D6-4252-B3BA-8464E26915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A1D540-1E45-4DCC-B04A-71D7A3DF1B89}" type="pres">
      <dgm:prSet presAssocID="{B12C5F76-FA58-4A26-8836-D87ECC505F45}" presName="centerShape" presStyleLbl="node0" presStyleIdx="0" presStyleCnt="1" custScaleX="143218" custScaleY="140143"/>
      <dgm:spPr/>
      <dgm:t>
        <a:bodyPr/>
        <a:lstStyle/>
        <a:p>
          <a:endParaRPr lang="ru-RU"/>
        </a:p>
      </dgm:t>
    </dgm:pt>
    <dgm:pt modelId="{C0028E74-0DCC-4235-AB15-38478B0A2328}" type="pres">
      <dgm:prSet presAssocID="{27644719-81D2-4F6E-8164-900699B95657}" presName="node" presStyleLbl="node1" presStyleIdx="0" presStyleCnt="7" custScaleX="136530" custScaleY="132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CF5FA-EBE2-448B-B1A0-E323A1DF705F}" type="pres">
      <dgm:prSet presAssocID="{27644719-81D2-4F6E-8164-900699B95657}" presName="dummy" presStyleCnt="0"/>
      <dgm:spPr/>
    </dgm:pt>
    <dgm:pt modelId="{BE265FA4-7A48-426C-A8A8-6B500B031567}" type="pres">
      <dgm:prSet presAssocID="{86400CED-5A5B-4B21-B24F-FB59EEEC16B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618C4E7-A6E9-4261-BEB2-89CB8984A0FC}" type="pres">
      <dgm:prSet presAssocID="{83BD5558-B468-4167-8E8C-5085EEF72365}" presName="node" presStyleLbl="node1" presStyleIdx="1" presStyleCnt="7" custScaleX="149056" custScaleY="140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4E4B0-F058-4428-85D4-CDBE93B46A5F}" type="pres">
      <dgm:prSet presAssocID="{83BD5558-B468-4167-8E8C-5085EEF72365}" presName="dummy" presStyleCnt="0"/>
      <dgm:spPr/>
    </dgm:pt>
    <dgm:pt modelId="{EA233FFB-EEEF-4C45-BB4B-97B0E150EB17}" type="pres">
      <dgm:prSet presAssocID="{6C1615F7-EEBD-4198-93FF-881B77FCEC8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B7D97361-4B55-407C-99F8-6F435536F4F7}" type="pres">
      <dgm:prSet presAssocID="{614D3B17-7E1F-4326-AC43-880E643F218A}" presName="node" presStyleLbl="node1" presStyleIdx="2" presStyleCnt="7" custScaleX="135789" custScaleY="136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4BED6-3545-4153-91A8-A66F7FFB7FEE}" type="pres">
      <dgm:prSet presAssocID="{614D3B17-7E1F-4326-AC43-880E643F218A}" presName="dummy" presStyleCnt="0"/>
      <dgm:spPr/>
    </dgm:pt>
    <dgm:pt modelId="{82D52513-A5F8-4EC7-A7FB-1B1AE6D28FA3}" type="pres">
      <dgm:prSet presAssocID="{173EBC1E-02FA-42BF-96BF-8A962BF67F8D}" presName="sibTrans" presStyleLbl="sibTrans2D1" presStyleIdx="2" presStyleCnt="7"/>
      <dgm:spPr/>
      <dgm:t>
        <a:bodyPr/>
        <a:lstStyle/>
        <a:p>
          <a:endParaRPr lang="ru-RU"/>
        </a:p>
      </dgm:t>
    </dgm:pt>
    <dgm:pt modelId="{7A74430A-D56B-428D-BDFF-018D4299184C}" type="pres">
      <dgm:prSet presAssocID="{BAF74C66-D177-497D-8186-6278236B9865}" presName="node" presStyleLbl="node1" presStyleIdx="3" presStyleCnt="7" custScaleX="156166" custScaleY="12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9E2F-9CDF-4A7C-B796-864E4C864223}" type="pres">
      <dgm:prSet presAssocID="{BAF74C66-D177-497D-8186-6278236B9865}" presName="dummy" presStyleCnt="0"/>
      <dgm:spPr/>
    </dgm:pt>
    <dgm:pt modelId="{3D7FE42F-0913-40F3-9742-092319D2342C}" type="pres">
      <dgm:prSet presAssocID="{D57DDD54-1CB2-4CC7-988B-76C13EA17CAA}" presName="sibTrans" presStyleLbl="sibTrans2D1" presStyleIdx="3" presStyleCnt="7"/>
      <dgm:spPr/>
      <dgm:t>
        <a:bodyPr/>
        <a:lstStyle/>
        <a:p>
          <a:endParaRPr lang="ru-RU"/>
        </a:p>
      </dgm:t>
    </dgm:pt>
    <dgm:pt modelId="{71132932-8A9C-44D0-928F-EAD7D29E0A78}" type="pres">
      <dgm:prSet presAssocID="{D7B12462-69C8-435C-AB9E-F4E68B32E7DF}" presName="node" presStyleLbl="node1" presStyleIdx="4" presStyleCnt="7" custScaleX="146698" custScaleY="126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BA3B2-BE49-4375-848C-A3D71C422C17}" type="pres">
      <dgm:prSet presAssocID="{D7B12462-69C8-435C-AB9E-F4E68B32E7DF}" presName="dummy" presStyleCnt="0"/>
      <dgm:spPr/>
    </dgm:pt>
    <dgm:pt modelId="{1AE8B1AC-3928-4B62-9688-CFA35A7202A2}" type="pres">
      <dgm:prSet presAssocID="{193B7A24-77A6-44F6-9B28-DBA7893DB8AE}" presName="sibTrans" presStyleLbl="sibTrans2D1" presStyleIdx="4" presStyleCnt="7"/>
      <dgm:spPr/>
      <dgm:t>
        <a:bodyPr/>
        <a:lstStyle/>
        <a:p>
          <a:endParaRPr lang="ru-RU"/>
        </a:p>
      </dgm:t>
    </dgm:pt>
    <dgm:pt modelId="{A82B9074-01E9-4377-88F5-64D678792D49}" type="pres">
      <dgm:prSet presAssocID="{8DC70F0C-D462-4407-83D3-76CBE23DCD18}" presName="node" presStyleLbl="node1" presStyleIdx="5" presStyleCnt="7" custScaleX="148050" custScaleY="149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BF072-3084-401A-8311-7C59197CEA62}" type="pres">
      <dgm:prSet presAssocID="{8DC70F0C-D462-4407-83D3-76CBE23DCD18}" presName="dummy" presStyleCnt="0"/>
      <dgm:spPr/>
    </dgm:pt>
    <dgm:pt modelId="{F5DD4950-1F79-4665-A539-43B84B149D88}" type="pres">
      <dgm:prSet presAssocID="{7F639585-A7FD-4EEB-8F55-D34424318153}" presName="sibTrans" presStyleLbl="sibTrans2D1" presStyleIdx="5" presStyleCnt="7"/>
      <dgm:spPr/>
      <dgm:t>
        <a:bodyPr/>
        <a:lstStyle/>
        <a:p>
          <a:endParaRPr lang="ru-RU"/>
        </a:p>
      </dgm:t>
    </dgm:pt>
    <dgm:pt modelId="{44629690-19AF-4935-B770-E47288831E8C}" type="pres">
      <dgm:prSet presAssocID="{84155D6A-042A-4205-A362-5A3AB5AFA68F}" presName="node" presStyleLbl="node1" presStyleIdx="6" presStyleCnt="7" custScaleX="149553" custScaleY="134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9806B-3211-406C-81FD-110AC1C1568C}" type="pres">
      <dgm:prSet presAssocID="{84155D6A-042A-4205-A362-5A3AB5AFA68F}" presName="dummy" presStyleCnt="0"/>
      <dgm:spPr/>
    </dgm:pt>
    <dgm:pt modelId="{790E953C-5974-4AFD-802D-3D7C6F4B0BF0}" type="pres">
      <dgm:prSet presAssocID="{CFACB96A-A244-4FA9-B2C9-D2A952A0371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18370D5C-3590-4B36-806A-31AC7D072120}" type="presOf" srcId="{B8E115F4-93D6-4252-B3BA-8464E26915C3}" destId="{BB25A968-A8C5-4DE9-8EEB-EF381A89C051}" srcOrd="0" destOrd="0" presId="urn:microsoft.com/office/officeart/2005/8/layout/radial6"/>
    <dgm:cxn modelId="{3B6BA0B4-8757-437D-94DD-675839424BFA}" type="presOf" srcId="{173EBC1E-02FA-42BF-96BF-8A962BF67F8D}" destId="{82D52513-A5F8-4EC7-A7FB-1B1AE6D28FA3}" srcOrd="0" destOrd="0" presId="urn:microsoft.com/office/officeart/2005/8/layout/radial6"/>
    <dgm:cxn modelId="{0A33BC45-B832-48A0-BB06-0FFC1DFDFC83}" type="presOf" srcId="{D57DDD54-1CB2-4CC7-988B-76C13EA17CAA}" destId="{3D7FE42F-0913-40F3-9742-092319D2342C}" srcOrd="0" destOrd="0" presId="urn:microsoft.com/office/officeart/2005/8/layout/radial6"/>
    <dgm:cxn modelId="{70127124-63D0-4621-896A-DE10B9DAC03D}" srcId="{B12C5F76-FA58-4A26-8836-D87ECC505F45}" destId="{27644719-81D2-4F6E-8164-900699B95657}" srcOrd="0" destOrd="0" parTransId="{175557E2-4CED-4BF5-8225-F75A876004F3}" sibTransId="{86400CED-5A5B-4B21-B24F-FB59EEEC16BF}"/>
    <dgm:cxn modelId="{449B0C3E-E902-4C47-B659-F268A7FE194E}" srcId="{B12C5F76-FA58-4A26-8836-D87ECC505F45}" destId="{BAF74C66-D177-497D-8186-6278236B9865}" srcOrd="3" destOrd="0" parTransId="{DCCB74AB-1D15-4DE1-8717-9411EB9368E2}" sibTransId="{D57DDD54-1CB2-4CC7-988B-76C13EA17CAA}"/>
    <dgm:cxn modelId="{AAAD1C9D-FE42-4E99-8696-96BB68CE4B38}" type="presOf" srcId="{83BD5558-B468-4167-8E8C-5085EEF72365}" destId="{3618C4E7-A6E9-4261-BEB2-89CB8984A0FC}" srcOrd="0" destOrd="0" presId="urn:microsoft.com/office/officeart/2005/8/layout/radial6"/>
    <dgm:cxn modelId="{7CE1C792-6EB5-48B2-9CC7-2F0413D33309}" type="presOf" srcId="{86400CED-5A5B-4B21-B24F-FB59EEEC16BF}" destId="{BE265FA4-7A48-426C-A8A8-6B500B031567}" srcOrd="0" destOrd="0" presId="urn:microsoft.com/office/officeart/2005/8/layout/radial6"/>
    <dgm:cxn modelId="{E213BBC3-BF2B-43DA-BC95-828E850CC80F}" srcId="{B8E115F4-93D6-4252-B3BA-8464E26915C3}" destId="{B12C5F76-FA58-4A26-8836-D87ECC505F45}" srcOrd="0" destOrd="0" parTransId="{E1210EB5-EDF0-4978-944C-09201DEA8BA4}" sibTransId="{C09EF624-D33F-4D50-9424-CC39980E748D}"/>
    <dgm:cxn modelId="{0B70A4B1-E253-4AA3-8DA4-6F03FB742EAD}" type="presOf" srcId="{D7B12462-69C8-435C-AB9E-F4E68B32E7DF}" destId="{71132932-8A9C-44D0-928F-EAD7D29E0A78}" srcOrd="0" destOrd="0" presId="urn:microsoft.com/office/officeart/2005/8/layout/radial6"/>
    <dgm:cxn modelId="{E007DE84-F647-4BDA-850A-0FE38F5E9B09}" type="presOf" srcId="{193B7A24-77A6-44F6-9B28-DBA7893DB8AE}" destId="{1AE8B1AC-3928-4B62-9688-CFA35A7202A2}" srcOrd="0" destOrd="0" presId="urn:microsoft.com/office/officeart/2005/8/layout/radial6"/>
    <dgm:cxn modelId="{D73B4888-916A-4A4A-B120-275F456DAA58}" srcId="{B12C5F76-FA58-4A26-8836-D87ECC505F45}" destId="{614D3B17-7E1F-4326-AC43-880E643F218A}" srcOrd="2" destOrd="0" parTransId="{D0180BEB-4061-45E4-B452-7E2E77F864CB}" sibTransId="{173EBC1E-02FA-42BF-96BF-8A962BF67F8D}"/>
    <dgm:cxn modelId="{A701F7B9-A266-4BE1-BA0A-6C6B11C023C0}" type="presOf" srcId="{8DC70F0C-D462-4407-83D3-76CBE23DCD18}" destId="{A82B9074-01E9-4377-88F5-64D678792D49}" srcOrd="0" destOrd="0" presId="urn:microsoft.com/office/officeart/2005/8/layout/radial6"/>
    <dgm:cxn modelId="{8013CEFF-191D-410A-A8EE-537F14E72888}" srcId="{B12C5F76-FA58-4A26-8836-D87ECC505F45}" destId="{84155D6A-042A-4205-A362-5A3AB5AFA68F}" srcOrd="6" destOrd="0" parTransId="{C902AEB0-6822-4A4B-96D3-9770AE772B67}" sibTransId="{CFACB96A-A244-4FA9-B2C9-D2A952A03710}"/>
    <dgm:cxn modelId="{8C3F9330-5D3B-4370-BE75-C72A4FDE6FA7}" srcId="{B12C5F76-FA58-4A26-8836-D87ECC505F45}" destId="{8DC70F0C-D462-4407-83D3-76CBE23DCD18}" srcOrd="5" destOrd="0" parTransId="{CF3DF87F-5913-4656-A135-8E4F3F9367E9}" sibTransId="{7F639585-A7FD-4EEB-8F55-D34424318153}"/>
    <dgm:cxn modelId="{C9000687-150C-471E-BBB5-F47CCA1175CB}" srcId="{B12C5F76-FA58-4A26-8836-D87ECC505F45}" destId="{D7B12462-69C8-435C-AB9E-F4E68B32E7DF}" srcOrd="4" destOrd="0" parTransId="{B2FFBE28-C970-4FA1-962A-6EB71C940B18}" sibTransId="{193B7A24-77A6-44F6-9B28-DBA7893DB8AE}"/>
    <dgm:cxn modelId="{E349E028-6FFD-4657-B8D1-C88CA2871133}" srcId="{B12C5F76-FA58-4A26-8836-D87ECC505F45}" destId="{83BD5558-B468-4167-8E8C-5085EEF72365}" srcOrd="1" destOrd="0" parTransId="{7BC35E04-85D5-4B2F-A4ED-B15706741904}" sibTransId="{6C1615F7-EEBD-4198-93FF-881B77FCEC88}"/>
    <dgm:cxn modelId="{7589A377-8FE5-4545-B6CD-2EA3ECBD08AD}" type="presOf" srcId="{B12C5F76-FA58-4A26-8836-D87ECC505F45}" destId="{94A1D540-1E45-4DCC-B04A-71D7A3DF1B89}" srcOrd="0" destOrd="0" presId="urn:microsoft.com/office/officeart/2005/8/layout/radial6"/>
    <dgm:cxn modelId="{E4467340-148F-4E85-BE09-6F37068CB1DF}" type="presOf" srcId="{27644719-81D2-4F6E-8164-900699B95657}" destId="{C0028E74-0DCC-4235-AB15-38478B0A2328}" srcOrd="0" destOrd="0" presId="urn:microsoft.com/office/officeart/2005/8/layout/radial6"/>
    <dgm:cxn modelId="{BAAE9C00-5034-4717-9CEA-55A05A011D89}" type="presOf" srcId="{6C1615F7-EEBD-4198-93FF-881B77FCEC88}" destId="{EA233FFB-EEEF-4C45-BB4B-97B0E150EB17}" srcOrd="0" destOrd="0" presId="urn:microsoft.com/office/officeart/2005/8/layout/radial6"/>
    <dgm:cxn modelId="{CE9C03DC-D25B-4A60-A725-920665C5B50B}" type="presOf" srcId="{614D3B17-7E1F-4326-AC43-880E643F218A}" destId="{B7D97361-4B55-407C-99F8-6F435536F4F7}" srcOrd="0" destOrd="0" presId="urn:microsoft.com/office/officeart/2005/8/layout/radial6"/>
    <dgm:cxn modelId="{82D20C20-EFF1-49B4-9421-F8CE5DCDCE09}" type="presOf" srcId="{84155D6A-042A-4205-A362-5A3AB5AFA68F}" destId="{44629690-19AF-4935-B770-E47288831E8C}" srcOrd="0" destOrd="0" presId="urn:microsoft.com/office/officeart/2005/8/layout/radial6"/>
    <dgm:cxn modelId="{E8665029-721A-47F1-BE0A-F69BC5F0E65C}" type="presOf" srcId="{BAF74C66-D177-497D-8186-6278236B9865}" destId="{7A74430A-D56B-428D-BDFF-018D4299184C}" srcOrd="0" destOrd="0" presId="urn:microsoft.com/office/officeart/2005/8/layout/radial6"/>
    <dgm:cxn modelId="{9764E5B8-85CB-4847-B7A7-CFDAA54B2148}" type="presOf" srcId="{CFACB96A-A244-4FA9-B2C9-D2A952A03710}" destId="{790E953C-5974-4AFD-802D-3D7C6F4B0BF0}" srcOrd="0" destOrd="0" presId="urn:microsoft.com/office/officeart/2005/8/layout/radial6"/>
    <dgm:cxn modelId="{5EBDC4B1-AD8C-4CCC-BBAE-3C2F39E3E573}" type="presOf" srcId="{7F639585-A7FD-4EEB-8F55-D34424318153}" destId="{F5DD4950-1F79-4665-A539-43B84B149D88}" srcOrd="0" destOrd="0" presId="urn:microsoft.com/office/officeart/2005/8/layout/radial6"/>
    <dgm:cxn modelId="{B96545FE-615F-4378-9067-7AF98322C5CA}" type="presParOf" srcId="{BB25A968-A8C5-4DE9-8EEB-EF381A89C051}" destId="{94A1D540-1E45-4DCC-B04A-71D7A3DF1B89}" srcOrd="0" destOrd="0" presId="urn:microsoft.com/office/officeart/2005/8/layout/radial6"/>
    <dgm:cxn modelId="{939EF23F-E633-41E7-94D4-341CA1BBCAC1}" type="presParOf" srcId="{BB25A968-A8C5-4DE9-8EEB-EF381A89C051}" destId="{C0028E74-0DCC-4235-AB15-38478B0A2328}" srcOrd="1" destOrd="0" presId="urn:microsoft.com/office/officeart/2005/8/layout/radial6"/>
    <dgm:cxn modelId="{D664CEE4-AA6F-46AD-B87A-B8AEE093D9D4}" type="presParOf" srcId="{BB25A968-A8C5-4DE9-8EEB-EF381A89C051}" destId="{3ADCF5FA-EBE2-448B-B1A0-E323A1DF705F}" srcOrd="2" destOrd="0" presId="urn:microsoft.com/office/officeart/2005/8/layout/radial6"/>
    <dgm:cxn modelId="{78B748D5-47B3-4EC2-9D95-0CEBC11117F4}" type="presParOf" srcId="{BB25A968-A8C5-4DE9-8EEB-EF381A89C051}" destId="{BE265FA4-7A48-426C-A8A8-6B500B031567}" srcOrd="3" destOrd="0" presId="urn:microsoft.com/office/officeart/2005/8/layout/radial6"/>
    <dgm:cxn modelId="{48292C20-A1FB-4DC3-8C39-03397F8E18F8}" type="presParOf" srcId="{BB25A968-A8C5-4DE9-8EEB-EF381A89C051}" destId="{3618C4E7-A6E9-4261-BEB2-89CB8984A0FC}" srcOrd="4" destOrd="0" presId="urn:microsoft.com/office/officeart/2005/8/layout/radial6"/>
    <dgm:cxn modelId="{AAE00728-A502-4739-AA0F-37C4594A6D0F}" type="presParOf" srcId="{BB25A968-A8C5-4DE9-8EEB-EF381A89C051}" destId="{91F4E4B0-F058-4428-85D4-CDBE93B46A5F}" srcOrd="5" destOrd="0" presId="urn:microsoft.com/office/officeart/2005/8/layout/radial6"/>
    <dgm:cxn modelId="{9451C11B-09F1-4CDD-B382-891668088100}" type="presParOf" srcId="{BB25A968-A8C5-4DE9-8EEB-EF381A89C051}" destId="{EA233FFB-EEEF-4C45-BB4B-97B0E150EB17}" srcOrd="6" destOrd="0" presId="urn:microsoft.com/office/officeart/2005/8/layout/radial6"/>
    <dgm:cxn modelId="{CB70B274-7605-49A7-B251-2D995090FAE3}" type="presParOf" srcId="{BB25A968-A8C5-4DE9-8EEB-EF381A89C051}" destId="{B7D97361-4B55-407C-99F8-6F435536F4F7}" srcOrd="7" destOrd="0" presId="urn:microsoft.com/office/officeart/2005/8/layout/radial6"/>
    <dgm:cxn modelId="{DDC04C6C-D157-49FE-8D83-FC379C77C819}" type="presParOf" srcId="{BB25A968-A8C5-4DE9-8EEB-EF381A89C051}" destId="{2644BED6-3545-4153-91A8-A66F7FFB7FEE}" srcOrd="8" destOrd="0" presId="urn:microsoft.com/office/officeart/2005/8/layout/radial6"/>
    <dgm:cxn modelId="{8C6F4F22-8069-46AD-9E8D-51A9A1386643}" type="presParOf" srcId="{BB25A968-A8C5-4DE9-8EEB-EF381A89C051}" destId="{82D52513-A5F8-4EC7-A7FB-1B1AE6D28FA3}" srcOrd="9" destOrd="0" presId="urn:microsoft.com/office/officeart/2005/8/layout/radial6"/>
    <dgm:cxn modelId="{C3131B07-43B9-4038-9B7D-A9CCB4DAD99F}" type="presParOf" srcId="{BB25A968-A8C5-4DE9-8EEB-EF381A89C051}" destId="{7A74430A-D56B-428D-BDFF-018D4299184C}" srcOrd="10" destOrd="0" presId="urn:microsoft.com/office/officeart/2005/8/layout/radial6"/>
    <dgm:cxn modelId="{972BBBB1-AA25-464F-9A0A-376308C75229}" type="presParOf" srcId="{BB25A968-A8C5-4DE9-8EEB-EF381A89C051}" destId="{0E1E9E2F-9CDF-4A7C-B796-864E4C864223}" srcOrd="11" destOrd="0" presId="urn:microsoft.com/office/officeart/2005/8/layout/radial6"/>
    <dgm:cxn modelId="{BE1B042C-A44F-4D52-B0EB-9457E803776D}" type="presParOf" srcId="{BB25A968-A8C5-4DE9-8EEB-EF381A89C051}" destId="{3D7FE42F-0913-40F3-9742-092319D2342C}" srcOrd="12" destOrd="0" presId="urn:microsoft.com/office/officeart/2005/8/layout/radial6"/>
    <dgm:cxn modelId="{B007F5D0-A4B6-48B5-8DA8-3EE8C0F1C77F}" type="presParOf" srcId="{BB25A968-A8C5-4DE9-8EEB-EF381A89C051}" destId="{71132932-8A9C-44D0-928F-EAD7D29E0A78}" srcOrd="13" destOrd="0" presId="urn:microsoft.com/office/officeart/2005/8/layout/radial6"/>
    <dgm:cxn modelId="{00DD19ED-54F5-4A70-8B99-ED02F73A4C9C}" type="presParOf" srcId="{BB25A968-A8C5-4DE9-8EEB-EF381A89C051}" destId="{767BA3B2-BE49-4375-848C-A3D71C422C17}" srcOrd="14" destOrd="0" presId="urn:microsoft.com/office/officeart/2005/8/layout/radial6"/>
    <dgm:cxn modelId="{B0B6EA34-8E64-4330-9AAC-E42B60EF7E6F}" type="presParOf" srcId="{BB25A968-A8C5-4DE9-8EEB-EF381A89C051}" destId="{1AE8B1AC-3928-4B62-9688-CFA35A7202A2}" srcOrd="15" destOrd="0" presId="urn:microsoft.com/office/officeart/2005/8/layout/radial6"/>
    <dgm:cxn modelId="{48B672B1-89E0-44F5-84A2-53C01CFD7218}" type="presParOf" srcId="{BB25A968-A8C5-4DE9-8EEB-EF381A89C051}" destId="{A82B9074-01E9-4377-88F5-64D678792D49}" srcOrd="16" destOrd="0" presId="urn:microsoft.com/office/officeart/2005/8/layout/radial6"/>
    <dgm:cxn modelId="{65B58436-E077-49DC-A1AF-63E1ED9A3564}" type="presParOf" srcId="{BB25A968-A8C5-4DE9-8EEB-EF381A89C051}" destId="{232BF072-3084-401A-8311-7C59197CEA62}" srcOrd="17" destOrd="0" presId="urn:microsoft.com/office/officeart/2005/8/layout/radial6"/>
    <dgm:cxn modelId="{DF984100-7C19-4C10-8ABE-6453A81799AC}" type="presParOf" srcId="{BB25A968-A8C5-4DE9-8EEB-EF381A89C051}" destId="{F5DD4950-1F79-4665-A539-43B84B149D88}" srcOrd="18" destOrd="0" presId="urn:microsoft.com/office/officeart/2005/8/layout/radial6"/>
    <dgm:cxn modelId="{0F369090-1608-4BB4-BEEA-D0D1831B6A46}" type="presParOf" srcId="{BB25A968-A8C5-4DE9-8EEB-EF381A89C051}" destId="{44629690-19AF-4935-B770-E47288831E8C}" srcOrd="19" destOrd="0" presId="urn:microsoft.com/office/officeart/2005/8/layout/radial6"/>
    <dgm:cxn modelId="{4AA8DBFB-C420-4582-AAE3-492C497DE395}" type="presParOf" srcId="{BB25A968-A8C5-4DE9-8EEB-EF381A89C051}" destId="{DBA9806B-3211-406C-81FD-110AC1C1568C}" srcOrd="20" destOrd="0" presId="urn:microsoft.com/office/officeart/2005/8/layout/radial6"/>
    <dgm:cxn modelId="{B3B04715-F853-4CB4-9132-C596F79EAF79}" type="presParOf" srcId="{BB25A968-A8C5-4DE9-8EEB-EF381A89C051}" destId="{790E953C-5974-4AFD-802D-3D7C6F4B0BF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A2469-3B31-4962-A96F-1624CF2204E2}">
      <dsp:nvSpPr>
        <dsp:cNvPr id="0" name=""/>
        <dsp:cNvSpPr/>
      </dsp:nvSpPr>
      <dsp:spPr>
        <a:xfrm rot="5400000">
          <a:off x="4732762" y="-2217466"/>
          <a:ext cx="1613334" cy="60828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разработка и создание условий, обеспечивающих ориентацию старшеклассников на профессии, востребованные в Краснодарском крае, и позволяющих учащимся получить данные профессии в рамках освоения основной образовательной программы ООО и СОО</a:t>
          </a:r>
          <a:endParaRPr lang="ru-RU" sz="1800" b="1" kern="1200" dirty="0"/>
        </a:p>
      </dsp:txBody>
      <dsp:txXfrm rot="-5400000">
        <a:off x="2497999" y="96053"/>
        <a:ext cx="6004104" cy="1455822"/>
      </dsp:txXfrm>
    </dsp:sp>
    <dsp:sp modelId="{0A386A55-1777-4234-9EE6-BD7E4A403EAC}">
      <dsp:nvSpPr>
        <dsp:cNvPr id="0" name=""/>
        <dsp:cNvSpPr/>
      </dsp:nvSpPr>
      <dsp:spPr>
        <a:xfrm>
          <a:off x="0" y="42395"/>
          <a:ext cx="2497834" cy="15417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Цель внедрения инновационного проекта 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263" y="117658"/>
        <a:ext cx="2347308" cy="1391248"/>
      </dsp:txXfrm>
    </dsp:sp>
    <dsp:sp modelId="{FABB17AC-A5E2-4CD7-9A55-1BEA0B62D162}">
      <dsp:nvSpPr>
        <dsp:cNvPr id="0" name=""/>
        <dsp:cNvSpPr/>
      </dsp:nvSpPr>
      <dsp:spPr>
        <a:xfrm rot="5400000">
          <a:off x="4447003" y="99474"/>
          <a:ext cx="2303719" cy="5765239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организационно-педагогических условий, обеспечивающих формирование профессионального самоопределения школьников на базе сельской школы: создание и апробация инновационной модели центра профессионального обучения старшеклассников сельской школы; организация и педагогическое сопровождение профессионального обучения (профессиональных проб); методическое обеспечение процесса профессионального обучения школьников; расширение представлений о возможностях профессионального обучения в формировании профессионального самоопределения школьников старших классов.</a:t>
          </a:r>
          <a:endParaRPr lang="ru-RU" sz="1800" b="1" u="none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6243" y="1942692"/>
        <a:ext cx="5652781" cy="2078803"/>
      </dsp:txXfrm>
    </dsp:sp>
    <dsp:sp modelId="{FDB3685C-8726-48D8-AF88-46B7D7B6E570}">
      <dsp:nvSpPr>
        <dsp:cNvPr id="0" name=""/>
        <dsp:cNvSpPr/>
      </dsp:nvSpPr>
      <dsp:spPr>
        <a:xfrm>
          <a:off x="82" y="1846304"/>
          <a:ext cx="2609278" cy="2212875"/>
        </a:xfrm>
        <a:prstGeom prst="round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latin typeface="Times New Roman" pitchFamily="18" charset="0"/>
              <a:cs typeface="Times New Roman" pitchFamily="18" charset="0"/>
            </a:rPr>
            <a:t>Новизна (</a:t>
          </a:r>
          <a:r>
            <a:rPr lang="ru-RU" sz="1900" b="1" i="0" kern="1200" dirty="0" err="1" smtClean="0">
              <a:latin typeface="Times New Roman" pitchFamily="18" charset="0"/>
              <a:cs typeface="Times New Roman" pitchFamily="18" charset="0"/>
            </a:rPr>
            <a:t>инновационность</a:t>
          </a:r>
          <a:r>
            <a:rPr lang="ru-RU" sz="1900" b="1" i="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9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106" y="1954328"/>
        <a:ext cx="2393230" cy="1996827"/>
      </dsp:txXfrm>
    </dsp:sp>
    <dsp:sp modelId="{00967DCD-37E9-4BEC-B69B-57DDABAF1EAC}">
      <dsp:nvSpPr>
        <dsp:cNvPr id="0" name=""/>
        <dsp:cNvSpPr/>
      </dsp:nvSpPr>
      <dsp:spPr>
        <a:xfrm rot="5400000">
          <a:off x="4708100" y="2225966"/>
          <a:ext cx="1806575" cy="593894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проекта могут быть использованы для организации семинаров, конференций и курсов повышения квалификации педагогов и руководителей образовательных организаций Краснодарского края. Модель центра профессионального обучения может быть эффективно распространена в образовательных организациях Краснодарского края.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41916" y="4380340"/>
        <a:ext cx="5850753" cy="1630195"/>
      </dsp:txXfrm>
    </dsp:sp>
    <dsp:sp modelId="{6267876E-AC3D-4902-9D1E-80D8A4CBD8C3}">
      <dsp:nvSpPr>
        <dsp:cNvPr id="0" name=""/>
        <dsp:cNvSpPr/>
      </dsp:nvSpPr>
      <dsp:spPr>
        <a:xfrm>
          <a:off x="82" y="4305314"/>
          <a:ext cx="2553550" cy="1775005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Значимость практическая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731" y="4391963"/>
        <a:ext cx="2380252" cy="1601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7C4B-0417-4127-A677-E3B9F1A3404B}">
      <dsp:nvSpPr>
        <dsp:cNvPr id="0" name=""/>
        <dsp:cNvSpPr/>
      </dsp:nvSpPr>
      <dsp:spPr>
        <a:xfrm>
          <a:off x="132409" y="624271"/>
          <a:ext cx="4249530" cy="47009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183ACA-2585-4FCE-9B4A-44B53B10E1DC}">
      <dsp:nvSpPr>
        <dsp:cNvPr id="0" name=""/>
        <dsp:cNvSpPr/>
      </dsp:nvSpPr>
      <dsp:spPr>
        <a:xfrm>
          <a:off x="2530904" y="605623"/>
          <a:ext cx="6043353" cy="47959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530904" y="605623"/>
        <a:ext cx="6043353" cy="1438794"/>
      </dsp:txXfrm>
    </dsp:sp>
    <dsp:sp modelId="{3718418F-E9C9-4B81-A76B-3A4B662A7A11}">
      <dsp:nvSpPr>
        <dsp:cNvPr id="0" name=""/>
        <dsp:cNvSpPr/>
      </dsp:nvSpPr>
      <dsp:spPr>
        <a:xfrm>
          <a:off x="918082" y="2339453"/>
          <a:ext cx="3367007" cy="29456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CE7F91-3B80-46EE-91EE-5CC34F8A487F}">
      <dsp:nvSpPr>
        <dsp:cNvPr id="0" name=""/>
        <dsp:cNvSpPr/>
      </dsp:nvSpPr>
      <dsp:spPr>
        <a:xfrm>
          <a:off x="2375348" y="2185059"/>
          <a:ext cx="6329566" cy="27794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/>
        </a:p>
      </dsp:txBody>
      <dsp:txXfrm>
        <a:off x="2375348" y="2185059"/>
        <a:ext cx="6329566" cy="1282814"/>
      </dsp:txXfrm>
    </dsp:sp>
    <dsp:sp modelId="{9CD194F1-89D3-444D-B60F-C58B426E638A}">
      <dsp:nvSpPr>
        <dsp:cNvPr id="0" name=""/>
        <dsp:cNvSpPr/>
      </dsp:nvSpPr>
      <dsp:spPr>
        <a:xfrm>
          <a:off x="1471002" y="3730283"/>
          <a:ext cx="2071160" cy="15540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FBC87-6007-4EE6-BE1B-E8E1A58A23A7}">
      <dsp:nvSpPr>
        <dsp:cNvPr id="0" name=""/>
        <dsp:cNvSpPr/>
      </dsp:nvSpPr>
      <dsp:spPr>
        <a:xfrm>
          <a:off x="2518455" y="3633850"/>
          <a:ext cx="6043353" cy="1248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2518455" y="3633850"/>
        <a:ext cx="6043353" cy="1248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BFD42-2606-4288-902D-86605A7B9972}">
      <dsp:nvSpPr>
        <dsp:cNvPr id="0" name=""/>
        <dsp:cNvSpPr/>
      </dsp:nvSpPr>
      <dsp:spPr>
        <a:xfrm>
          <a:off x="2263915" y="0"/>
          <a:ext cx="4383580" cy="5317233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1DF7D-B4D1-414D-B4FD-9D3D52478DBD}">
      <dsp:nvSpPr>
        <dsp:cNvPr id="0" name=""/>
        <dsp:cNvSpPr/>
      </dsp:nvSpPr>
      <dsp:spPr>
        <a:xfrm>
          <a:off x="3304335" y="1306384"/>
          <a:ext cx="2310401" cy="3060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швея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9273" y="1321322"/>
        <a:ext cx="2280525" cy="276126"/>
      </dsp:txXfrm>
    </dsp:sp>
    <dsp:sp modelId="{AAB47993-8BD7-4BA0-9FA0-35FA727BD4DE}">
      <dsp:nvSpPr>
        <dsp:cNvPr id="0" name=""/>
        <dsp:cNvSpPr/>
      </dsp:nvSpPr>
      <dsp:spPr>
        <a:xfrm>
          <a:off x="3134687" y="1995139"/>
          <a:ext cx="2736309" cy="3232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столяр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465" y="2010917"/>
        <a:ext cx="2704753" cy="291660"/>
      </dsp:txXfrm>
    </dsp:sp>
    <dsp:sp modelId="{D0DC7B09-88A2-4C1C-B72F-A16E9D3C375B}">
      <dsp:nvSpPr>
        <dsp:cNvPr id="0" name=""/>
        <dsp:cNvSpPr/>
      </dsp:nvSpPr>
      <dsp:spPr>
        <a:xfrm>
          <a:off x="3081721" y="2725966"/>
          <a:ext cx="2862495" cy="3232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водитель </a:t>
          </a:r>
          <a:endParaRPr lang="ru-RU" sz="1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7499" y="2741744"/>
        <a:ext cx="2830939" cy="291660"/>
      </dsp:txXfrm>
    </dsp:sp>
    <dsp:sp modelId="{84A7CAE3-BB5E-40C0-9B4F-42743E37CDCF}">
      <dsp:nvSpPr>
        <dsp:cNvPr id="0" name=""/>
        <dsp:cNvSpPr/>
      </dsp:nvSpPr>
      <dsp:spPr>
        <a:xfrm>
          <a:off x="2924481" y="3459372"/>
          <a:ext cx="2946515" cy="3232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программист</a:t>
          </a:r>
          <a:endParaRPr lang="ru-RU" sz="1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0259" y="3475150"/>
        <a:ext cx="2914959" cy="291660"/>
      </dsp:txXfrm>
    </dsp:sp>
    <dsp:sp modelId="{36F7EC50-AF40-46B9-ADC6-F830DF9B803A}">
      <dsp:nvSpPr>
        <dsp:cNvPr id="0" name=""/>
        <dsp:cNvSpPr/>
      </dsp:nvSpPr>
      <dsp:spPr>
        <a:xfrm>
          <a:off x="2586205" y="4143404"/>
          <a:ext cx="3696407" cy="3232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повар</a:t>
          </a:r>
          <a:endParaRPr lang="ru-RU" sz="1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1983" y="4159182"/>
        <a:ext cx="3664851" cy="291660"/>
      </dsp:txXfrm>
    </dsp:sp>
    <dsp:sp modelId="{04593837-0F5C-4D88-9CCB-66DA6CB289E1}">
      <dsp:nvSpPr>
        <dsp:cNvPr id="0" name=""/>
        <dsp:cNvSpPr/>
      </dsp:nvSpPr>
      <dsp:spPr>
        <a:xfrm>
          <a:off x="2470267" y="4764327"/>
          <a:ext cx="3924551" cy="322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тракторист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6013" y="4780073"/>
        <a:ext cx="3893059" cy="291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760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7554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808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0245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73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101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6095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484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0177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008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0646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00B4-E803-4F4B-ACED-CFA532837DF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B593-444E-4DF8-9BD3-BFFF6E94C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3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el-school-17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brary.ru/item.asp?id=45839372&amp;selid=4583939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399" y="245719"/>
            <a:ext cx="716279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17 имени Эдуарда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Есаяна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Геленджик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2733223" y="1904074"/>
            <a:ext cx="421596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Инновационный проект </a:t>
            </a:r>
            <a:endParaRPr lang="ru-RU" sz="1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3694984" y="4642517"/>
            <a:ext cx="5176300" cy="1419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ru-RU" sz="1600" b="1" u="sng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Авторы проекта: </a:t>
            </a:r>
            <a:endParaRPr lang="ru-RU" sz="1600" b="1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Е.В.Батищева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Комарова Т.М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заместитель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УМР,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Артюхова М.А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заместитель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ВР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3040" y="2569506"/>
            <a:ext cx="6335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модель центра профессионального обучения старшеклассников сельской школы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953" cy="14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87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94969" y="145142"/>
            <a:ext cx="6154057" cy="732971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35000">
                <a:schemeClr val="accent4">
                  <a:lumMod val="93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инновации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33435805"/>
              </p:ext>
            </p:extLst>
          </p:nvPr>
        </p:nvGraphicFramePr>
        <p:xfrm>
          <a:off x="352623" y="1136188"/>
          <a:ext cx="8563429" cy="560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 rot="16200000">
            <a:off x="-756430" y="3051674"/>
            <a:ext cx="198710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5630" y="4847420"/>
            <a:ext cx="275273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результат</a:t>
            </a:r>
            <a:endParaRPr lang="ru-RU" sz="1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https://us.123rf.com/450wm/abluecup/abluecup1507/abluecup150700137/42647385-3d-small-person-with-some-puzzles-3d-image-isolated-white-background.jpg?ver=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3109" r="20759"/>
          <a:stretch/>
        </p:blipFill>
        <p:spPr bwMode="auto">
          <a:xfrm>
            <a:off x="516646" y="37424"/>
            <a:ext cx="831707" cy="1093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15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94969" y="145142"/>
            <a:ext cx="6154057" cy="732971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35000">
                <a:schemeClr val="accent4">
                  <a:lumMod val="93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инновации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962756"/>
              </p:ext>
            </p:extLst>
          </p:nvPr>
        </p:nvGraphicFramePr>
        <p:xfrm>
          <a:off x="352623" y="1136188"/>
          <a:ext cx="8563429" cy="560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 rot="16200000">
            <a:off x="-756430" y="3051674"/>
            <a:ext cx="198710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5630" y="3502096"/>
            <a:ext cx="275273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результат</a:t>
            </a:r>
            <a:endParaRPr lang="ru-RU" sz="1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https://us.123rf.com/450wm/abluecup/abluecup1507/abluecup150700137/42647385-3d-small-person-with-some-puzzles-3d-image-isolated-white-background.jpg?ver=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3109" r="20759"/>
          <a:stretch/>
        </p:blipFill>
        <p:spPr bwMode="auto">
          <a:xfrm>
            <a:off x="516646" y="37424"/>
            <a:ext cx="831707" cy="1093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91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233711" y="105103"/>
            <a:ext cx="7344229" cy="1143125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сетевого взаимодействия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имени Эдуарда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Есаяна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Геленджик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партнерами</a:t>
            </a:r>
          </a:p>
        </p:txBody>
      </p:sp>
      <p:pic>
        <p:nvPicPr>
          <p:cNvPr id="7170" name="Рисунок 3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39" y="1248228"/>
            <a:ext cx="5022375" cy="533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16020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6592318"/>
              </p:ext>
            </p:extLst>
          </p:nvPr>
        </p:nvGraphicFramePr>
        <p:xfrm>
          <a:off x="-889234" y="386156"/>
          <a:ext cx="8706433" cy="580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47" y="0"/>
            <a:ext cx="1831953" cy="14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4822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516931" y="4578958"/>
            <a:ext cx="634815" cy="846391"/>
          </a:xfrm>
          <a:prstGeom prst="ellipse">
            <a:avLst/>
          </a:prstGeom>
          <a:solidFill>
            <a:srgbClr val="5B9BD5">
              <a:alpha val="10000"/>
            </a:srgbClr>
          </a:solidFill>
          <a:ln w="3816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2"/>
          <p:cNvSpPr/>
          <p:nvPr/>
        </p:nvSpPr>
        <p:spPr>
          <a:xfrm>
            <a:off x="1402537" y="4578958"/>
            <a:ext cx="636122" cy="846391"/>
          </a:xfrm>
          <a:prstGeom prst="ellipse">
            <a:avLst/>
          </a:prstGeom>
          <a:solidFill>
            <a:srgbClr val="ED7D31">
              <a:alpha val="10000"/>
            </a:srgbClr>
          </a:solidFill>
          <a:ln w="38160">
            <a:solidFill>
              <a:srgbClr val="ED7D3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3"/>
          <p:cNvSpPr/>
          <p:nvPr/>
        </p:nvSpPr>
        <p:spPr>
          <a:xfrm>
            <a:off x="2226100" y="4578958"/>
            <a:ext cx="634815" cy="846391"/>
          </a:xfrm>
          <a:prstGeom prst="ellipse">
            <a:avLst/>
          </a:prstGeom>
          <a:solidFill>
            <a:srgbClr val="FFC000">
              <a:alpha val="10000"/>
            </a:srgbClr>
          </a:solidFill>
          <a:ln w="3816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CustomShape 4"/>
          <p:cNvSpPr/>
          <p:nvPr/>
        </p:nvSpPr>
        <p:spPr>
          <a:xfrm>
            <a:off x="3111706" y="4578958"/>
            <a:ext cx="636448" cy="846391"/>
          </a:xfrm>
          <a:prstGeom prst="ellipse">
            <a:avLst/>
          </a:prstGeom>
          <a:solidFill>
            <a:srgbClr val="4472C4">
              <a:alpha val="10000"/>
            </a:srgbClr>
          </a:solidFill>
          <a:ln w="3816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53" name="CustomShape 5"/>
          <p:cNvSpPr/>
          <p:nvPr/>
        </p:nvSpPr>
        <p:spPr>
          <a:xfrm>
            <a:off x="1953429" y="770634"/>
            <a:ext cx="5486060" cy="892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ru-RU" sz="4000" b="1" strike="noStrike" spc="-1" dirty="0">
                <a:solidFill>
                  <a:srgbClr val="47627F"/>
                </a:solidFill>
                <a:uFill>
                  <a:solidFill>
                    <a:srgbClr val="FFFFFF"/>
                  </a:solidFill>
                </a:uFill>
                <a:latin typeface="inglobal"/>
                <a:ea typeface="DejaVu Sans"/>
              </a:rPr>
              <a:t>План развития сети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6"/>
          <p:cNvSpPr/>
          <p:nvPr/>
        </p:nvSpPr>
        <p:spPr>
          <a:xfrm>
            <a:off x="501256" y="3987704"/>
            <a:ext cx="748455" cy="220305"/>
          </a:xfrm>
          <a:custGeom>
            <a:avLst/>
            <a:gdLst/>
            <a:ahLst/>
            <a:cxnLst/>
            <a:rect l="l" t="t" r="r" b="b"/>
            <a:pathLst>
              <a:path w="2295" h="509">
                <a:moveTo>
                  <a:pt x="0" y="0"/>
                </a:moveTo>
                <a:lnTo>
                  <a:pt x="2041" y="0"/>
                </a:lnTo>
                <a:lnTo>
                  <a:pt x="2294" y="254"/>
                </a:lnTo>
                <a:lnTo>
                  <a:pt x="2041" y="508"/>
                </a:lnTo>
                <a:lnTo>
                  <a:pt x="0" y="508"/>
                </a:lnTo>
                <a:lnTo>
                  <a:pt x="252" y="254"/>
                </a:lnTo>
                <a:lnTo>
                  <a:pt x="0" y="0"/>
                </a:lnTo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7"/>
          <p:cNvSpPr/>
          <p:nvPr/>
        </p:nvSpPr>
        <p:spPr>
          <a:xfrm>
            <a:off x="1380985" y="3987704"/>
            <a:ext cx="748455" cy="220305"/>
          </a:xfrm>
          <a:custGeom>
            <a:avLst/>
            <a:gdLst/>
            <a:ahLst/>
            <a:cxnLst/>
            <a:rect l="l" t="t" r="r" b="b"/>
            <a:pathLst>
              <a:path w="2295" h="509">
                <a:moveTo>
                  <a:pt x="0" y="0"/>
                </a:moveTo>
                <a:lnTo>
                  <a:pt x="2041" y="0"/>
                </a:lnTo>
                <a:lnTo>
                  <a:pt x="2294" y="254"/>
                </a:lnTo>
                <a:lnTo>
                  <a:pt x="2041" y="508"/>
                </a:lnTo>
                <a:lnTo>
                  <a:pt x="0" y="508"/>
                </a:lnTo>
                <a:lnTo>
                  <a:pt x="252" y="254"/>
                </a:lnTo>
                <a:lnTo>
                  <a:pt x="0" y="0"/>
                </a:lnTo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8"/>
          <p:cNvSpPr/>
          <p:nvPr/>
        </p:nvSpPr>
        <p:spPr>
          <a:xfrm>
            <a:off x="2209118" y="3987704"/>
            <a:ext cx="749762" cy="220305"/>
          </a:xfrm>
          <a:custGeom>
            <a:avLst/>
            <a:gdLst/>
            <a:ahLst/>
            <a:cxnLst/>
            <a:rect l="l" t="t" r="r" b="b"/>
            <a:pathLst>
              <a:path w="2299" h="509">
                <a:moveTo>
                  <a:pt x="0" y="0"/>
                </a:moveTo>
                <a:lnTo>
                  <a:pt x="2045" y="0"/>
                </a:lnTo>
                <a:lnTo>
                  <a:pt x="2298" y="254"/>
                </a:lnTo>
                <a:lnTo>
                  <a:pt x="2045" y="508"/>
                </a:lnTo>
                <a:lnTo>
                  <a:pt x="0" y="508"/>
                </a:lnTo>
                <a:lnTo>
                  <a:pt x="252" y="254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9"/>
          <p:cNvSpPr/>
          <p:nvPr/>
        </p:nvSpPr>
        <p:spPr>
          <a:xfrm>
            <a:off x="3091786" y="3987704"/>
            <a:ext cx="749762" cy="220305"/>
          </a:xfrm>
          <a:custGeom>
            <a:avLst/>
            <a:gdLst/>
            <a:ahLst/>
            <a:cxnLst/>
            <a:rect l="l" t="t" r="r" b="b"/>
            <a:pathLst>
              <a:path w="2299" h="509">
                <a:moveTo>
                  <a:pt x="0" y="0"/>
                </a:moveTo>
                <a:lnTo>
                  <a:pt x="2045" y="0"/>
                </a:lnTo>
                <a:lnTo>
                  <a:pt x="2298" y="254"/>
                </a:lnTo>
                <a:lnTo>
                  <a:pt x="2045" y="508"/>
                </a:lnTo>
                <a:lnTo>
                  <a:pt x="0" y="508"/>
                </a:lnTo>
                <a:lnTo>
                  <a:pt x="252" y="254"/>
                </a:lnTo>
                <a:lnTo>
                  <a:pt x="0" y="0"/>
                </a:lnTo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10"/>
          <p:cNvSpPr/>
          <p:nvPr/>
        </p:nvSpPr>
        <p:spPr>
          <a:xfrm>
            <a:off x="457825" y="3578876"/>
            <a:ext cx="824868" cy="477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2019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Line 11"/>
          <p:cNvSpPr/>
          <p:nvPr/>
        </p:nvSpPr>
        <p:spPr>
          <a:xfrm>
            <a:off x="833685" y="4208444"/>
            <a:ext cx="1633" cy="370514"/>
          </a:xfrm>
          <a:prstGeom prst="line">
            <a:avLst/>
          </a:prstGeom>
          <a:ln w="38160">
            <a:solidFill>
              <a:srgbClr val="5597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Line 12"/>
          <p:cNvSpPr/>
          <p:nvPr/>
        </p:nvSpPr>
        <p:spPr>
          <a:xfrm>
            <a:off x="1715047" y="4208444"/>
            <a:ext cx="5878" cy="370514"/>
          </a:xfrm>
          <a:prstGeom prst="line">
            <a:avLst/>
          </a:prstGeom>
          <a:ln w="38160">
            <a:solidFill>
              <a:srgbClr val="ED7D3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Line 13"/>
          <p:cNvSpPr/>
          <p:nvPr/>
        </p:nvSpPr>
        <p:spPr>
          <a:xfrm>
            <a:off x="2543181" y="4208444"/>
            <a:ext cx="1306" cy="370514"/>
          </a:xfrm>
          <a:prstGeom prst="line">
            <a:avLst/>
          </a:prstGeom>
          <a:ln w="3816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Line 14"/>
          <p:cNvSpPr/>
          <p:nvPr/>
        </p:nvSpPr>
        <p:spPr>
          <a:xfrm>
            <a:off x="3425849" y="4208444"/>
            <a:ext cx="4245" cy="370514"/>
          </a:xfrm>
          <a:prstGeom prst="line">
            <a:avLst/>
          </a:prstGeom>
          <a:ln w="3816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15"/>
          <p:cNvSpPr/>
          <p:nvPr/>
        </p:nvSpPr>
        <p:spPr>
          <a:xfrm>
            <a:off x="1333308" y="3578876"/>
            <a:ext cx="826501" cy="477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2020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16"/>
          <p:cNvSpPr/>
          <p:nvPr/>
        </p:nvSpPr>
        <p:spPr>
          <a:xfrm>
            <a:off x="2161442" y="3578876"/>
            <a:ext cx="824868" cy="477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2021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17"/>
          <p:cNvSpPr/>
          <p:nvPr/>
        </p:nvSpPr>
        <p:spPr>
          <a:xfrm>
            <a:off x="3014067" y="3578876"/>
            <a:ext cx="824542" cy="477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2022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18"/>
          <p:cNvSpPr/>
          <p:nvPr/>
        </p:nvSpPr>
        <p:spPr>
          <a:xfrm>
            <a:off x="433334" y="4617272"/>
            <a:ext cx="824868" cy="772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2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CustomShape 19"/>
          <p:cNvSpPr/>
          <p:nvPr/>
        </p:nvSpPr>
        <p:spPr>
          <a:xfrm>
            <a:off x="1308817" y="4617272"/>
            <a:ext cx="826501" cy="772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</a:rPr>
              <a:t>9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20"/>
          <p:cNvSpPr/>
          <p:nvPr/>
        </p:nvSpPr>
        <p:spPr>
          <a:xfrm>
            <a:off x="2029190" y="4578523"/>
            <a:ext cx="824868" cy="772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</a:rPr>
              <a:t>5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21"/>
          <p:cNvSpPr/>
          <p:nvPr/>
        </p:nvSpPr>
        <p:spPr>
          <a:xfrm>
            <a:off x="3001005" y="4602034"/>
            <a:ext cx="916956" cy="772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22"/>
          <p:cNvSpPr/>
          <p:nvPr/>
        </p:nvSpPr>
        <p:spPr>
          <a:xfrm>
            <a:off x="5381237" y="4590713"/>
            <a:ext cx="636122" cy="848133"/>
          </a:xfrm>
          <a:prstGeom prst="ellipse">
            <a:avLst/>
          </a:prstGeom>
          <a:solidFill>
            <a:srgbClr val="5B9BD5">
              <a:alpha val="10000"/>
            </a:srgbClr>
          </a:solidFill>
          <a:ln w="3816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23"/>
          <p:cNvSpPr/>
          <p:nvPr/>
        </p:nvSpPr>
        <p:spPr>
          <a:xfrm>
            <a:off x="6268476" y="4590713"/>
            <a:ext cx="634489" cy="848133"/>
          </a:xfrm>
          <a:prstGeom prst="ellipse">
            <a:avLst/>
          </a:prstGeom>
          <a:solidFill>
            <a:srgbClr val="ED7D31">
              <a:alpha val="10000"/>
            </a:srgbClr>
          </a:solidFill>
          <a:ln w="38160">
            <a:solidFill>
              <a:srgbClr val="ED7D3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24"/>
          <p:cNvSpPr/>
          <p:nvPr/>
        </p:nvSpPr>
        <p:spPr>
          <a:xfrm>
            <a:off x="7092039" y="4590713"/>
            <a:ext cx="634815" cy="848133"/>
          </a:xfrm>
          <a:prstGeom prst="ellipse">
            <a:avLst/>
          </a:prstGeom>
          <a:solidFill>
            <a:srgbClr val="FFC000">
              <a:alpha val="10000"/>
            </a:srgbClr>
          </a:solidFill>
          <a:ln w="3816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25"/>
          <p:cNvSpPr/>
          <p:nvPr/>
        </p:nvSpPr>
        <p:spPr>
          <a:xfrm>
            <a:off x="7977645" y="4590713"/>
            <a:ext cx="846036" cy="848133"/>
          </a:xfrm>
          <a:prstGeom prst="ellipse">
            <a:avLst/>
          </a:prstGeom>
          <a:solidFill>
            <a:srgbClr val="4472C4">
              <a:alpha val="10000"/>
            </a:srgbClr>
          </a:solidFill>
          <a:ln w="3816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26"/>
          <p:cNvSpPr/>
          <p:nvPr/>
        </p:nvSpPr>
        <p:spPr>
          <a:xfrm>
            <a:off x="5366869" y="4001200"/>
            <a:ext cx="748455" cy="218564"/>
          </a:xfrm>
          <a:custGeom>
            <a:avLst/>
            <a:gdLst/>
            <a:ahLst/>
            <a:cxnLst/>
            <a:rect l="l" t="t" r="r" b="b"/>
            <a:pathLst>
              <a:path w="2295" h="505">
                <a:moveTo>
                  <a:pt x="0" y="0"/>
                </a:moveTo>
                <a:lnTo>
                  <a:pt x="2041" y="0"/>
                </a:lnTo>
                <a:lnTo>
                  <a:pt x="2294" y="252"/>
                </a:lnTo>
                <a:lnTo>
                  <a:pt x="2041" y="504"/>
                </a:lnTo>
                <a:lnTo>
                  <a:pt x="0" y="504"/>
                </a:lnTo>
                <a:lnTo>
                  <a:pt x="252" y="252"/>
                </a:lnTo>
                <a:lnTo>
                  <a:pt x="0" y="0"/>
                </a:lnTo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27"/>
          <p:cNvSpPr/>
          <p:nvPr/>
        </p:nvSpPr>
        <p:spPr>
          <a:xfrm>
            <a:off x="6246598" y="4001200"/>
            <a:ext cx="748455" cy="218564"/>
          </a:xfrm>
          <a:custGeom>
            <a:avLst/>
            <a:gdLst/>
            <a:ahLst/>
            <a:cxnLst/>
            <a:rect l="l" t="t" r="r" b="b"/>
            <a:pathLst>
              <a:path w="2295" h="505">
                <a:moveTo>
                  <a:pt x="0" y="0"/>
                </a:moveTo>
                <a:lnTo>
                  <a:pt x="2041" y="0"/>
                </a:lnTo>
                <a:lnTo>
                  <a:pt x="2294" y="252"/>
                </a:lnTo>
                <a:lnTo>
                  <a:pt x="2041" y="504"/>
                </a:lnTo>
                <a:lnTo>
                  <a:pt x="0" y="504"/>
                </a:lnTo>
                <a:lnTo>
                  <a:pt x="252" y="252"/>
                </a:lnTo>
                <a:lnTo>
                  <a:pt x="0" y="0"/>
                </a:lnTo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28"/>
          <p:cNvSpPr/>
          <p:nvPr/>
        </p:nvSpPr>
        <p:spPr>
          <a:xfrm>
            <a:off x="7074731" y="4001200"/>
            <a:ext cx="748455" cy="218564"/>
          </a:xfrm>
          <a:custGeom>
            <a:avLst/>
            <a:gdLst/>
            <a:ahLst/>
            <a:cxnLst/>
            <a:rect l="l" t="t" r="r" b="b"/>
            <a:pathLst>
              <a:path w="2295" h="505">
                <a:moveTo>
                  <a:pt x="0" y="0"/>
                </a:moveTo>
                <a:lnTo>
                  <a:pt x="2041" y="0"/>
                </a:lnTo>
                <a:lnTo>
                  <a:pt x="2294" y="252"/>
                </a:lnTo>
                <a:lnTo>
                  <a:pt x="2041" y="504"/>
                </a:lnTo>
                <a:lnTo>
                  <a:pt x="0" y="504"/>
                </a:lnTo>
                <a:lnTo>
                  <a:pt x="252" y="252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29"/>
          <p:cNvSpPr/>
          <p:nvPr/>
        </p:nvSpPr>
        <p:spPr>
          <a:xfrm>
            <a:off x="7957399" y="4001200"/>
            <a:ext cx="748455" cy="218564"/>
          </a:xfrm>
          <a:custGeom>
            <a:avLst/>
            <a:gdLst/>
            <a:ahLst/>
            <a:cxnLst/>
            <a:rect l="l" t="t" r="r" b="b"/>
            <a:pathLst>
              <a:path w="2295" h="505">
                <a:moveTo>
                  <a:pt x="0" y="0"/>
                </a:moveTo>
                <a:lnTo>
                  <a:pt x="2041" y="0"/>
                </a:lnTo>
                <a:lnTo>
                  <a:pt x="2294" y="252"/>
                </a:lnTo>
                <a:lnTo>
                  <a:pt x="2041" y="504"/>
                </a:lnTo>
                <a:lnTo>
                  <a:pt x="0" y="504"/>
                </a:lnTo>
                <a:lnTo>
                  <a:pt x="252" y="252"/>
                </a:lnTo>
                <a:lnTo>
                  <a:pt x="0" y="0"/>
                </a:lnTo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30"/>
          <p:cNvSpPr/>
          <p:nvPr/>
        </p:nvSpPr>
        <p:spPr>
          <a:xfrm>
            <a:off x="5323764" y="3590196"/>
            <a:ext cx="824868" cy="477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2019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Line 31"/>
          <p:cNvSpPr/>
          <p:nvPr/>
        </p:nvSpPr>
        <p:spPr>
          <a:xfrm>
            <a:off x="5699624" y="4221941"/>
            <a:ext cx="1306" cy="370514"/>
          </a:xfrm>
          <a:prstGeom prst="line">
            <a:avLst/>
          </a:prstGeom>
          <a:ln w="38160">
            <a:solidFill>
              <a:srgbClr val="5597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Line 32"/>
          <p:cNvSpPr/>
          <p:nvPr/>
        </p:nvSpPr>
        <p:spPr>
          <a:xfrm>
            <a:off x="6579353" y="4221941"/>
            <a:ext cx="7184" cy="370514"/>
          </a:xfrm>
          <a:prstGeom prst="line">
            <a:avLst/>
          </a:prstGeom>
          <a:ln w="38160">
            <a:solidFill>
              <a:srgbClr val="ED7D3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Line 33"/>
          <p:cNvSpPr/>
          <p:nvPr/>
        </p:nvSpPr>
        <p:spPr>
          <a:xfrm>
            <a:off x="7408793" y="4221941"/>
            <a:ext cx="1306" cy="370514"/>
          </a:xfrm>
          <a:prstGeom prst="line">
            <a:avLst/>
          </a:prstGeom>
          <a:ln w="3816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Line 34"/>
          <p:cNvSpPr/>
          <p:nvPr/>
        </p:nvSpPr>
        <p:spPr>
          <a:xfrm>
            <a:off x="8291461" y="4221941"/>
            <a:ext cx="4245" cy="370514"/>
          </a:xfrm>
          <a:prstGeom prst="line">
            <a:avLst/>
          </a:prstGeom>
          <a:ln w="3816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35"/>
          <p:cNvSpPr/>
          <p:nvPr/>
        </p:nvSpPr>
        <p:spPr>
          <a:xfrm>
            <a:off x="6199248" y="3590196"/>
            <a:ext cx="826174" cy="477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2020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CustomShape 36"/>
          <p:cNvSpPr/>
          <p:nvPr/>
        </p:nvSpPr>
        <p:spPr>
          <a:xfrm>
            <a:off x="7027055" y="3590196"/>
            <a:ext cx="824868" cy="477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2021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37"/>
          <p:cNvSpPr/>
          <p:nvPr/>
        </p:nvSpPr>
        <p:spPr>
          <a:xfrm>
            <a:off x="7879680" y="3590196"/>
            <a:ext cx="824868" cy="477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2022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38"/>
          <p:cNvSpPr/>
          <p:nvPr/>
        </p:nvSpPr>
        <p:spPr>
          <a:xfrm>
            <a:off x="5299273" y="4629028"/>
            <a:ext cx="824868" cy="772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</a:rPr>
              <a:t>2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39"/>
          <p:cNvSpPr/>
          <p:nvPr/>
        </p:nvSpPr>
        <p:spPr>
          <a:xfrm>
            <a:off x="6174757" y="4629028"/>
            <a:ext cx="826174" cy="772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10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CustomShape 40"/>
          <p:cNvSpPr/>
          <p:nvPr/>
        </p:nvSpPr>
        <p:spPr>
          <a:xfrm>
            <a:off x="6998319" y="4629028"/>
            <a:ext cx="824868" cy="772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10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41"/>
          <p:cNvSpPr/>
          <p:nvPr/>
        </p:nvSpPr>
        <p:spPr>
          <a:xfrm>
            <a:off x="7873600" y="4699995"/>
            <a:ext cx="1064440" cy="772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inglobal"/>
                <a:ea typeface="Noto Sans"/>
              </a:rPr>
              <a:t>10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CustomShape 42"/>
          <p:cNvSpPr/>
          <p:nvPr/>
        </p:nvSpPr>
        <p:spPr>
          <a:xfrm>
            <a:off x="-489500" y="2482573"/>
            <a:ext cx="5484427" cy="890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ru-RU" sz="3200" b="1" strike="noStrike" spc="-1" dirty="0" err="1" smtClean="0">
                <a:solidFill>
                  <a:srgbClr val="47627F"/>
                </a:solidFill>
                <a:uFill>
                  <a:solidFill>
                    <a:srgbClr val="FFFFFF"/>
                  </a:solidFill>
                </a:uFill>
                <a:latin typeface="inglobal"/>
                <a:ea typeface="DejaVu Sans"/>
              </a:rPr>
              <a:t>Геленджикский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3200" b="1" strike="noStrike" spc="-1" dirty="0">
                <a:solidFill>
                  <a:srgbClr val="47627F"/>
                </a:solidFill>
                <a:uFill>
                  <a:solidFill>
                    <a:srgbClr val="FFFFFF"/>
                  </a:solidFill>
                </a:uFill>
                <a:latin typeface="inglobal"/>
                <a:ea typeface="DejaVu Sans"/>
              </a:rPr>
              <a:t>район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43"/>
          <p:cNvSpPr/>
          <p:nvPr/>
        </p:nvSpPr>
        <p:spPr>
          <a:xfrm>
            <a:off x="4474078" y="2476913"/>
            <a:ext cx="5484754" cy="892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rgbClr val="47627F"/>
                </a:solidFill>
                <a:uFill>
                  <a:solidFill>
                    <a:srgbClr val="FFFFFF"/>
                  </a:solidFill>
                </a:uFill>
                <a:latin typeface="inglobal"/>
                <a:ea typeface="DejaVu Sans"/>
              </a:rPr>
              <a:t>Краснодарский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rgbClr val="47627F"/>
                </a:solidFill>
                <a:uFill>
                  <a:solidFill>
                    <a:srgbClr val="FFFFFF"/>
                  </a:solidFill>
                </a:uFill>
                <a:latin typeface="inglobal"/>
                <a:ea typeface="DejaVu Sans"/>
              </a:rPr>
              <a:t>край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953" cy="14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0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Отчет по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99641"/>
            <a:ext cx="7886700" cy="2477322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Активная ссылка на раздел на сайте, посвященная проекту, где размещены изданные инновационные продукты в формате чтения  </a:t>
            </a:r>
            <a:r>
              <a:rPr lang="ru-RU" dirty="0"/>
              <a:t>http:</a:t>
            </a:r>
            <a:r>
              <a:rPr lang="ru-RU" i="1" dirty="0"/>
              <a:t>//</a:t>
            </a:r>
            <a:r>
              <a:rPr lang="ru-RU" dirty="0">
                <a:hlinkClick r:id="rId2"/>
              </a:rPr>
              <a:t>gel-school-17.ru</a:t>
            </a:r>
            <a:r>
              <a:rPr lang="ru-RU" dirty="0"/>
              <a:t>/</a:t>
            </a:r>
            <a:r>
              <a:rPr lang="en-US" dirty="0" err="1"/>
              <a:t>innovaczionnya</a:t>
            </a:r>
            <a:r>
              <a:rPr lang="ru-RU" dirty="0"/>
              <a:t>-</a:t>
            </a:r>
            <a:r>
              <a:rPr lang="en-US" dirty="0" err="1"/>
              <a:t>deyatelnost</a:t>
            </a:r>
            <a:r>
              <a:rPr lang="ru-RU" dirty="0"/>
              <a:t>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7438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Официальные статусы организации в сфере </a:t>
            </a:r>
            <a:r>
              <a:rPr lang="ru-RU" b="1" i="1" dirty="0" smtClean="0"/>
              <a:t>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100" i="1" dirty="0" smtClean="0"/>
              <a:t>Краевая </a:t>
            </a:r>
            <a:r>
              <a:rPr lang="ru-RU" sz="2100" i="1" dirty="0"/>
              <a:t>инновационная площадка «Инновационная модель центра профессионального обучения старшеклассников сельской школы», приказ министерства образования, науки и молодёжной политики Краснодарского края от 05.02.2021 г.№313 «О присвоении статуса краевых инновационных площадок</a:t>
            </a:r>
            <a:r>
              <a:rPr lang="ru-RU" sz="2100" i="1" dirty="0" smtClean="0"/>
              <a:t>»</a:t>
            </a:r>
          </a:p>
          <a:p>
            <a:pPr marL="514350" indent="-514350">
              <a:buAutoNum type="arabicPeriod"/>
            </a:pPr>
            <a:r>
              <a:rPr lang="ru-RU" sz="2100" i="1" dirty="0"/>
              <a:t>М</a:t>
            </a:r>
            <a:r>
              <a:rPr lang="ru-RU" sz="2100" i="1" dirty="0" smtClean="0"/>
              <a:t>униципальная </a:t>
            </a:r>
            <a:r>
              <a:rPr lang="ru-RU" sz="2100" i="1" dirty="0"/>
              <a:t>инновационная площадка «Организация работы учебно-производственного центра профессионального обучения старшеклассников», приказ управления образованием МО г.-к. Геленджик от 17.12.2020г. г. № 673 «Об итогах городского экспертного совета при управлении образования администрации муниципального образования город – курорт Геленджик».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0472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В ходе реализации проекта в 2020 году успешно решены следующие задачи: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7366"/>
            <a:ext cx="7886700" cy="478959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-создание условий, обеспечивающих готовность обучающихся </a:t>
            </a:r>
            <a:r>
              <a:rPr lang="ru-RU" dirty="0" smtClean="0"/>
              <a:t>осваивать профессии Центра;</a:t>
            </a:r>
            <a:endParaRPr lang="ru-RU" dirty="0"/>
          </a:p>
          <a:p>
            <a:r>
              <a:rPr lang="ru-RU" dirty="0"/>
              <a:t>-создание инновационной модели центра профессионального обучения обучающихся сельской местности;</a:t>
            </a:r>
          </a:p>
          <a:p>
            <a:r>
              <a:rPr lang="ru-RU" dirty="0"/>
              <a:t>- разработка программ обучения по наиболее востребованным специальностям Кубани, внесение изменений в лицензию, корректировка учебных планов школы, расширение диапазона образовательных услуг в соответствии с запросами детей и родителей.</a:t>
            </a:r>
          </a:p>
          <a:p>
            <a:r>
              <a:rPr lang="ru-RU" dirty="0"/>
              <a:t>- обеспечение необходимых условий для личностного развития, профессионального самоопределения и творческого труда детей;</a:t>
            </a:r>
          </a:p>
          <a:p>
            <a:r>
              <a:rPr lang="ru-RU" dirty="0"/>
              <a:t>-    разработка диагностического инструментария, направленного на выявление запросов обучающихся и их родителей, а также анкет для выявления склонностей к той или иной профессии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26098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9086" y="14292"/>
            <a:ext cx="829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КИП: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центра профессионального обучения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3625"/>
            <a:ext cx="9144000" cy="62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68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8971"/>
          </a:xfrm>
        </p:spPr>
        <p:txBody>
          <a:bodyPr>
            <a:normAutofit/>
          </a:bodyPr>
          <a:lstStyle/>
          <a:p>
            <a:r>
              <a:rPr lang="ru-RU" sz="2800" b="1" dirty="0"/>
              <a:t>Измерение и оценка качества </a:t>
            </a:r>
            <a:r>
              <a:rPr lang="ru-RU" sz="2800" b="1" dirty="0" smtClean="0"/>
              <a:t>инновации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5324"/>
            <a:ext cx="7886700" cy="48316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первом этапе внедрения модели центра профессионального обучения была осуществлена входная диагностика  запросов обучающихся, их родителей, педагогов школы, то есть всех участников инновационной  программы.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данном этапе была разработана авторская анкета, с помощью которой было проведено мониторинговое исследование обучающихся 9-11 классов (посредством </a:t>
            </a:r>
            <a:r>
              <a:rPr lang="ru-RU" dirty="0" err="1"/>
              <a:t>гугл</a:t>
            </a:r>
            <a:r>
              <a:rPr lang="ru-RU" dirty="0"/>
              <a:t>-опроса)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7236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3673642" y="866271"/>
            <a:ext cx="3368841" cy="1187115"/>
          </a:xfrm>
          <a:prstGeom prst="downArrowCallou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87180" y="2053386"/>
            <a:ext cx="6741763" cy="36140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Современные выпускники сельских школ вступают в самостоятельную трудовую жизнь почти </a:t>
            </a:r>
            <a:r>
              <a:rPr lang="ru-RU" dirty="0" smtClean="0"/>
              <a:t>вслепую, не </a:t>
            </a:r>
            <a:r>
              <a:rPr lang="ru-RU" dirty="0"/>
              <a:t>имеют представления о реальном спросе на специалистов на рынке труда.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 выборе профессии преобладает случайный выбор</a:t>
            </a:r>
            <a:r>
              <a:rPr lang="ru-RU" dirty="0"/>
              <a:t>, влекущий за собой личностную, социальную и профессиональную </a:t>
            </a:r>
            <a:r>
              <a:rPr lang="ru-RU" dirty="0" err="1"/>
              <a:t>дезадаптацию</a:t>
            </a:r>
            <a:r>
              <a:rPr lang="ru-RU" dirty="0"/>
              <a:t>, миграцию в города, в то время как они могли бы принести пользу родному селу.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ah-RU" dirty="0" smtClean="0"/>
              <a:t>Старшеклассники и подростки</a:t>
            </a:r>
            <a:r>
              <a:rPr lang="sah-RU" dirty="0"/>
              <a:t>, окончившие общеобразовательную школу, </a:t>
            </a:r>
            <a:r>
              <a:rPr lang="sah-RU" dirty="0" smtClean="0"/>
              <a:t>не </a:t>
            </a:r>
            <a:r>
              <a:rPr lang="sah-RU" dirty="0"/>
              <a:t>подготовлены к новым требованиям политической, социально-экономической и кадровой ситуации, следовательно, </a:t>
            </a:r>
            <a:r>
              <a:rPr lang="sah-RU" dirty="0" smtClean="0"/>
              <a:t>остаются не </a:t>
            </a:r>
            <a:r>
              <a:rPr lang="sah-RU" dirty="0"/>
              <a:t>востребованы на современном рынке труда.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yt3.ggpht.com/a/AATXAJzs0mITyQHbF2Oh78GLAYIQTZ4pLuvB-sEziF2G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8" y="349406"/>
            <a:ext cx="2052510" cy="22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72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 КИП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08993"/>
            <a:ext cx="7886700" cy="55389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b="1" dirty="0" smtClean="0"/>
              <a:t>Методические рекомендации </a:t>
            </a:r>
            <a:r>
              <a:rPr lang="ru-RU" sz="2400" b="1" dirty="0"/>
              <a:t>«Диагностика профессиональной направленности и профессиональных ориентаций обучающихся».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редставлен </a:t>
            </a:r>
            <a:r>
              <a:rPr lang="ru-RU" sz="2000" dirty="0"/>
              <a:t>инструментарий для диагностики профессионального самоопределения и профессиональных ориентаций </a:t>
            </a:r>
            <a:r>
              <a:rPr lang="ru-RU" sz="2000" dirty="0" smtClean="0"/>
              <a:t>обучающихся, методические </a:t>
            </a:r>
            <a:r>
              <a:rPr lang="ru-RU" sz="2000" dirty="0"/>
              <a:t>материалы по организации сопровождения профессиональной ориентации обучающихся (карта выбора профиля для учащегося 9-класса, критерии и показатели готовности школьника к самостоятельному выбору профиля обучения, </a:t>
            </a:r>
            <a:r>
              <a:rPr lang="ru-RU" sz="2000" dirty="0" err="1"/>
              <a:t>профессиограммы</a:t>
            </a:r>
            <a:r>
              <a:rPr lang="ru-RU" sz="2000" dirty="0"/>
              <a:t> (описания) профессий, а также некоторые методические материалы для проведения классных часов и </a:t>
            </a:r>
            <a:r>
              <a:rPr lang="ru-RU" sz="2000" dirty="0" err="1"/>
              <a:t>профориентационных</a:t>
            </a:r>
            <a:r>
              <a:rPr lang="ru-RU" sz="2000" dirty="0"/>
              <a:t> мероприятий с обучающимися.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6308816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Созданы </a:t>
            </a:r>
            <a:r>
              <a:rPr lang="ru-RU" sz="2800" b="1" dirty="0"/>
              <a:t>специальные  </a:t>
            </a:r>
            <a:r>
              <a:rPr lang="ru-RU" sz="2800" b="1" dirty="0" smtClean="0"/>
              <a:t>условия для  освоения организации Центра профессионального обучения 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 подготовлены </a:t>
            </a:r>
            <a:r>
              <a:rPr lang="ru-RU" dirty="0"/>
              <a:t>информационных справочников по учебным заведениям города, края, страны для выпускников 9-11-х классов,</a:t>
            </a:r>
          </a:p>
          <a:p>
            <a:r>
              <a:rPr lang="ru-RU" dirty="0"/>
              <a:t>- заключены договоры о сотрудничестве с социальными партнерами школы, включенными в процесс профессиональной ориентации школьников,</a:t>
            </a:r>
          </a:p>
          <a:p>
            <a:r>
              <a:rPr lang="ru-RU" dirty="0"/>
              <a:t>- разработана концепция сетевого взаимодействия социальных  партнеров, </a:t>
            </a:r>
          </a:p>
          <a:p>
            <a:r>
              <a:rPr lang="ru-RU" dirty="0"/>
              <a:t>- разработаны проекты соглашений о сотрудничестве с ОО в рамках сетевого взаимодействия,</a:t>
            </a:r>
          </a:p>
          <a:p>
            <a:r>
              <a:rPr lang="ru-RU" dirty="0"/>
              <a:t>- оформлено помещение Центра профессионального обучения, приобретены специальные учебные пособия и материалы, специальные технические средства обучения коллективного  и индивидуального пользования, </a:t>
            </a:r>
          </a:p>
          <a:p>
            <a:r>
              <a:rPr lang="ru-RU" dirty="0"/>
              <a:t>- обучение специалистов школы, повышение их квалификации, необходимой для обучения по профессии «Швея</a:t>
            </a:r>
            <a:r>
              <a:rPr lang="ru-RU" dirty="0" smtClean="0"/>
              <a:t>» и др.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1840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9903"/>
            <a:ext cx="7886700" cy="5767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/>
              <a:t>Важнейшей этапом стало формирование нормативно-правовой основы функционирования Центра профессионального обучения (далее- ЦПО). Разработаны и внедрены следующие нормативно-правовые акты (далее- НПА): </a:t>
            </a:r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sz="2100" dirty="0"/>
              <a:t>) приказ о создании ЦПО; </a:t>
            </a:r>
          </a:p>
          <a:p>
            <a:pPr marL="0" indent="0">
              <a:buNone/>
            </a:pPr>
            <a:r>
              <a:rPr lang="ru-RU" sz="2100" dirty="0"/>
              <a:t>2) Положение о ЦПО МАОУ СОШ № 17;</a:t>
            </a:r>
          </a:p>
          <a:p>
            <a:pPr marL="0" indent="0">
              <a:buNone/>
            </a:pPr>
            <a:r>
              <a:rPr lang="ru-RU" sz="2100" dirty="0"/>
              <a:t>3) Положение о сетевом взаимодействии между образовательными организациями;</a:t>
            </a:r>
          </a:p>
          <a:p>
            <a:pPr marL="0" indent="0">
              <a:buNone/>
            </a:pPr>
            <a:r>
              <a:rPr lang="ru-RU" sz="2100" dirty="0"/>
              <a:t>4) Соглашение о сетевом взаимодействии;</a:t>
            </a:r>
          </a:p>
          <a:p>
            <a:pPr marL="0" indent="0">
              <a:buNone/>
            </a:pPr>
            <a:r>
              <a:rPr lang="ru-RU" sz="2100" dirty="0"/>
              <a:t>5) Должностная инструкция педагога ЦПО;</a:t>
            </a:r>
          </a:p>
          <a:p>
            <a:pPr marL="0" indent="0">
              <a:buNone/>
            </a:pPr>
            <a:r>
              <a:rPr lang="ru-RU" sz="2100" dirty="0"/>
              <a:t>6) Договор с родителями;</a:t>
            </a:r>
          </a:p>
          <a:p>
            <a:pPr marL="0" indent="0">
              <a:buNone/>
            </a:pPr>
            <a:r>
              <a:rPr lang="ru-RU" sz="2100" dirty="0"/>
              <a:t>7) Заявление родителей</a:t>
            </a:r>
          </a:p>
          <a:p>
            <a:pPr marL="0" indent="0">
              <a:buNone/>
            </a:pPr>
            <a:r>
              <a:rPr lang="ru-RU" sz="2100" dirty="0"/>
              <a:t>Внесены изменения в следующие НПА:</a:t>
            </a:r>
          </a:p>
          <a:p>
            <a:pPr lvl="0"/>
            <a:r>
              <a:rPr lang="ru-RU" sz="2100" dirty="0"/>
              <a:t>Положение об оплате труда работников МАОУ СОШ № 17им. Эдуарда </a:t>
            </a:r>
            <a:r>
              <a:rPr lang="ru-RU" sz="2100" dirty="0" err="1"/>
              <a:t>Есаяна</a:t>
            </a:r>
            <a:r>
              <a:rPr lang="ru-RU" sz="2100" dirty="0"/>
              <a:t>;</a:t>
            </a:r>
          </a:p>
          <a:p>
            <a:pPr lvl="0"/>
            <a:r>
              <a:rPr lang="ru-RU" sz="2100" dirty="0"/>
              <a:t>Штатное расписание.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47581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Апробация инновационной модели </a:t>
            </a:r>
            <a:r>
              <a:rPr lang="ru-RU" sz="3600" b="1" dirty="0"/>
              <a:t>Центра профессионального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12579"/>
            <a:ext cx="7886700" cy="40643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отчетный </a:t>
            </a:r>
            <a:r>
              <a:rPr lang="ru-RU" dirty="0"/>
              <a:t>период 2021г. </a:t>
            </a:r>
            <a:r>
              <a:rPr lang="ru-RU" dirty="0" smtClean="0"/>
              <a:t>с </a:t>
            </a:r>
            <a:r>
              <a:rPr lang="ru-RU" dirty="0"/>
              <a:t>целью профессионального обучения была разработана программа по профессии: «Швея»,  в рамках реализации которой прошли обучение 7 обучающихся 8-9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84072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Внедрение модели центра профессионального обучения требовало решения задачи повышению квалификации исполнителей инновационного проекта.   </a:t>
            </a:r>
          </a:p>
          <a:p>
            <a:r>
              <a:rPr lang="ru-RU" dirty="0"/>
              <a:t>В 2020-2021 году прошли повышение квалификации на базе 1 профессиональную подготовку по специальности «Швея» 3 разряда Артюхова Марина Алексеевна и получила дополнительное профессиональное образование по специальности «Швея 3 разряда».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47900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99393"/>
            <a:ext cx="7772400" cy="250146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Задача оснащения оборудованием ЦПО в 2021 году решалась через использование оборудования школ «Точки роста». Так, помещение для занятий обучающихся по профессии «Швея» создано 7 рабочих мест швеи.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Ирина Бубнова\Desktop\WhatsApp Image 2021-11-11 at 11.32.3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0" y="2207172"/>
            <a:ext cx="7097109" cy="4112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27034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25517"/>
            <a:ext cx="7886700" cy="56514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За отчетный период были созданы условия, обеспечивающие внедрение программы обучения по профессии: «Швея</a:t>
            </a:r>
            <a:r>
              <a:rPr lang="ru-RU" dirty="0" smtClean="0"/>
              <a:t>»:</a:t>
            </a:r>
          </a:p>
          <a:p>
            <a:pPr>
              <a:buFontTx/>
              <a:buChar char="-"/>
            </a:pPr>
            <a:r>
              <a:rPr lang="ru-RU" dirty="0" smtClean="0"/>
              <a:t>помещение для занятий оборудовано</a:t>
            </a:r>
            <a:r>
              <a:rPr lang="ru-RU" dirty="0"/>
              <a:t>: специализированной мебелью и системами хранения,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техническими </a:t>
            </a:r>
            <a:r>
              <a:rPr lang="ru-RU" dirty="0"/>
              <a:t>средствами обучения (интерактивным программно-аппаратным комплексом: проектор    </a:t>
            </a:r>
            <a:r>
              <a:rPr lang="en-US" dirty="0"/>
              <a:t>acer projector</a:t>
            </a:r>
            <a:r>
              <a:rPr lang="ru-RU" dirty="0"/>
              <a:t>    </a:t>
            </a:r>
            <a:r>
              <a:rPr lang="en-US" dirty="0"/>
              <a:t>x</a:t>
            </a:r>
            <a:r>
              <a:rPr lang="ru-RU" dirty="0"/>
              <a:t>1261</a:t>
            </a:r>
            <a:r>
              <a:rPr lang="en-US" dirty="0"/>
              <a:t>p</a:t>
            </a:r>
            <a:r>
              <a:rPr lang="ru-RU" dirty="0"/>
              <a:t>, экран         </a:t>
            </a:r>
            <a:r>
              <a:rPr lang="en-US" dirty="0" err="1"/>
              <a:t>redleaf</a:t>
            </a:r>
            <a:r>
              <a:rPr lang="ru-RU" dirty="0"/>
              <a:t>, ноутбук     </a:t>
            </a:r>
            <a:r>
              <a:rPr lang="en-US" dirty="0" err="1"/>
              <a:t>lenovo</a:t>
            </a:r>
            <a:r>
              <a:rPr lang="ru-RU" dirty="0"/>
              <a:t>    </a:t>
            </a:r>
            <a:r>
              <a:rPr lang="en-US" dirty="0"/>
              <a:t>g</a:t>
            </a:r>
            <a:r>
              <a:rPr lang="ru-RU" dirty="0"/>
              <a:t>460</a:t>
            </a:r>
            <a:r>
              <a:rPr lang="en-US" dirty="0"/>
              <a:t>e</a:t>
            </a:r>
            <a:r>
              <a:rPr lang="ru-RU" dirty="0"/>
              <a:t>/</a:t>
            </a:r>
            <a:r>
              <a:rPr lang="en-US" dirty="0"/>
              <a:t>g</a:t>
            </a:r>
            <a:r>
              <a:rPr lang="ru-RU" dirty="0"/>
              <a:t>560</a:t>
            </a:r>
            <a:r>
              <a:rPr lang="en-US" dirty="0"/>
              <a:t>e</a:t>
            </a:r>
            <a:r>
              <a:rPr lang="ru-RU" dirty="0"/>
              <a:t>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наглядными </a:t>
            </a:r>
            <a:r>
              <a:rPr lang="ru-RU" dirty="0"/>
              <a:t>пособиями для интерактивных досок с тестовыми заданиями (машиноведение: технология обработки ткани, технология изготовления швейных изделий),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лабораторно-технологическим </a:t>
            </a:r>
            <a:r>
              <a:rPr lang="ru-RU" dirty="0"/>
              <a:t>оборудованием: коллекциями по волокнам и тканям, доской гладильной, утюгом электрическим, манекенами женскими с подставкой, инструментами  и расходными материалами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демонстрационными </a:t>
            </a:r>
            <a:r>
              <a:rPr lang="ru-RU" dirty="0" err="1"/>
              <a:t>учебно</a:t>
            </a:r>
            <a:r>
              <a:rPr lang="ru-RU" dirty="0"/>
              <a:t> - наглядными пособиями,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универсальными </a:t>
            </a:r>
            <a:r>
              <a:rPr lang="ru-RU" dirty="0"/>
              <a:t>машинами бытового назначения,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краеобметочной</a:t>
            </a:r>
            <a:r>
              <a:rPr lang="ru-RU" dirty="0" smtClean="0"/>
              <a:t> </a:t>
            </a:r>
            <a:r>
              <a:rPr lang="ru-RU" dirty="0"/>
              <a:t>машиной 51 класса ПМЗ,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инструкциями </a:t>
            </a:r>
            <a:r>
              <a:rPr lang="ru-RU" dirty="0"/>
              <a:t>по технике безопасности, наглядно – методическими материалами и др.</a:t>
            </a:r>
          </a:p>
        </p:txBody>
      </p:sp>
    </p:spTree>
    <p:extLst>
      <p:ext uri="{BB962C8B-B14F-4D97-AF65-F5344CB8AC3E}">
        <p14:creationId xmlns:p14="http://schemas.microsoft.com/office/powerpoint/2010/main" val="305151921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Продукт КИП!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азработана </a:t>
            </a:r>
            <a:r>
              <a:rPr lang="ru-RU" dirty="0"/>
              <a:t>рабочая программа по профессиональной подготовке «Мастерица. Швея 2 разряда», основными задачами которой являются: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формирование </a:t>
            </a:r>
            <a:r>
              <a:rPr lang="ru-RU" dirty="0"/>
              <a:t>у обучающихся совокупности социальных, правовых и профессиональных компетенции, необходимых швее;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формирование </a:t>
            </a:r>
            <a:r>
              <a:rPr lang="ru-RU" dirty="0"/>
              <a:t>знаний и умений, навыков по профессии «Швея»;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развитие </a:t>
            </a:r>
            <a:r>
              <a:rPr lang="ru-RU" dirty="0"/>
              <a:t>мотивируемой потребности в получении профессионального образования;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оказание </a:t>
            </a:r>
            <a:r>
              <a:rPr lang="ru-RU" dirty="0"/>
              <a:t>практико-ориентированной помощи обучающимся в профессиональном самоопределении, выборе пути продолжения профессионального образования.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436217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Ирина Бубнова\Desktop\WhatsApp Image 2021-11-11 at 11.32.40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8" y="365126"/>
            <a:ext cx="8061434" cy="5867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65608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3283" y="1513091"/>
            <a:ext cx="65059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профессиональной подготовки по профессии швея 2 разряда и учебный план разработаны на основе требований профессиональной характеристики профессии швея 2 разряда с учетом государственного образовательного стандарта начального профессионального образования по профессии «Оператор швейного оборудования: швея».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Ирина Бубнова\Desktop\WhatsApp Image 2021-11-11 at 11.32.3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51890"/>
            <a:ext cx="5181600" cy="2906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46921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72564200"/>
              </p:ext>
            </p:extLst>
          </p:nvPr>
        </p:nvGraphicFramePr>
        <p:xfrm>
          <a:off x="242506" y="308759"/>
          <a:ext cx="8580860" cy="609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582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Занятия, согласно программе, направлены на практическую подготовку обучающихся к самостоятельной трудовой деятельности, на последующую интеграцию в общество.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Большое </a:t>
            </a:r>
            <a:r>
              <a:rPr lang="ru-RU" dirty="0"/>
              <a:t>внимание уделяется формированию у обучающихся коммуникативных навыков, необходимых на производстве</a:t>
            </a:r>
          </a:p>
        </p:txBody>
      </p:sp>
      <p:pic>
        <p:nvPicPr>
          <p:cNvPr id="4" name="Picture 14" descr="https://yt3.ggpht.com/a/AATXAJwH93uBnibJ4xx0afUH410Q42c4FqND8apIdEe5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78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06" y="4499312"/>
            <a:ext cx="2358688" cy="23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6237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9903"/>
            <a:ext cx="7886700" cy="57670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условиях пандемии COVID-19 и вынужденной изоляции полностью реализовать все задачи проекта не представилось возможным.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Кроме </a:t>
            </a:r>
            <a:r>
              <a:rPr lang="ru-RU" dirty="0"/>
              <a:t>того, в период пандемии актуализировались новые профессии, которые стали популярны среди молодежи: </a:t>
            </a:r>
            <a:r>
              <a:rPr lang="ru-RU" dirty="0" err="1"/>
              <a:t>блогер</a:t>
            </a:r>
            <a:r>
              <a:rPr lang="ru-RU" dirty="0"/>
              <a:t>, визажист и др. Поэтому на обучение по специальности: «тракторист», «повар» среди обучающихся школы желающих выявлено не было. </a:t>
            </a:r>
          </a:p>
        </p:txBody>
      </p:sp>
      <p:pic>
        <p:nvPicPr>
          <p:cNvPr id="4" name="Picture 6" descr="https://cdn.fortuna-s.com/uploads/2017/07/question-mark-blue-1.jpg?vcv-dynamic-field=featured_image&amp;alt=&amp;caption=&amp;title=question-mark-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07" y="3725915"/>
            <a:ext cx="3672771" cy="3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5041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сети</a:t>
            </a: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769085"/>
              </p:ext>
            </p:extLst>
          </p:nvPr>
        </p:nvGraphicFramePr>
        <p:xfrm>
          <a:off x="987972" y="1793018"/>
          <a:ext cx="6999890" cy="4620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9890">
                  <a:extLst>
                    <a:ext uri="{9D8B030D-6E8A-4147-A177-3AD203B41FA5}">
                      <a16:colId xmlns:a16="http://schemas.microsoft.com/office/drawing/2014/main" xmlns="" val="2662897523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МБОУ СОШ № 1им.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Админирала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Холостякова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127015156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МАОУ СОШ№6 им. Евдокии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Бершанской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45712899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МБОУ СОШ№20 им.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Н.И.Ходенко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323637780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МБОУ СОШ№20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2647919093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МБОУ СОШ№37 им. Петра ИОВИЧА Еременко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2881195752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Филиал ФГБОУ ВО «КГУ»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3741955729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МБОУ СОШ№7 им.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И.П.Стерняевой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538889625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МАОУ СОШ№12 им. Маршала Жукова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1091068305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МАОУ СОШ№4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им.Суворова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134426493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МБОУ ООШ№24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214697727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МБОУ СОШ№19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xmlns="" val="361653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11929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Трансляция опыта в 2021 г. осуществлялась через публикации и выступления на </a:t>
            </a:r>
            <a:r>
              <a:rPr lang="ru-RU" b="1" dirty="0" err="1"/>
              <a:t>вебинарах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- 23.09.2021 года провели </a:t>
            </a:r>
            <a:r>
              <a:rPr lang="ru-RU" dirty="0" err="1"/>
              <a:t>вебинар</a:t>
            </a:r>
            <a:r>
              <a:rPr lang="ru-RU" dirty="0"/>
              <a:t>  «Навыки </a:t>
            </a:r>
            <a:r>
              <a:rPr lang="en-US" dirty="0"/>
              <a:t>XXI</a:t>
            </a:r>
            <a:r>
              <a:rPr lang="ru-RU" dirty="0"/>
              <a:t> века и цифровая грамотность в действии»,</a:t>
            </a:r>
          </a:p>
          <a:p>
            <a:r>
              <a:rPr lang="ru-RU" dirty="0"/>
              <a:t>- 28-29 октября 2021 г. выступали с докладом на </a:t>
            </a:r>
            <a:r>
              <a:rPr lang="en-US" dirty="0"/>
              <a:t>VI</a:t>
            </a:r>
            <a:r>
              <a:rPr lang="ru-RU" dirty="0"/>
              <a:t> Всероссийской научно-практической конференции «Опыт, инновации и перспективы организации исследовательской и проектной деятельности дошкольников и учащихся» с докладом на тему «Профессиональное самоопределение старшеклассников посредством реализации краевого инновационного проекта»,</a:t>
            </a:r>
          </a:p>
          <a:p>
            <a:r>
              <a:rPr lang="ru-RU" dirty="0"/>
              <a:t>- 6 апреля 2021 г. выступали с докладом на III Всероссийской </a:t>
            </a:r>
            <a:r>
              <a:rPr lang="ru-RU" dirty="0" err="1"/>
              <a:t>тьюторской</a:t>
            </a:r>
            <a:r>
              <a:rPr lang="ru-RU" dirty="0"/>
              <a:t> научно-практической конференции с международным участием с докладом на тему «</a:t>
            </a:r>
            <a:r>
              <a:rPr lang="ru-RU" dirty="0" err="1"/>
              <a:t>Тьюторское</a:t>
            </a:r>
            <a:r>
              <a:rPr lang="ru-RU" dirty="0"/>
              <a:t> сопровождение старшеклассников на этапе выбора профессии»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4765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Продукт КИП!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Основные результаты работы КИП по теме «Инновационная модель центра профессионального обучения старшеклассников сельской школы» были опубликованы главой в коллективной монографии «</a:t>
            </a:r>
            <a:r>
              <a:rPr lang="ru-RU" dirty="0">
                <a:hlinkClick r:id="rId2"/>
              </a:rPr>
              <a:t>Дошкольное и школьное образование в России и за рубежом: векторы развития</a:t>
            </a:r>
            <a:r>
              <a:rPr lang="ru-RU" dirty="0"/>
              <a:t>» (Ульяновск, </a:t>
            </a:r>
            <a:r>
              <a:rPr lang="ru-RU" dirty="0" smtClean="0"/>
              <a:t>2021)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73323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0938"/>
            <a:ext cx="7886700" cy="47160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 первый год реализации проекта была проведена очень глубокая работа по ряду направлений, которые позволят реализовать данный проект поэтапно, в течение трех лет.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задачи, запланированные инновационным проектом «Инновационная модель центра профессионального обучения старшеклассников сельской школы» в первый год реализации  решены: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создано </a:t>
            </a:r>
            <a:r>
              <a:rPr lang="ru-RU" dirty="0"/>
              <a:t>и оборудовано пространство центра профессионального обучения,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проведена </a:t>
            </a:r>
            <a:r>
              <a:rPr lang="ru-RU" dirty="0"/>
              <a:t>подготовка специалистов для работы с детьми, проведены их стажировки на рабочем месте,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разработана программа </a:t>
            </a:r>
            <a:r>
              <a:rPr lang="ru-RU" dirty="0"/>
              <a:t>обучения, инструкции по технике безопасности,  </a:t>
            </a:r>
            <a:r>
              <a:rPr lang="ru-RU" dirty="0" smtClean="0"/>
              <a:t>построена </a:t>
            </a:r>
            <a:r>
              <a:rPr lang="ru-RU" dirty="0"/>
              <a:t>авторская методическая сеть, увеличена публикационная активность по теме КИП и др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Положительная динамика результатов инновационной деятельности позволяет сделать вывод об адекватных формах, методах работы на первом этапе, а спроектированная нами модель центра профессионального образования в условиях сельского социума в течение этого года подтвердила свою успешность.</a:t>
            </a:r>
          </a:p>
        </p:txBody>
      </p:sp>
    </p:spTree>
    <p:extLst>
      <p:ext uri="{BB962C8B-B14F-4D97-AF65-F5344CB8AC3E}">
        <p14:creationId xmlns:p14="http://schemas.microsoft.com/office/powerpoint/2010/main" val="1236484540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Проблемы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Разработка новых программ,</a:t>
            </a:r>
          </a:p>
          <a:p>
            <a:pPr>
              <a:buFontTx/>
              <a:buChar char="-"/>
            </a:pPr>
            <a:r>
              <a:rPr lang="ru-RU" dirty="0" smtClean="0"/>
              <a:t>Подготовка педагогов школы к их реализации,</a:t>
            </a:r>
          </a:p>
          <a:p>
            <a:pPr>
              <a:buFontTx/>
              <a:buChar char="-"/>
            </a:pPr>
            <a:r>
              <a:rPr lang="ru-RU" dirty="0" smtClean="0"/>
              <a:t>Расширение сети.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Приглашаем к сотрудничеству!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468755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826" y="2967335"/>
            <a:ext cx="77143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3275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1996110"/>
              </p:ext>
            </p:extLst>
          </p:nvPr>
        </p:nvGraphicFramePr>
        <p:xfrm>
          <a:off x="118753" y="831272"/>
          <a:ext cx="8633362" cy="592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знак завершения 4"/>
          <p:cNvSpPr/>
          <p:nvPr/>
        </p:nvSpPr>
        <p:spPr>
          <a:xfrm>
            <a:off x="2689761" y="261257"/>
            <a:ext cx="5795158" cy="968362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внедрения инновационного проекта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46318" y="1341912"/>
            <a:ext cx="6317672" cy="1686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готовность обучающихся осваивать интегрированную основную образовательную программу ООО и СОО;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инновационной модели центра профессионального обучения обучающихся сельской местности;</a:t>
            </a:r>
          </a:p>
          <a:p>
            <a:r>
              <a:rPr lang="ru-RU" dirty="0" smtClean="0"/>
              <a:t>обучающихся </a:t>
            </a:r>
            <a:r>
              <a:rPr lang="ru-RU" dirty="0"/>
              <a:t>сельской местности;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8815" y="3140501"/>
            <a:ext cx="6353300" cy="145472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обучения по наиболее востребованным специальностям Кубани, внесение изменений в лицензию, корректировка учебных планов школы, расширение диапазона образовательных услуг в соответствии с запросами детей и родителей.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6318" y="4664032"/>
            <a:ext cx="6317672" cy="15230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для личностного развития, профессионального самоопределения и творческого труда детей;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разработка диагностического инструментария, направленного на выявление запросов обучающихся и их родителей, а также анкет для выявления склонностей к той или иной профессии.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ttps://img2.freepng.ru/20180328/vyw/kisspng-check-mark-computer-icons-clip-art-check-5abb8212a2c439.82270045152223797066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3342725"/>
            <a:ext cx="1696273" cy="9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ages.ru.prom.st/110739438_w640_h2048_golochka.jpg?PIMAGE_ID=1107394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41" y="4897978"/>
            <a:ext cx="719051" cy="7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0-tub-ru.yandex.net/i?id=e9ced0435a2c1270f2c7e9299bdc6d51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55" y="1817636"/>
            <a:ext cx="741737" cy="73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953" cy="14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4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clipartmax.com/png/full/158-1581145_incandescent-light-bulb-brain-clip-art-incandescent-light-bulb-brain-clip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29" y="1188950"/>
            <a:ext cx="95899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1632378" y="2344817"/>
            <a:ext cx="6828312" cy="3966358"/>
          </a:xfrm>
          <a:prstGeom prst="flowChartMultidocument">
            <a:avLst/>
          </a:prstGeom>
          <a:solidFill>
            <a:srgbClr val="FFFF6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создать условия для обеспечения ориентации старшеклассников на профессии, востребованные в Краснодарском крае, и позволяющих учащимся получить данные профессии в рамках освоения основной образовательной программы ООО и СОО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057896" y="1070199"/>
            <a:ext cx="4393870" cy="127461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инновационного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41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93880" y="362690"/>
            <a:ext cx="4526164" cy="4548104"/>
          </a:xfrm>
          <a:prstGeom prst="round2Same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28124013"/>
              </p:ext>
            </p:extLst>
          </p:nvPr>
        </p:nvGraphicFramePr>
        <p:xfrm>
          <a:off x="2068332" y="1451429"/>
          <a:ext cx="6647496" cy="531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Блок-схема: знак завершения 9"/>
          <p:cNvSpPr/>
          <p:nvPr/>
        </p:nvSpPr>
        <p:spPr>
          <a:xfrm>
            <a:off x="5355770" y="586440"/>
            <a:ext cx="2583543" cy="781815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Полотно 71"/>
          <p:cNvGrpSpPr/>
          <p:nvPr/>
        </p:nvGrpSpPr>
        <p:grpSpPr>
          <a:xfrm>
            <a:off x="223520" y="744453"/>
            <a:ext cx="4415244" cy="3985202"/>
            <a:chOff x="0" y="0"/>
            <a:chExt cx="5935656" cy="315277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865495" cy="3152775"/>
            </a:xfrm>
            <a:prstGeom prst="rect">
              <a:avLst/>
            </a:prstGeom>
            <a:noFill/>
          </p:spPr>
        </p:sp>
        <p:sp>
          <p:nvSpPr>
            <p:cNvPr id="11" name="Rectangle 49"/>
            <p:cNvSpPr>
              <a:spLocks noChangeArrowheads="1"/>
            </p:cNvSpPr>
            <p:nvPr/>
          </p:nvSpPr>
          <p:spPr bwMode="auto">
            <a:xfrm>
              <a:off x="106531" y="107016"/>
              <a:ext cx="5829125" cy="297156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Rectangle 50"/>
            <p:cNvSpPr>
              <a:spLocks noChangeArrowheads="1"/>
            </p:cNvSpPr>
            <p:nvPr/>
          </p:nvSpPr>
          <p:spPr bwMode="auto">
            <a:xfrm>
              <a:off x="1636579" y="0"/>
              <a:ext cx="2399657" cy="4568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Выбор профессии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51"/>
            <p:cNvSpPr>
              <a:spLocks noChangeArrowheads="1"/>
            </p:cNvSpPr>
            <p:nvPr/>
          </p:nvSpPr>
          <p:spPr bwMode="auto">
            <a:xfrm>
              <a:off x="35998" y="685683"/>
              <a:ext cx="1257310" cy="4560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ЗАПРОСЫ УЧАЩИХСЯ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52"/>
            <p:cNvSpPr>
              <a:spLocks noChangeArrowheads="1"/>
            </p:cNvSpPr>
            <p:nvPr/>
          </p:nvSpPr>
          <p:spPr bwMode="auto">
            <a:xfrm>
              <a:off x="1363842" y="685683"/>
              <a:ext cx="1415084" cy="4560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МНЕНИЕ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ru-RU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РОДИТЕЛЕЙ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53"/>
            <p:cNvSpPr>
              <a:spLocks noChangeArrowheads="1"/>
            </p:cNvSpPr>
            <p:nvPr/>
          </p:nvSpPr>
          <p:spPr bwMode="auto">
            <a:xfrm>
              <a:off x="4379506" y="685683"/>
              <a:ext cx="1486427" cy="4560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ВОЗМОЖНОС-ТИ </a:t>
              </a: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ШКОЛЫ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54"/>
            <p:cNvSpPr>
              <a:spLocks noChangeArrowheads="1"/>
            </p:cNvSpPr>
            <p:nvPr/>
          </p:nvSpPr>
          <p:spPr bwMode="auto">
            <a:xfrm>
              <a:off x="106531" y="1371366"/>
              <a:ext cx="1415084" cy="1600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Учет </a:t>
              </a:r>
              <a:r>
                <a:rPr lang="ru-RU" sz="11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образова</a:t>
              </a:r>
              <a:r>
                <a:rPr lang="ru-RU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-тельных </a:t>
              </a:r>
              <a:r>
                <a:rPr lang="ru-RU" sz="11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потребнос-тей</a:t>
              </a: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склонностей, интересов и способностей учащихся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55"/>
            <p:cNvSpPr>
              <a:spLocks noChangeArrowheads="1"/>
            </p:cNvSpPr>
            <p:nvPr/>
          </p:nvSpPr>
          <p:spPr bwMode="auto">
            <a:xfrm>
              <a:off x="4493660" y="1371366"/>
              <a:ext cx="1369844" cy="1600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Учет ресурсов ОУ: кадровых, </a:t>
              </a:r>
              <a:r>
                <a:rPr lang="ru-RU" sz="11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финансо-вых</a:t>
              </a: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материальной базы и др., а также внешних связей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56"/>
            <p:cNvSpPr>
              <a:spLocks noChangeArrowheads="1"/>
            </p:cNvSpPr>
            <p:nvPr/>
          </p:nvSpPr>
          <p:spPr bwMode="auto">
            <a:xfrm rot="10800000">
              <a:off x="721730" y="1142531"/>
              <a:ext cx="113344" cy="228834"/>
            </a:xfrm>
            <a:prstGeom prst="downArrow">
              <a:avLst>
                <a:gd name="adj1" fmla="val 50000"/>
                <a:gd name="adj2" fmla="val 4982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utoShape 57"/>
            <p:cNvSpPr>
              <a:spLocks noChangeArrowheads="1"/>
            </p:cNvSpPr>
            <p:nvPr/>
          </p:nvSpPr>
          <p:spPr bwMode="auto">
            <a:xfrm rot="10800000">
              <a:off x="2207347" y="1142531"/>
              <a:ext cx="113344" cy="228834"/>
            </a:xfrm>
            <a:prstGeom prst="downArrow">
              <a:avLst>
                <a:gd name="adj1" fmla="val 50000"/>
                <a:gd name="adj2" fmla="val 4982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AutoShape 58"/>
            <p:cNvSpPr>
              <a:spLocks noChangeArrowheads="1"/>
            </p:cNvSpPr>
            <p:nvPr/>
          </p:nvSpPr>
          <p:spPr bwMode="auto">
            <a:xfrm rot="10800000">
              <a:off x="5065238" y="1142531"/>
              <a:ext cx="111725" cy="228834"/>
            </a:xfrm>
            <a:prstGeom prst="downArrow">
              <a:avLst>
                <a:gd name="adj1" fmla="val 50000"/>
                <a:gd name="adj2" fmla="val 5054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1" name="Line 59"/>
            <p:cNvCxnSpPr>
              <a:cxnSpLocks noChangeShapeType="1"/>
            </p:cNvCxnSpPr>
            <p:nvPr/>
          </p:nvCxnSpPr>
          <p:spPr bwMode="auto">
            <a:xfrm flipV="1">
              <a:off x="2436464" y="456848"/>
              <a:ext cx="1619" cy="2288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60"/>
            <p:cNvCxnSpPr>
              <a:cxnSpLocks noChangeShapeType="1"/>
            </p:cNvCxnSpPr>
            <p:nvPr/>
          </p:nvCxnSpPr>
          <p:spPr bwMode="auto">
            <a:xfrm flipH="1" flipV="1">
              <a:off x="3579620" y="456848"/>
              <a:ext cx="1371464" cy="2288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61"/>
            <p:cNvSpPr>
              <a:spLocks noChangeArrowheads="1"/>
            </p:cNvSpPr>
            <p:nvPr/>
          </p:nvSpPr>
          <p:spPr bwMode="auto">
            <a:xfrm>
              <a:off x="2849460" y="685683"/>
              <a:ext cx="1415894" cy="4560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ПОТРЕБНОС-ТИ </a:t>
              </a:r>
              <a:r>
                <a:rPr lang="ru-RU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РЫНКА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AutoShape 62"/>
            <p:cNvSpPr>
              <a:spLocks noChangeArrowheads="1"/>
            </p:cNvSpPr>
            <p:nvPr/>
          </p:nvSpPr>
          <p:spPr bwMode="auto">
            <a:xfrm>
              <a:off x="3008042" y="1371366"/>
              <a:ext cx="1257310" cy="1600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ru-RU" sz="11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Учет</a:t>
              </a:r>
              <a:r>
                <a: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потребностей </a:t>
              </a:r>
              <a:r>
                <a: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рынка труда ре­гиона в </a:t>
              </a:r>
              <a:r>
                <a:rPr lang="ru-RU" sz="11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квалифицированных </a:t>
              </a:r>
              <a:r>
                <a: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кадрах.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AutoShape 63"/>
            <p:cNvSpPr>
              <a:spLocks noChangeArrowheads="1"/>
            </p:cNvSpPr>
            <p:nvPr/>
          </p:nvSpPr>
          <p:spPr bwMode="auto">
            <a:xfrm rot="10800000">
              <a:off x="3579620" y="1142531"/>
              <a:ext cx="113344" cy="230475"/>
            </a:xfrm>
            <a:prstGeom prst="downArrow">
              <a:avLst>
                <a:gd name="adj1" fmla="val 50000"/>
                <a:gd name="adj2" fmla="val 5017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6" name="Line 64"/>
            <p:cNvCxnSpPr>
              <a:cxnSpLocks noChangeShapeType="1"/>
            </p:cNvCxnSpPr>
            <p:nvPr/>
          </p:nvCxnSpPr>
          <p:spPr bwMode="auto">
            <a:xfrm flipV="1">
              <a:off x="493422" y="456848"/>
              <a:ext cx="1599771" cy="2288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65"/>
            <p:cNvCxnSpPr>
              <a:cxnSpLocks noChangeShapeType="1"/>
            </p:cNvCxnSpPr>
            <p:nvPr/>
          </p:nvCxnSpPr>
          <p:spPr bwMode="auto">
            <a:xfrm flipV="1">
              <a:off x="3236350" y="456848"/>
              <a:ext cx="0" cy="2288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1443423" y="2510494"/>
            <a:ext cx="971241" cy="19901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запросов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6206"/>
            <a:ext cx="1831953" cy="14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18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3653133" y="406400"/>
            <a:ext cx="5138057" cy="1190172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позволит</a:t>
            </a:r>
            <a:r>
              <a:rPr lang="ru-RU" dirty="0"/>
              <a:t>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4759" y="1707175"/>
            <a:ext cx="4717142" cy="914400"/>
          </a:xfrm>
          <a:prstGeom prst="roundRec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ah-RU" sz="1200" dirty="0">
                <a:solidFill>
                  <a:schemeClr val="tx1"/>
                </a:solidFill>
              </a:rPr>
              <a:t>решить задачу профессиональной </a:t>
            </a:r>
            <a:r>
              <a:rPr lang="ru-RU" sz="1200" dirty="0">
                <a:solidFill>
                  <a:schemeClr val="tx1"/>
                </a:solidFill>
              </a:rPr>
              <a:t>ориентации старшеклассников на профессии, востребованные в Краснодарском крае,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3590" y="2810272"/>
            <a:ext cx="4717142" cy="1155134"/>
          </a:xfrm>
          <a:prstGeom prst="roundRec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получить данные профессии в рамках освоения основной образовательной программы ООО и СОО, способствовать профилактике профессиональной </a:t>
            </a:r>
            <a:r>
              <a:rPr lang="ru-RU" sz="1400" dirty="0" err="1">
                <a:solidFill>
                  <a:schemeClr val="tx1"/>
                </a:solidFill>
              </a:rPr>
              <a:t>дезадаптации</a:t>
            </a:r>
            <a:r>
              <a:rPr lang="ru-RU" sz="1400" dirty="0">
                <a:solidFill>
                  <a:schemeClr val="tx1"/>
                </a:solidFill>
              </a:rPr>
              <a:t>  и оттока молодежи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63590" y="4125063"/>
            <a:ext cx="4717142" cy="2484945"/>
          </a:xfrm>
          <a:prstGeom prst="roundRect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возможностях профессионального обучения в формировании профессионального самоопределения школьников старших классов с помощью: 1) превращения школьника в субъект профессиональной деятельности;  2) организации субъект-субъектных отношений между школьниками и педагогами;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создания образовательного процесса, направленного на включение школьника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осуществления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проб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3.bp.blogspot.com/-GEBqRExgoDE/V9d3qpab32I/AAAAAAAAKDM/w-g9EEPyaqQC6ruZ-MJRKrkbPDURYTengCEw/s1600/Ocenka-bizne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5" y="1866832"/>
            <a:ext cx="4991168" cy="49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953" cy="14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71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94969" y="145142"/>
            <a:ext cx="6154057" cy="732971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35000">
                <a:schemeClr val="accent4">
                  <a:lumMod val="93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инновации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4901893"/>
              </p:ext>
            </p:extLst>
          </p:nvPr>
        </p:nvGraphicFramePr>
        <p:xfrm>
          <a:off x="352623" y="1136188"/>
          <a:ext cx="8563429" cy="560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 rot="16200000">
            <a:off x="-756430" y="3051674"/>
            <a:ext cx="198710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0033" y="5057627"/>
            <a:ext cx="275273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результат</a:t>
            </a:r>
            <a:endParaRPr lang="ru-RU" sz="1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https://us.123rf.com/450wm/abluecup/abluecup1507/abluecup150700137/42647385-3d-small-person-with-some-puzzles-3d-image-isolated-white-background.jpg?ver=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3109" r="20759"/>
          <a:stretch/>
        </p:blipFill>
        <p:spPr bwMode="auto">
          <a:xfrm>
            <a:off x="516646" y="37424"/>
            <a:ext cx="831707" cy="1093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2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94969" y="145142"/>
            <a:ext cx="6154057" cy="732971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35000">
                <a:schemeClr val="accent4">
                  <a:lumMod val="93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инновации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96760107"/>
              </p:ext>
            </p:extLst>
          </p:nvPr>
        </p:nvGraphicFramePr>
        <p:xfrm>
          <a:off x="352623" y="1136188"/>
          <a:ext cx="8563429" cy="560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 rot="16200000">
            <a:off x="-756430" y="3051674"/>
            <a:ext cx="198710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0033" y="5057627"/>
            <a:ext cx="275273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результат</a:t>
            </a:r>
            <a:endParaRPr lang="ru-RU" sz="1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https://us.123rf.com/450wm/abluecup/abluecup1507/abluecup150700137/42647385-3d-small-person-with-some-puzzles-3d-image-isolated-white-background.jpg?ver=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3109" r="20759"/>
          <a:stretch/>
        </p:blipFill>
        <p:spPr bwMode="auto">
          <a:xfrm>
            <a:off x="516646" y="37424"/>
            <a:ext cx="831707" cy="1093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19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</TotalTime>
  <Words>2699</Words>
  <Application>Microsoft Office PowerPoint</Application>
  <PresentationFormat>Экран (4:3)</PresentationFormat>
  <Paragraphs>234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по реализации проекта</vt:lpstr>
      <vt:lpstr>Официальные статусы организации в сфере образования</vt:lpstr>
      <vt:lpstr>В ходе реализации проекта в 2020 году успешно решены следующие задачи:  </vt:lpstr>
      <vt:lpstr>Презентация PowerPoint</vt:lpstr>
      <vt:lpstr>Измерение и оценка качества инновации</vt:lpstr>
      <vt:lpstr>Продукт КИП</vt:lpstr>
      <vt:lpstr>Созданы специальные  условия для  освоения организации Центра профессионального обучения :</vt:lpstr>
      <vt:lpstr>Презентация PowerPoint</vt:lpstr>
      <vt:lpstr>Апробация инновационной модели Центра профессионального обучения</vt:lpstr>
      <vt:lpstr>Презентация PowerPoint</vt:lpstr>
      <vt:lpstr>Задача оснащения оборудованием ЦПО в 2021 году решалась через использование оборудования школ «Точки роста». Так, помещение для занятий обучающихся по профессии «Швея» создано 7 рабочих мест швеи. </vt:lpstr>
      <vt:lpstr>Презентация PowerPoint</vt:lpstr>
      <vt:lpstr>Продукт КИП!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сети </vt:lpstr>
      <vt:lpstr>Трансляция опыта в 2021 г. осуществлялась через публикации и выступления на вебинарах:</vt:lpstr>
      <vt:lpstr>Продукт КИП!</vt:lpstr>
      <vt:lpstr>Выводы</vt:lpstr>
      <vt:lpstr>Проблемы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KTM</cp:lastModifiedBy>
  <cp:revision>76</cp:revision>
  <dcterms:created xsi:type="dcterms:W3CDTF">2020-11-03T11:40:17Z</dcterms:created>
  <dcterms:modified xsi:type="dcterms:W3CDTF">2021-12-14T10:03:26Z</dcterms:modified>
</cp:coreProperties>
</file>