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7" r:id="rId10"/>
    <p:sldId id="289" r:id="rId11"/>
    <p:sldId id="290" r:id="rId12"/>
    <p:sldId id="291" r:id="rId13"/>
    <p:sldId id="292" r:id="rId14"/>
    <p:sldId id="293" r:id="rId15"/>
    <p:sldId id="294" r:id="rId16"/>
    <p:sldId id="296" r:id="rId17"/>
    <p:sldId id="295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1C0"/>
    <a:srgbClr val="E5DBCD"/>
    <a:srgbClr val="BDA381"/>
    <a:srgbClr val="C9B497"/>
    <a:srgbClr val="AF8F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7A3A84-FA03-4E18-87A4-1FEB243D2D85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AF03207F-EF2A-4839-BC1A-5AD305390DAD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Организована работа Лаборатории археологических исследований в каникулярное время для учащихся школы и района</a:t>
          </a:r>
          <a:endParaRPr lang="ru-RU" b="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3920DD88-3FD7-472D-AF92-90803223859C}" type="parTrans" cxnId="{25F1E4DA-286F-41FD-AC23-7A4EF2C4C01C}">
      <dgm:prSet/>
      <dgm:spPr/>
      <dgm:t>
        <a:bodyPr/>
        <a:lstStyle/>
        <a:p>
          <a:endParaRPr lang="ru-RU"/>
        </a:p>
      </dgm:t>
    </dgm:pt>
    <dgm:pt modelId="{ABCDB1F0-2271-4047-9172-EC4799AEA53C}" type="sibTrans" cxnId="{25F1E4DA-286F-41FD-AC23-7A4EF2C4C01C}">
      <dgm:prSet/>
      <dgm:spPr/>
      <dgm:t>
        <a:bodyPr/>
        <a:lstStyle/>
        <a:p>
          <a:endParaRPr lang="ru-RU"/>
        </a:p>
      </dgm:t>
    </dgm:pt>
    <dgm:pt modelId="{05700F02-CBB4-41B7-AAD7-80EBF0F52A57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Реализуются программы внеурочной деятельности на основе индивидуальных образовательных </a:t>
          </a:r>
          <a:endParaRPr lang="ru-RU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9825DE11-54CA-4891-9E14-417196146C14}" type="parTrans" cxnId="{881255B9-14AE-4981-BBF8-0ECC6779CA33}">
      <dgm:prSet/>
      <dgm:spPr/>
      <dgm:t>
        <a:bodyPr/>
        <a:lstStyle/>
        <a:p>
          <a:endParaRPr lang="ru-RU"/>
        </a:p>
      </dgm:t>
    </dgm:pt>
    <dgm:pt modelId="{DD96AF37-A6C8-4C9A-807C-60D692585C2C}" type="sibTrans" cxnId="{881255B9-14AE-4981-BBF8-0ECC6779CA33}">
      <dgm:prSet/>
      <dgm:spPr/>
      <dgm:t>
        <a:bodyPr/>
        <a:lstStyle/>
        <a:p>
          <a:endParaRPr lang="ru-RU"/>
        </a:p>
      </dgm:t>
    </dgm:pt>
    <dgm:pt modelId="{506FC5D2-7BC5-4A11-837E-F5B3AC9B3E3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Организована передвижная музейная экспозиция</a:t>
          </a:r>
          <a:endParaRPr lang="ru-RU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639B9403-4B3B-4D73-B14D-EC695664A09A}" type="parTrans" cxnId="{6C29DBEA-FDCF-40FE-998F-010516A89DD7}">
      <dgm:prSet/>
      <dgm:spPr/>
      <dgm:t>
        <a:bodyPr/>
        <a:lstStyle/>
        <a:p>
          <a:endParaRPr lang="ru-RU"/>
        </a:p>
      </dgm:t>
    </dgm:pt>
    <dgm:pt modelId="{625EF316-897F-4A91-A6AE-92BDA6FFFB3B}" type="sibTrans" cxnId="{6C29DBEA-FDCF-40FE-998F-010516A89DD7}">
      <dgm:prSet/>
      <dgm:spPr/>
      <dgm:t>
        <a:bodyPr/>
        <a:lstStyle/>
        <a:p>
          <a:endParaRPr lang="ru-RU"/>
        </a:p>
      </dgm:t>
    </dgm:pt>
    <dgm:pt modelId="{8265A2F8-CA17-46A3-BB8F-325F276CA269}" type="pres">
      <dgm:prSet presAssocID="{E17A3A84-FA03-4E18-87A4-1FEB243D2D85}" presName="Name0" presStyleCnt="0">
        <dgm:presLayoutVars>
          <dgm:dir/>
          <dgm:resizeHandles val="exact"/>
        </dgm:presLayoutVars>
      </dgm:prSet>
      <dgm:spPr/>
    </dgm:pt>
    <dgm:pt modelId="{62CCA953-DF1C-455B-B1E2-6E2D8EFE5698}" type="pres">
      <dgm:prSet presAssocID="{E17A3A84-FA03-4E18-87A4-1FEB243D2D85}" presName="fgShape" presStyleLbl="fgShp" presStyleIdx="0" presStyleCnt="1"/>
      <dgm:spPr/>
    </dgm:pt>
    <dgm:pt modelId="{6DC1E75F-FD87-41B7-BD30-BE6171B3CD4F}" type="pres">
      <dgm:prSet presAssocID="{E17A3A84-FA03-4E18-87A4-1FEB243D2D85}" presName="linComp" presStyleCnt="0"/>
      <dgm:spPr/>
    </dgm:pt>
    <dgm:pt modelId="{470FC0C1-CB36-4CB4-B62E-3A8FF6F6B595}" type="pres">
      <dgm:prSet presAssocID="{AF03207F-EF2A-4839-BC1A-5AD305390DAD}" presName="compNode" presStyleCnt="0"/>
      <dgm:spPr/>
    </dgm:pt>
    <dgm:pt modelId="{EFB1E21C-A283-4358-A081-92080EEB444E}" type="pres">
      <dgm:prSet presAssocID="{AF03207F-EF2A-4839-BC1A-5AD305390DAD}" presName="bkgdShape" presStyleLbl="node1" presStyleIdx="0" presStyleCnt="3"/>
      <dgm:spPr/>
      <dgm:t>
        <a:bodyPr/>
        <a:lstStyle/>
        <a:p>
          <a:endParaRPr lang="ru-RU"/>
        </a:p>
      </dgm:t>
    </dgm:pt>
    <dgm:pt modelId="{82145568-4315-4BF0-AA17-5B9D8E9FFE45}" type="pres">
      <dgm:prSet presAssocID="{AF03207F-EF2A-4839-BC1A-5AD305390DA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D2FE5-D393-4023-B60F-D1845E04BAD6}" type="pres">
      <dgm:prSet presAssocID="{AF03207F-EF2A-4839-BC1A-5AD305390DAD}" presName="invisiNode" presStyleLbl="node1" presStyleIdx="0" presStyleCnt="3"/>
      <dgm:spPr/>
    </dgm:pt>
    <dgm:pt modelId="{FEC88D78-AC27-445F-8750-740F87E58A55}" type="pres">
      <dgm:prSet presAssocID="{AF03207F-EF2A-4839-BC1A-5AD305390DAD}" presName="imagNode" presStyleLbl="fgImgPlace1" presStyleIdx="0" presStyleCnt="3" custScaleX="1485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8BF51FF9-3298-4116-B447-5E2E6C9F8EF9}" type="pres">
      <dgm:prSet presAssocID="{ABCDB1F0-2271-4047-9172-EC4799AEA5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BF3B6A-0857-41A4-BDB3-98E0151935AF}" type="pres">
      <dgm:prSet presAssocID="{05700F02-CBB4-41B7-AAD7-80EBF0F52A57}" presName="compNode" presStyleCnt="0"/>
      <dgm:spPr/>
    </dgm:pt>
    <dgm:pt modelId="{F7C65D6A-1742-4050-A53C-A3CF142E09B2}" type="pres">
      <dgm:prSet presAssocID="{05700F02-CBB4-41B7-AAD7-80EBF0F52A57}" presName="bkgdShape" presStyleLbl="node1" presStyleIdx="1" presStyleCnt="3"/>
      <dgm:spPr/>
      <dgm:t>
        <a:bodyPr/>
        <a:lstStyle/>
        <a:p>
          <a:endParaRPr lang="ru-RU"/>
        </a:p>
      </dgm:t>
    </dgm:pt>
    <dgm:pt modelId="{B2DE3CAC-A1EB-4933-8A2C-0DE34E8FB295}" type="pres">
      <dgm:prSet presAssocID="{05700F02-CBB4-41B7-AAD7-80EBF0F52A5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BAC3D-BDA6-443F-B6AF-56B6E7E4EE27}" type="pres">
      <dgm:prSet presAssocID="{05700F02-CBB4-41B7-AAD7-80EBF0F52A57}" presName="invisiNode" presStyleLbl="node1" presStyleIdx="1" presStyleCnt="3"/>
      <dgm:spPr/>
    </dgm:pt>
    <dgm:pt modelId="{31D4DA17-44B7-4C8E-9BF7-80BD0F752AB8}" type="pres">
      <dgm:prSet presAssocID="{05700F02-CBB4-41B7-AAD7-80EBF0F52A57}" presName="imagNode" presStyleLbl="fgImgPlace1" presStyleIdx="1" presStyleCnt="3" custScaleX="15288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F74931EA-848C-411B-BFFC-DFFF5FE14397}" type="pres">
      <dgm:prSet presAssocID="{DD96AF37-A6C8-4C9A-807C-60D692585C2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E1FC8D0-A1A4-42BF-8208-6736A44BF127}" type="pres">
      <dgm:prSet presAssocID="{506FC5D2-7BC5-4A11-837E-F5B3AC9B3E3F}" presName="compNode" presStyleCnt="0"/>
      <dgm:spPr/>
    </dgm:pt>
    <dgm:pt modelId="{87AC5753-DB73-44AA-89DC-8EEC95E4FEA0}" type="pres">
      <dgm:prSet presAssocID="{506FC5D2-7BC5-4A11-837E-F5B3AC9B3E3F}" presName="bkgdShape" presStyleLbl="node1" presStyleIdx="2" presStyleCnt="3"/>
      <dgm:spPr/>
      <dgm:t>
        <a:bodyPr/>
        <a:lstStyle/>
        <a:p>
          <a:endParaRPr lang="ru-RU"/>
        </a:p>
      </dgm:t>
    </dgm:pt>
    <dgm:pt modelId="{9ED49E99-6700-4694-B27B-06BED109B9ED}" type="pres">
      <dgm:prSet presAssocID="{506FC5D2-7BC5-4A11-837E-F5B3AC9B3E3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AFDA8-6CD6-475B-8707-04425880C7C8}" type="pres">
      <dgm:prSet presAssocID="{506FC5D2-7BC5-4A11-837E-F5B3AC9B3E3F}" presName="invisiNode" presStyleLbl="node1" presStyleIdx="2" presStyleCnt="3"/>
      <dgm:spPr/>
    </dgm:pt>
    <dgm:pt modelId="{22011677-3EFB-4830-BEFE-94647A3618CD}" type="pres">
      <dgm:prSet presAssocID="{506FC5D2-7BC5-4A11-837E-F5B3AC9B3E3F}" presName="imagNode" presStyleLbl="fgImgPlace1" presStyleIdx="2" presStyleCnt="3" custScaleX="1485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F2BA8287-A583-4EE8-AAB5-73831A3408E0}" type="presOf" srcId="{ABCDB1F0-2271-4047-9172-EC4799AEA53C}" destId="{8BF51FF9-3298-4116-B447-5E2E6C9F8EF9}" srcOrd="0" destOrd="0" presId="urn:microsoft.com/office/officeart/2005/8/layout/hList7#1"/>
    <dgm:cxn modelId="{25F1E4DA-286F-41FD-AC23-7A4EF2C4C01C}" srcId="{E17A3A84-FA03-4E18-87A4-1FEB243D2D85}" destId="{AF03207F-EF2A-4839-BC1A-5AD305390DAD}" srcOrd="0" destOrd="0" parTransId="{3920DD88-3FD7-472D-AF92-90803223859C}" sibTransId="{ABCDB1F0-2271-4047-9172-EC4799AEA53C}"/>
    <dgm:cxn modelId="{881255B9-14AE-4981-BBF8-0ECC6779CA33}" srcId="{E17A3A84-FA03-4E18-87A4-1FEB243D2D85}" destId="{05700F02-CBB4-41B7-AAD7-80EBF0F52A57}" srcOrd="1" destOrd="0" parTransId="{9825DE11-54CA-4891-9E14-417196146C14}" sibTransId="{DD96AF37-A6C8-4C9A-807C-60D692585C2C}"/>
    <dgm:cxn modelId="{6C29DBEA-FDCF-40FE-998F-010516A89DD7}" srcId="{E17A3A84-FA03-4E18-87A4-1FEB243D2D85}" destId="{506FC5D2-7BC5-4A11-837E-F5B3AC9B3E3F}" srcOrd="2" destOrd="0" parTransId="{639B9403-4B3B-4D73-B14D-EC695664A09A}" sibTransId="{625EF316-897F-4A91-A6AE-92BDA6FFFB3B}"/>
    <dgm:cxn modelId="{1326F163-9B7A-4ABB-832D-82A72143B7C0}" type="presOf" srcId="{506FC5D2-7BC5-4A11-837E-F5B3AC9B3E3F}" destId="{9ED49E99-6700-4694-B27B-06BED109B9ED}" srcOrd="1" destOrd="0" presId="urn:microsoft.com/office/officeart/2005/8/layout/hList7#1"/>
    <dgm:cxn modelId="{C9487198-A2D8-4034-8EF3-BA26019331EF}" type="presOf" srcId="{E17A3A84-FA03-4E18-87A4-1FEB243D2D85}" destId="{8265A2F8-CA17-46A3-BB8F-325F276CA269}" srcOrd="0" destOrd="0" presId="urn:microsoft.com/office/officeart/2005/8/layout/hList7#1"/>
    <dgm:cxn modelId="{01EE396B-6448-4537-BAD2-ADC23AC7DD64}" type="presOf" srcId="{AF03207F-EF2A-4839-BC1A-5AD305390DAD}" destId="{EFB1E21C-A283-4358-A081-92080EEB444E}" srcOrd="0" destOrd="0" presId="urn:microsoft.com/office/officeart/2005/8/layout/hList7#1"/>
    <dgm:cxn modelId="{290F781F-0042-416E-B2D9-D93D8258F54E}" type="presOf" srcId="{AF03207F-EF2A-4839-BC1A-5AD305390DAD}" destId="{82145568-4315-4BF0-AA17-5B9D8E9FFE45}" srcOrd="1" destOrd="0" presId="urn:microsoft.com/office/officeart/2005/8/layout/hList7#1"/>
    <dgm:cxn modelId="{32302F40-2A75-4BFB-B76C-FE72054A31D7}" type="presOf" srcId="{DD96AF37-A6C8-4C9A-807C-60D692585C2C}" destId="{F74931EA-848C-411B-BFFC-DFFF5FE14397}" srcOrd="0" destOrd="0" presId="urn:microsoft.com/office/officeart/2005/8/layout/hList7#1"/>
    <dgm:cxn modelId="{E306A279-21CF-462B-8555-74671BB43B99}" type="presOf" srcId="{506FC5D2-7BC5-4A11-837E-F5B3AC9B3E3F}" destId="{87AC5753-DB73-44AA-89DC-8EEC95E4FEA0}" srcOrd="0" destOrd="0" presId="urn:microsoft.com/office/officeart/2005/8/layout/hList7#1"/>
    <dgm:cxn modelId="{000A4F7C-E639-48E4-8EAC-AB7ADAC4999C}" type="presOf" srcId="{05700F02-CBB4-41B7-AAD7-80EBF0F52A57}" destId="{F7C65D6A-1742-4050-A53C-A3CF142E09B2}" srcOrd="0" destOrd="0" presId="urn:microsoft.com/office/officeart/2005/8/layout/hList7#1"/>
    <dgm:cxn modelId="{E410400A-F161-4885-ACD8-B4492B391D85}" type="presOf" srcId="{05700F02-CBB4-41B7-AAD7-80EBF0F52A57}" destId="{B2DE3CAC-A1EB-4933-8A2C-0DE34E8FB295}" srcOrd="1" destOrd="0" presId="urn:microsoft.com/office/officeart/2005/8/layout/hList7#1"/>
    <dgm:cxn modelId="{B55841A9-7F25-41CA-A056-C52651F7ADF9}" type="presParOf" srcId="{8265A2F8-CA17-46A3-BB8F-325F276CA269}" destId="{62CCA953-DF1C-455B-B1E2-6E2D8EFE5698}" srcOrd="0" destOrd="0" presId="urn:microsoft.com/office/officeart/2005/8/layout/hList7#1"/>
    <dgm:cxn modelId="{E2A1600A-2C81-4643-93F8-19A00F87B4F1}" type="presParOf" srcId="{8265A2F8-CA17-46A3-BB8F-325F276CA269}" destId="{6DC1E75F-FD87-41B7-BD30-BE6171B3CD4F}" srcOrd="1" destOrd="0" presId="urn:microsoft.com/office/officeart/2005/8/layout/hList7#1"/>
    <dgm:cxn modelId="{6DA6823E-3C4B-4BA9-906E-A5D5B193118A}" type="presParOf" srcId="{6DC1E75F-FD87-41B7-BD30-BE6171B3CD4F}" destId="{470FC0C1-CB36-4CB4-B62E-3A8FF6F6B595}" srcOrd="0" destOrd="0" presId="urn:microsoft.com/office/officeart/2005/8/layout/hList7#1"/>
    <dgm:cxn modelId="{EB8466B9-9B3D-4B19-9E22-CEB634EF7480}" type="presParOf" srcId="{470FC0C1-CB36-4CB4-B62E-3A8FF6F6B595}" destId="{EFB1E21C-A283-4358-A081-92080EEB444E}" srcOrd="0" destOrd="0" presId="urn:microsoft.com/office/officeart/2005/8/layout/hList7#1"/>
    <dgm:cxn modelId="{E3406032-37E9-4257-A50D-5C4837698533}" type="presParOf" srcId="{470FC0C1-CB36-4CB4-B62E-3A8FF6F6B595}" destId="{82145568-4315-4BF0-AA17-5B9D8E9FFE45}" srcOrd="1" destOrd="0" presId="urn:microsoft.com/office/officeart/2005/8/layout/hList7#1"/>
    <dgm:cxn modelId="{DB53FB54-4C48-4B3B-8680-57C771AD2A32}" type="presParOf" srcId="{470FC0C1-CB36-4CB4-B62E-3A8FF6F6B595}" destId="{FF1D2FE5-D393-4023-B60F-D1845E04BAD6}" srcOrd="2" destOrd="0" presId="urn:microsoft.com/office/officeart/2005/8/layout/hList7#1"/>
    <dgm:cxn modelId="{13BBC693-8F5E-409B-A592-0F188B084E6B}" type="presParOf" srcId="{470FC0C1-CB36-4CB4-B62E-3A8FF6F6B595}" destId="{FEC88D78-AC27-445F-8750-740F87E58A55}" srcOrd="3" destOrd="0" presId="urn:microsoft.com/office/officeart/2005/8/layout/hList7#1"/>
    <dgm:cxn modelId="{535C90FC-2E0D-4455-97AA-5475865F8445}" type="presParOf" srcId="{6DC1E75F-FD87-41B7-BD30-BE6171B3CD4F}" destId="{8BF51FF9-3298-4116-B447-5E2E6C9F8EF9}" srcOrd="1" destOrd="0" presId="urn:microsoft.com/office/officeart/2005/8/layout/hList7#1"/>
    <dgm:cxn modelId="{6F76908E-602D-4C1F-9137-BA2CCA063BEF}" type="presParOf" srcId="{6DC1E75F-FD87-41B7-BD30-BE6171B3CD4F}" destId="{F5BF3B6A-0857-41A4-BDB3-98E0151935AF}" srcOrd="2" destOrd="0" presId="urn:microsoft.com/office/officeart/2005/8/layout/hList7#1"/>
    <dgm:cxn modelId="{3B42C495-B56D-4439-A244-A9E388107646}" type="presParOf" srcId="{F5BF3B6A-0857-41A4-BDB3-98E0151935AF}" destId="{F7C65D6A-1742-4050-A53C-A3CF142E09B2}" srcOrd="0" destOrd="0" presId="urn:microsoft.com/office/officeart/2005/8/layout/hList7#1"/>
    <dgm:cxn modelId="{94B0BC44-0E83-4050-BF42-46B830FE6ABD}" type="presParOf" srcId="{F5BF3B6A-0857-41A4-BDB3-98E0151935AF}" destId="{B2DE3CAC-A1EB-4933-8A2C-0DE34E8FB295}" srcOrd="1" destOrd="0" presId="urn:microsoft.com/office/officeart/2005/8/layout/hList7#1"/>
    <dgm:cxn modelId="{C5BADC53-8D0B-4CF7-8FCC-AF91EA6BDF3A}" type="presParOf" srcId="{F5BF3B6A-0857-41A4-BDB3-98E0151935AF}" destId="{90BBAC3D-BDA6-443F-B6AF-56B6E7E4EE27}" srcOrd="2" destOrd="0" presId="urn:microsoft.com/office/officeart/2005/8/layout/hList7#1"/>
    <dgm:cxn modelId="{521F82E7-7098-41E8-AF98-56D32A6580F9}" type="presParOf" srcId="{F5BF3B6A-0857-41A4-BDB3-98E0151935AF}" destId="{31D4DA17-44B7-4C8E-9BF7-80BD0F752AB8}" srcOrd="3" destOrd="0" presId="urn:microsoft.com/office/officeart/2005/8/layout/hList7#1"/>
    <dgm:cxn modelId="{119AE560-61D6-494E-9F0B-B78C7AE21E1B}" type="presParOf" srcId="{6DC1E75F-FD87-41B7-BD30-BE6171B3CD4F}" destId="{F74931EA-848C-411B-BFFC-DFFF5FE14397}" srcOrd="3" destOrd="0" presId="urn:microsoft.com/office/officeart/2005/8/layout/hList7#1"/>
    <dgm:cxn modelId="{7829AB7A-FE1D-4304-8EC1-856CE2A9C5D8}" type="presParOf" srcId="{6DC1E75F-FD87-41B7-BD30-BE6171B3CD4F}" destId="{AE1FC8D0-A1A4-42BF-8208-6736A44BF127}" srcOrd="4" destOrd="0" presId="urn:microsoft.com/office/officeart/2005/8/layout/hList7#1"/>
    <dgm:cxn modelId="{9FFA1D33-D69D-4D0F-B028-D842D8139E33}" type="presParOf" srcId="{AE1FC8D0-A1A4-42BF-8208-6736A44BF127}" destId="{87AC5753-DB73-44AA-89DC-8EEC95E4FEA0}" srcOrd="0" destOrd="0" presId="urn:microsoft.com/office/officeart/2005/8/layout/hList7#1"/>
    <dgm:cxn modelId="{52DFE434-FFAB-4F7B-8652-3C1610CCDB8A}" type="presParOf" srcId="{AE1FC8D0-A1A4-42BF-8208-6736A44BF127}" destId="{9ED49E99-6700-4694-B27B-06BED109B9ED}" srcOrd="1" destOrd="0" presId="urn:microsoft.com/office/officeart/2005/8/layout/hList7#1"/>
    <dgm:cxn modelId="{DB2A8BC3-BED2-45F5-92B1-D98601BB180A}" type="presParOf" srcId="{AE1FC8D0-A1A4-42BF-8208-6736A44BF127}" destId="{EDFAFDA8-6CD6-475B-8707-04425880C7C8}" srcOrd="2" destOrd="0" presId="urn:microsoft.com/office/officeart/2005/8/layout/hList7#1"/>
    <dgm:cxn modelId="{6A8EFCCC-B779-490F-8016-56E1D224D962}" type="presParOf" srcId="{AE1FC8D0-A1A4-42BF-8208-6736A44BF127}" destId="{22011677-3EFB-4830-BEFE-94647A3618C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4ABAA-E94A-4BF7-A368-050DC86429F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419838-F34D-4450-8543-9B397484987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МБОУ СОШ №6</a:t>
          </a:r>
          <a:endParaRPr lang="ru-RU" sz="14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5C473228-AB70-451D-9070-8C55100CDEEA}" type="parTrans" cxnId="{A917E1A8-704B-4AED-B5F0-364532BB2183}">
      <dgm:prSet/>
      <dgm:spPr/>
      <dgm:t>
        <a:bodyPr/>
        <a:lstStyle/>
        <a:p>
          <a:endParaRPr lang="ru-RU"/>
        </a:p>
      </dgm:t>
    </dgm:pt>
    <dgm:pt modelId="{3FADCD33-4102-474D-A1B3-BF048F9C8AA1}" type="sibTrans" cxnId="{A917E1A8-704B-4AED-B5F0-364532BB2183}">
      <dgm:prSet/>
      <dgm:spPr/>
      <dgm:t>
        <a:bodyPr/>
        <a:lstStyle/>
        <a:p>
          <a:endParaRPr lang="ru-RU"/>
        </a:p>
      </dgm:t>
    </dgm:pt>
    <dgm:pt modelId="{97EECCC2-48BA-421B-8B81-0A80C2C9B88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приходом храма Трех Святителей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6C1990EE-E194-4293-8222-AA281F84827E}" type="parTrans" cxnId="{1977F9A5-35CE-474F-843D-474A85A9A18C}">
      <dgm:prSet/>
      <dgm:spPr/>
      <dgm:t>
        <a:bodyPr/>
        <a:lstStyle/>
        <a:p>
          <a:endParaRPr lang="ru-RU"/>
        </a:p>
      </dgm:t>
    </dgm:pt>
    <dgm:pt modelId="{ADD27B05-660F-4168-AB70-BBF5B78D3B66}" type="sibTrans" cxnId="{1977F9A5-35CE-474F-843D-474A85A9A18C}">
      <dgm:prSet/>
      <dgm:spPr/>
      <dgm:t>
        <a:bodyPr/>
        <a:lstStyle/>
        <a:p>
          <a:endParaRPr lang="ru-RU"/>
        </a:p>
      </dgm:t>
    </dgm:pt>
    <dgm:pt modelId="{59F24390-EDF5-42A5-8739-0B1F811F793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«Станция юных техников»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AA4EF6F6-A4CF-4882-BF6A-FD19AAA3A383}" type="parTrans" cxnId="{6B55DB5D-4A55-4B4A-88F7-7F1C76EC57FD}">
      <dgm:prSet/>
      <dgm:spPr/>
      <dgm:t>
        <a:bodyPr/>
        <a:lstStyle/>
        <a:p>
          <a:endParaRPr lang="ru-RU"/>
        </a:p>
      </dgm:t>
    </dgm:pt>
    <dgm:pt modelId="{E1695083-3DC4-493E-A18B-DB4FD910DF28}" type="sibTrans" cxnId="{6B55DB5D-4A55-4B4A-88F7-7F1C76EC57FD}">
      <dgm:prSet/>
      <dgm:spPr/>
      <dgm:t>
        <a:bodyPr/>
        <a:lstStyle/>
        <a:p>
          <a:endParaRPr lang="ru-RU"/>
        </a:p>
      </dgm:t>
    </dgm:pt>
    <dgm:pt modelId="{3A7FD26C-5BA0-4A45-8BF7-E5E5ECE099C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Уманским районным казачьим обществом </a:t>
          </a:r>
          <a:r>
            <a:rPr lang="ru-RU" sz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отдельского</a:t>
          </a:r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общества - </a:t>
          </a:r>
          <a:r>
            <a:rPr lang="ru-RU" sz="1200" dirty="0" err="1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Ейский</a:t>
          </a:r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 казачий отдел Кубанского войскового казачьего общества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8E2C205A-C03A-448D-8FFC-E3B0FB949C1A}" type="parTrans" cxnId="{05631A8B-EB0C-42DE-B432-626042203B63}">
      <dgm:prSet/>
      <dgm:spPr/>
      <dgm:t>
        <a:bodyPr/>
        <a:lstStyle/>
        <a:p>
          <a:endParaRPr lang="ru-RU"/>
        </a:p>
      </dgm:t>
    </dgm:pt>
    <dgm:pt modelId="{924C649F-0A68-4CA3-8660-661F95FFEC91}" type="sibTrans" cxnId="{05631A8B-EB0C-42DE-B432-626042203B63}">
      <dgm:prSet/>
      <dgm:spPr/>
      <dgm:t>
        <a:bodyPr/>
        <a:lstStyle/>
        <a:p>
          <a:endParaRPr lang="ru-RU"/>
        </a:p>
      </dgm:t>
    </dgm:pt>
    <dgm:pt modelId="{9B1A4427-506E-4790-BD5D-2AA5060FADC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МКУ «Архив муниципального образования Ленинградский район»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05441A8C-178C-430E-931A-D819E52B0220}" type="parTrans" cxnId="{4336F186-6398-49D3-BABE-198F9D337017}">
      <dgm:prSet/>
      <dgm:spPr/>
      <dgm:t>
        <a:bodyPr/>
        <a:lstStyle/>
        <a:p>
          <a:endParaRPr lang="ru-RU"/>
        </a:p>
      </dgm:t>
    </dgm:pt>
    <dgm:pt modelId="{A7196ADE-ABF8-442C-9308-23224C48A727}" type="sibTrans" cxnId="{4336F186-6398-49D3-BABE-198F9D337017}">
      <dgm:prSet/>
      <dgm:spPr/>
      <dgm:t>
        <a:bodyPr/>
        <a:lstStyle/>
        <a:p>
          <a:endParaRPr lang="ru-RU"/>
        </a:p>
      </dgm:t>
    </dgm:pt>
    <dgm:pt modelId="{D3B0D2FA-8A66-425F-AB80-F7FC064594D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МБУ СКК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35FF228A-C431-4972-B8A5-952BC34F4771}" type="parTrans" cxnId="{77C6ED87-6A1E-4A4E-9EAE-32BFD90AC9EB}">
      <dgm:prSet/>
      <dgm:spPr/>
      <dgm:t>
        <a:bodyPr/>
        <a:lstStyle/>
        <a:p>
          <a:endParaRPr lang="ru-RU"/>
        </a:p>
      </dgm:t>
    </dgm:pt>
    <dgm:pt modelId="{175CCAB6-E9B7-4CED-B5B5-FF5251214D33}" type="sibTrans" cxnId="{77C6ED87-6A1E-4A4E-9EAE-32BFD90AC9EB}">
      <dgm:prSet/>
      <dgm:spPr/>
      <dgm:t>
        <a:bodyPr/>
        <a:lstStyle/>
        <a:p>
          <a:endParaRPr lang="ru-RU"/>
        </a:p>
      </dgm:t>
    </dgm:pt>
    <dgm:pt modelId="{9B035F76-245F-4BD4-ADBF-97E2A95678F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rPr>
            <a:t>МБО ДО «Детско-юношеский центр» станицы Ленинградской</a:t>
          </a:r>
          <a:endParaRPr lang="ru-RU" sz="1200" dirty="0">
            <a:solidFill>
              <a:schemeClr val="accent6">
                <a:lumMod val="50000"/>
              </a:schemeClr>
            </a:solidFill>
            <a:latin typeface="Arial Black" panose="020B0A04020102020204" pitchFamily="34" charset="0"/>
          </a:endParaRPr>
        </a:p>
      </dgm:t>
    </dgm:pt>
    <dgm:pt modelId="{839E9564-1B4A-43F1-B2F2-A3A1161D13E2}" type="parTrans" cxnId="{59D0072D-5D84-408D-8ED3-8E2C5DD4BB4F}">
      <dgm:prSet/>
      <dgm:spPr/>
      <dgm:t>
        <a:bodyPr/>
        <a:lstStyle/>
        <a:p>
          <a:endParaRPr lang="ru-RU"/>
        </a:p>
      </dgm:t>
    </dgm:pt>
    <dgm:pt modelId="{33C2D6B9-491D-40D8-864C-A8EB1B37FF51}" type="sibTrans" cxnId="{59D0072D-5D84-408D-8ED3-8E2C5DD4BB4F}">
      <dgm:prSet/>
      <dgm:spPr/>
      <dgm:t>
        <a:bodyPr/>
        <a:lstStyle/>
        <a:p>
          <a:endParaRPr lang="ru-RU"/>
        </a:p>
      </dgm:t>
    </dgm:pt>
    <dgm:pt modelId="{4EC16D6C-DE6B-432B-93A3-ED18A8BEF64F}" type="pres">
      <dgm:prSet presAssocID="{C0F4ABAA-E94A-4BF7-A368-050DC86429F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CAC72-C7AE-4D96-8775-322649AB580B}" type="pres">
      <dgm:prSet presAssocID="{DE419838-F34D-4450-8543-9B3974849871}" presName="centerShape" presStyleLbl="node0" presStyleIdx="0" presStyleCnt="1"/>
      <dgm:spPr/>
      <dgm:t>
        <a:bodyPr/>
        <a:lstStyle/>
        <a:p>
          <a:endParaRPr lang="ru-RU"/>
        </a:p>
      </dgm:t>
    </dgm:pt>
    <dgm:pt modelId="{02BBD085-B2C9-4166-A16D-8423E9A411EC}" type="pres">
      <dgm:prSet presAssocID="{6C1990EE-E194-4293-8222-AA281F84827E}" presName="Name9" presStyleLbl="parChTrans1D2" presStyleIdx="0" presStyleCnt="6"/>
      <dgm:spPr/>
      <dgm:t>
        <a:bodyPr/>
        <a:lstStyle/>
        <a:p>
          <a:endParaRPr lang="ru-RU"/>
        </a:p>
      </dgm:t>
    </dgm:pt>
    <dgm:pt modelId="{8116962E-06DF-4965-8E75-F163B3311F4D}" type="pres">
      <dgm:prSet presAssocID="{6C1990EE-E194-4293-8222-AA281F84827E}" presName="connTx" presStyleLbl="parChTrans1D2" presStyleIdx="0" presStyleCnt="6"/>
      <dgm:spPr/>
      <dgm:t>
        <a:bodyPr/>
        <a:lstStyle/>
        <a:p>
          <a:endParaRPr lang="ru-RU"/>
        </a:p>
      </dgm:t>
    </dgm:pt>
    <dgm:pt modelId="{E885D179-C750-4B84-A53F-42B41FE846CA}" type="pres">
      <dgm:prSet presAssocID="{97EECCC2-48BA-421B-8B81-0A80C2C9B887}" presName="node" presStyleLbl="node1" presStyleIdx="0" presStyleCnt="6" custScaleX="264261" custRadScaleRad="146213" custRadScaleInc="-303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007E1-8ECD-49AD-924A-03F6F61D9E13}" type="pres">
      <dgm:prSet presAssocID="{AA4EF6F6-A4CF-4882-BF6A-FD19AAA3A383}" presName="Name9" presStyleLbl="parChTrans1D2" presStyleIdx="1" presStyleCnt="6"/>
      <dgm:spPr/>
      <dgm:t>
        <a:bodyPr/>
        <a:lstStyle/>
        <a:p>
          <a:endParaRPr lang="ru-RU"/>
        </a:p>
      </dgm:t>
    </dgm:pt>
    <dgm:pt modelId="{72A3FC79-BE55-48E6-B4B9-75E0B763BB67}" type="pres">
      <dgm:prSet presAssocID="{AA4EF6F6-A4CF-4882-BF6A-FD19AAA3A38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85C2D78D-A3AC-4278-BA35-C19855B0DB1E}" type="pres">
      <dgm:prSet presAssocID="{59F24390-EDF5-42A5-8739-0B1F811F7931}" presName="node" presStyleLbl="node1" presStyleIdx="1" presStyleCnt="6" custScaleX="286234" custRadScaleRad="154519" custRadScaleInc="-5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3BB9D-00EC-4EE2-8ED3-DF0A80C1FA80}" type="pres">
      <dgm:prSet presAssocID="{35FF228A-C431-4972-B8A5-952BC34F4771}" presName="Name9" presStyleLbl="parChTrans1D2" presStyleIdx="2" presStyleCnt="6"/>
      <dgm:spPr/>
      <dgm:t>
        <a:bodyPr/>
        <a:lstStyle/>
        <a:p>
          <a:endParaRPr lang="ru-RU"/>
        </a:p>
      </dgm:t>
    </dgm:pt>
    <dgm:pt modelId="{FAEE2866-965B-4841-808B-1921275FDD30}" type="pres">
      <dgm:prSet presAssocID="{35FF228A-C431-4972-B8A5-952BC34F4771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2FF363F-D957-4BEC-B652-0E223BB798E9}" type="pres">
      <dgm:prSet presAssocID="{D3B0D2FA-8A66-425F-AB80-F7FC064594DD}" presName="node" presStyleLbl="node1" presStyleIdx="2" presStyleCnt="6" custScaleX="300125" custRadScaleRad="168773" custRadScaleInc="15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CDE6F-5D03-42F5-ADAC-5791316973F1}" type="pres">
      <dgm:prSet presAssocID="{05441A8C-178C-430E-931A-D819E52B0220}" presName="Name9" presStyleLbl="parChTrans1D2" presStyleIdx="3" presStyleCnt="6"/>
      <dgm:spPr/>
      <dgm:t>
        <a:bodyPr/>
        <a:lstStyle/>
        <a:p>
          <a:endParaRPr lang="ru-RU"/>
        </a:p>
      </dgm:t>
    </dgm:pt>
    <dgm:pt modelId="{A6201C19-009B-4F89-AC8B-46BB3E6DF65B}" type="pres">
      <dgm:prSet presAssocID="{05441A8C-178C-430E-931A-D819E52B0220}" presName="connTx" presStyleLbl="parChTrans1D2" presStyleIdx="3" presStyleCnt="6"/>
      <dgm:spPr/>
      <dgm:t>
        <a:bodyPr/>
        <a:lstStyle/>
        <a:p>
          <a:endParaRPr lang="ru-RU"/>
        </a:p>
      </dgm:t>
    </dgm:pt>
    <dgm:pt modelId="{E7D66435-0B01-462A-B617-79C98539EDED}" type="pres">
      <dgm:prSet presAssocID="{9B1A4427-506E-4790-BD5D-2AA5060FADCA}" presName="node" presStyleLbl="node1" presStyleIdx="3" presStyleCnt="6" custScaleX="262794" custRadScaleRad="152511" custRadScaleInc="-296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08D3E-3115-43AA-B343-7EB86FB43EF9}" type="pres">
      <dgm:prSet presAssocID="{8E2C205A-C03A-448D-8FFC-E3B0FB949C1A}" presName="Name9" presStyleLbl="parChTrans1D2" presStyleIdx="4" presStyleCnt="6"/>
      <dgm:spPr/>
      <dgm:t>
        <a:bodyPr/>
        <a:lstStyle/>
        <a:p>
          <a:endParaRPr lang="ru-RU"/>
        </a:p>
      </dgm:t>
    </dgm:pt>
    <dgm:pt modelId="{747B4F55-16B1-4FF2-BBE4-DDCF689CE4FD}" type="pres">
      <dgm:prSet presAssocID="{8E2C205A-C03A-448D-8FFC-E3B0FB949C1A}" presName="connTx" presStyleLbl="parChTrans1D2" presStyleIdx="4" presStyleCnt="6"/>
      <dgm:spPr/>
      <dgm:t>
        <a:bodyPr/>
        <a:lstStyle/>
        <a:p>
          <a:endParaRPr lang="ru-RU"/>
        </a:p>
      </dgm:t>
    </dgm:pt>
    <dgm:pt modelId="{5C579AEA-2353-4095-A947-CD461930D05A}" type="pres">
      <dgm:prSet presAssocID="{3A7FD26C-5BA0-4A45-8BF7-E5E5ECE099C4}" presName="node" presStyleLbl="node1" presStyleIdx="4" presStyleCnt="6" custScaleX="339645" custRadScaleRad="183995" custRadScaleInc="-4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40FD4-7EE3-4902-B6B3-EBB0EF9A4E8B}" type="pres">
      <dgm:prSet presAssocID="{839E9564-1B4A-43F1-B2F2-A3A1161D13E2}" presName="Name9" presStyleLbl="parChTrans1D2" presStyleIdx="5" presStyleCnt="6"/>
      <dgm:spPr/>
      <dgm:t>
        <a:bodyPr/>
        <a:lstStyle/>
        <a:p>
          <a:endParaRPr lang="ru-RU"/>
        </a:p>
      </dgm:t>
    </dgm:pt>
    <dgm:pt modelId="{6674A265-278D-4AA5-B220-F312F838C91F}" type="pres">
      <dgm:prSet presAssocID="{839E9564-1B4A-43F1-B2F2-A3A1161D13E2}" presName="connTx" presStyleLbl="parChTrans1D2" presStyleIdx="5" presStyleCnt="6"/>
      <dgm:spPr/>
      <dgm:t>
        <a:bodyPr/>
        <a:lstStyle/>
        <a:p>
          <a:endParaRPr lang="ru-RU"/>
        </a:p>
      </dgm:t>
    </dgm:pt>
    <dgm:pt modelId="{E508A035-2CD1-478A-94F4-34E805EBC9FB}" type="pres">
      <dgm:prSet presAssocID="{9B035F76-245F-4BD4-ADBF-97E2A95678F3}" presName="node" presStyleLbl="node1" presStyleIdx="5" presStyleCnt="6" custScaleX="290897" custRadScaleRad="194434" custRadScaleInc="-18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A4C329-405D-4249-A1B6-8AAEBCAE857F}" type="presOf" srcId="{9B035F76-245F-4BD4-ADBF-97E2A95678F3}" destId="{E508A035-2CD1-478A-94F4-34E805EBC9FB}" srcOrd="0" destOrd="0" presId="urn:microsoft.com/office/officeart/2005/8/layout/radial1"/>
    <dgm:cxn modelId="{A917E1A8-704B-4AED-B5F0-364532BB2183}" srcId="{C0F4ABAA-E94A-4BF7-A368-050DC86429F4}" destId="{DE419838-F34D-4450-8543-9B3974849871}" srcOrd="0" destOrd="0" parTransId="{5C473228-AB70-451D-9070-8C55100CDEEA}" sibTransId="{3FADCD33-4102-474D-A1B3-BF048F9C8AA1}"/>
    <dgm:cxn modelId="{05631A8B-EB0C-42DE-B432-626042203B63}" srcId="{DE419838-F34D-4450-8543-9B3974849871}" destId="{3A7FD26C-5BA0-4A45-8BF7-E5E5ECE099C4}" srcOrd="4" destOrd="0" parTransId="{8E2C205A-C03A-448D-8FFC-E3B0FB949C1A}" sibTransId="{924C649F-0A68-4CA3-8660-661F95FFEC91}"/>
    <dgm:cxn modelId="{3DCFC566-DBD5-429F-B9CA-7E802C053CB8}" type="presOf" srcId="{839E9564-1B4A-43F1-B2F2-A3A1161D13E2}" destId="{77B40FD4-7EE3-4902-B6B3-EBB0EF9A4E8B}" srcOrd="0" destOrd="0" presId="urn:microsoft.com/office/officeart/2005/8/layout/radial1"/>
    <dgm:cxn modelId="{833BFBCD-213E-4DDE-AAF0-C7DBBE18E89D}" type="presOf" srcId="{C0F4ABAA-E94A-4BF7-A368-050DC86429F4}" destId="{4EC16D6C-DE6B-432B-93A3-ED18A8BEF64F}" srcOrd="0" destOrd="0" presId="urn:microsoft.com/office/officeart/2005/8/layout/radial1"/>
    <dgm:cxn modelId="{411070E4-128B-46E6-BDA0-93AD27F9AC86}" type="presOf" srcId="{3A7FD26C-5BA0-4A45-8BF7-E5E5ECE099C4}" destId="{5C579AEA-2353-4095-A947-CD461930D05A}" srcOrd="0" destOrd="0" presId="urn:microsoft.com/office/officeart/2005/8/layout/radial1"/>
    <dgm:cxn modelId="{96E4D733-737C-4B1A-A56D-793510134F72}" type="presOf" srcId="{05441A8C-178C-430E-931A-D819E52B0220}" destId="{577CDE6F-5D03-42F5-ADAC-5791316973F1}" srcOrd="0" destOrd="0" presId="urn:microsoft.com/office/officeart/2005/8/layout/radial1"/>
    <dgm:cxn modelId="{5D56005E-3FCA-47A3-82AD-34EDE7E670FA}" type="presOf" srcId="{9B1A4427-506E-4790-BD5D-2AA5060FADCA}" destId="{E7D66435-0B01-462A-B617-79C98539EDED}" srcOrd="0" destOrd="0" presId="urn:microsoft.com/office/officeart/2005/8/layout/radial1"/>
    <dgm:cxn modelId="{16C79340-3C2A-43E6-ACC6-853CB19FC46F}" type="presOf" srcId="{AA4EF6F6-A4CF-4882-BF6A-FD19AAA3A383}" destId="{72A3FC79-BE55-48E6-B4B9-75E0B763BB67}" srcOrd="1" destOrd="0" presId="urn:microsoft.com/office/officeart/2005/8/layout/radial1"/>
    <dgm:cxn modelId="{32DA439D-06E4-41CE-A63A-5925F75891DB}" type="presOf" srcId="{D3B0D2FA-8A66-425F-AB80-F7FC064594DD}" destId="{92FF363F-D957-4BEC-B652-0E223BB798E9}" srcOrd="0" destOrd="0" presId="urn:microsoft.com/office/officeart/2005/8/layout/radial1"/>
    <dgm:cxn modelId="{17E92677-A654-4171-820A-A0B609E92950}" type="presOf" srcId="{8E2C205A-C03A-448D-8FFC-E3B0FB949C1A}" destId="{747B4F55-16B1-4FF2-BBE4-DDCF689CE4FD}" srcOrd="1" destOrd="0" presId="urn:microsoft.com/office/officeart/2005/8/layout/radial1"/>
    <dgm:cxn modelId="{77C6ED87-6A1E-4A4E-9EAE-32BFD90AC9EB}" srcId="{DE419838-F34D-4450-8543-9B3974849871}" destId="{D3B0D2FA-8A66-425F-AB80-F7FC064594DD}" srcOrd="2" destOrd="0" parTransId="{35FF228A-C431-4972-B8A5-952BC34F4771}" sibTransId="{175CCAB6-E9B7-4CED-B5B5-FF5251214D33}"/>
    <dgm:cxn modelId="{7FBB2240-C845-4F07-9408-2BD1D5A9DC44}" type="presOf" srcId="{97EECCC2-48BA-421B-8B81-0A80C2C9B887}" destId="{E885D179-C750-4B84-A53F-42B41FE846CA}" srcOrd="0" destOrd="0" presId="urn:microsoft.com/office/officeart/2005/8/layout/radial1"/>
    <dgm:cxn modelId="{70467CF0-F374-43BA-915C-D0B0952BC746}" type="presOf" srcId="{6C1990EE-E194-4293-8222-AA281F84827E}" destId="{8116962E-06DF-4965-8E75-F163B3311F4D}" srcOrd="1" destOrd="0" presId="urn:microsoft.com/office/officeart/2005/8/layout/radial1"/>
    <dgm:cxn modelId="{F5BBB0F4-97BA-4481-ACC9-60D6D68D5D7A}" type="presOf" srcId="{DE419838-F34D-4450-8543-9B3974849871}" destId="{B5DCAC72-C7AE-4D96-8775-322649AB580B}" srcOrd="0" destOrd="0" presId="urn:microsoft.com/office/officeart/2005/8/layout/radial1"/>
    <dgm:cxn modelId="{0AAF6109-EF3E-4985-BE5F-35C3EFD17342}" type="presOf" srcId="{839E9564-1B4A-43F1-B2F2-A3A1161D13E2}" destId="{6674A265-278D-4AA5-B220-F312F838C91F}" srcOrd="1" destOrd="0" presId="urn:microsoft.com/office/officeart/2005/8/layout/radial1"/>
    <dgm:cxn modelId="{9E006D12-833B-4DB5-A2B0-1351ACEE10D8}" type="presOf" srcId="{6C1990EE-E194-4293-8222-AA281F84827E}" destId="{02BBD085-B2C9-4166-A16D-8423E9A411EC}" srcOrd="0" destOrd="0" presId="urn:microsoft.com/office/officeart/2005/8/layout/radial1"/>
    <dgm:cxn modelId="{1977F9A5-35CE-474F-843D-474A85A9A18C}" srcId="{DE419838-F34D-4450-8543-9B3974849871}" destId="{97EECCC2-48BA-421B-8B81-0A80C2C9B887}" srcOrd="0" destOrd="0" parTransId="{6C1990EE-E194-4293-8222-AA281F84827E}" sibTransId="{ADD27B05-660F-4168-AB70-BBF5B78D3B66}"/>
    <dgm:cxn modelId="{6B55DB5D-4A55-4B4A-88F7-7F1C76EC57FD}" srcId="{DE419838-F34D-4450-8543-9B3974849871}" destId="{59F24390-EDF5-42A5-8739-0B1F811F7931}" srcOrd="1" destOrd="0" parTransId="{AA4EF6F6-A4CF-4882-BF6A-FD19AAA3A383}" sibTransId="{E1695083-3DC4-493E-A18B-DB4FD910DF28}"/>
    <dgm:cxn modelId="{0C4B3652-1253-4D2C-AEBE-9A98EF4E4B09}" type="presOf" srcId="{05441A8C-178C-430E-931A-D819E52B0220}" destId="{A6201C19-009B-4F89-AC8B-46BB3E6DF65B}" srcOrd="1" destOrd="0" presId="urn:microsoft.com/office/officeart/2005/8/layout/radial1"/>
    <dgm:cxn modelId="{2444DC85-0C7F-475D-B375-B6A8483C82D9}" type="presOf" srcId="{8E2C205A-C03A-448D-8FFC-E3B0FB949C1A}" destId="{A4608D3E-3115-43AA-B343-7EB86FB43EF9}" srcOrd="0" destOrd="0" presId="urn:microsoft.com/office/officeart/2005/8/layout/radial1"/>
    <dgm:cxn modelId="{59D0072D-5D84-408D-8ED3-8E2C5DD4BB4F}" srcId="{DE419838-F34D-4450-8543-9B3974849871}" destId="{9B035F76-245F-4BD4-ADBF-97E2A95678F3}" srcOrd="5" destOrd="0" parTransId="{839E9564-1B4A-43F1-B2F2-A3A1161D13E2}" sibTransId="{33C2D6B9-491D-40D8-864C-A8EB1B37FF51}"/>
    <dgm:cxn modelId="{4336F186-6398-49D3-BABE-198F9D337017}" srcId="{DE419838-F34D-4450-8543-9B3974849871}" destId="{9B1A4427-506E-4790-BD5D-2AA5060FADCA}" srcOrd="3" destOrd="0" parTransId="{05441A8C-178C-430E-931A-D819E52B0220}" sibTransId="{A7196ADE-ABF8-442C-9308-23224C48A727}"/>
    <dgm:cxn modelId="{4860FAC1-5BA5-4034-B1FA-2612EF6B200B}" type="presOf" srcId="{59F24390-EDF5-42A5-8739-0B1F811F7931}" destId="{85C2D78D-A3AC-4278-BA35-C19855B0DB1E}" srcOrd="0" destOrd="0" presId="urn:microsoft.com/office/officeart/2005/8/layout/radial1"/>
    <dgm:cxn modelId="{A903F0FB-3647-4803-8A02-1A9915E1E556}" type="presOf" srcId="{AA4EF6F6-A4CF-4882-BF6A-FD19AAA3A383}" destId="{98D007E1-8ECD-49AD-924A-03F6F61D9E13}" srcOrd="0" destOrd="0" presId="urn:microsoft.com/office/officeart/2005/8/layout/radial1"/>
    <dgm:cxn modelId="{6434E251-C731-4699-A25B-F57951788B0C}" type="presOf" srcId="{35FF228A-C431-4972-B8A5-952BC34F4771}" destId="{FAEE2866-965B-4841-808B-1921275FDD30}" srcOrd="1" destOrd="0" presId="urn:microsoft.com/office/officeart/2005/8/layout/radial1"/>
    <dgm:cxn modelId="{FEF289FE-CA0A-431C-9142-84993CC3D0B4}" type="presOf" srcId="{35FF228A-C431-4972-B8A5-952BC34F4771}" destId="{1613BB9D-00EC-4EE2-8ED3-DF0A80C1FA80}" srcOrd="0" destOrd="0" presId="urn:microsoft.com/office/officeart/2005/8/layout/radial1"/>
    <dgm:cxn modelId="{62B6D0DD-3994-4EEB-A1FB-9CF0150F20CA}" type="presParOf" srcId="{4EC16D6C-DE6B-432B-93A3-ED18A8BEF64F}" destId="{B5DCAC72-C7AE-4D96-8775-322649AB580B}" srcOrd="0" destOrd="0" presId="urn:microsoft.com/office/officeart/2005/8/layout/radial1"/>
    <dgm:cxn modelId="{53C15395-99D1-41ED-9D8A-462F2B517068}" type="presParOf" srcId="{4EC16D6C-DE6B-432B-93A3-ED18A8BEF64F}" destId="{02BBD085-B2C9-4166-A16D-8423E9A411EC}" srcOrd="1" destOrd="0" presId="urn:microsoft.com/office/officeart/2005/8/layout/radial1"/>
    <dgm:cxn modelId="{9E13F206-4A0B-4F41-8B7A-A78E67D0E825}" type="presParOf" srcId="{02BBD085-B2C9-4166-A16D-8423E9A411EC}" destId="{8116962E-06DF-4965-8E75-F163B3311F4D}" srcOrd="0" destOrd="0" presId="urn:microsoft.com/office/officeart/2005/8/layout/radial1"/>
    <dgm:cxn modelId="{BADEB8EB-7BFA-478C-806B-CF3BDB682ED1}" type="presParOf" srcId="{4EC16D6C-DE6B-432B-93A3-ED18A8BEF64F}" destId="{E885D179-C750-4B84-A53F-42B41FE846CA}" srcOrd="2" destOrd="0" presId="urn:microsoft.com/office/officeart/2005/8/layout/radial1"/>
    <dgm:cxn modelId="{F666D9F4-EEF7-4F73-9BFB-706A2D501354}" type="presParOf" srcId="{4EC16D6C-DE6B-432B-93A3-ED18A8BEF64F}" destId="{98D007E1-8ECD-49AD-924A-03F6F61D9E13}" srcOrd="3" destOrd="0" presId="urn:microsoft.com/office/officeart/2005/8/layout/radial1"/>
    <dgm:cxn modelId="{97386E84-A149-4220-92D4-3375A27A9C6B}" type="presParOf" srcId="{98D007E1-8ECD-49AD-924A-03F6F61D9E13}" destId="{72A3FC79-BE55-48E6-B4B9-75E0B763BB67}" srcOrd="0" destOrd="0" presId="urn:microsoft.com/office/officeart/2005/8/layout/radial1"/>
    <dgm:cxn modelId="{348F8BF3-D670-4F03-B058-8D15EBEAFF5A}" type="presParOf" srcId="{4EC16D6C-DE6B-432B-93A3-ED18A8BEF64F}" destId="{85C2D78D-A3AC-4278-BA35-C19855B0DB1E}" srcOrd="4" destOrd="0" presId="urn:microsoft.com/office/officeart/2005/8/layout/radial1"/>
    <dgm:cxn modelId="{C331F028-79D1-4ADC-B120-E1F8A96516A3}" type="presParOf" srcId="{4EC16D6C-DE6B-432B-93A3-ED18A8BEF64F}" destId="{1613BB9D-00EC-4EE2-8ED3-DF0A80C1FA80}" srcOrd="5" destOrd="0" presId="urn:microsoft.com/office/officeart/2005/8/layout/radial1"/>
    <dgm:cxn modelId="{C145A53F-59A1-4A94-9D11-ACFBDE447C38}" type="presParOf" srcId="{1613BB9D-00EC-4EE2-8ED3-DF0A80C1FA80}" destId="{FAEE2866-965B-4841-808B-1921275FDD30}" srcOrd="0" destOrd="0" presId="urn:microsoft.com/office/officeart/2005/8/layout/radial1"/>
    <dgm:cxn modelId="{8A8C4B12-A7A9-480A-9E1A-A2B3BCFB6EDC}" type="presParOf" srcId="{4EC16D6C-DE6B-432B-93A3-ED18A8BEF64F}" destId="{92FF363F-D957-4BEC-B652-0E223BB798E9}" srcOrd="6" destOrd="0" presId="urn:microsoft.com/office/officeart/2005/8/layout/radial1"/>
    <dgm:cxn modelId="{E91CED3E-2C5E-43E5-8D93-B9FBB4D2D0A1}" type="presParOf" srcId="{4EC16D6C-DE6B-432B-93A3-ED18A8BEF64F}" destId="{577CDE6F-5D03-42F5-ADAC-5791316973F1}" srcOrd="7" destOrd="0" presId="urn:microsoft.com/office/officeart/2005/8/layout/radial1"/>
    <dgm:cxn modelId="{9EFEB104-1E11-422E-929D-46F82A489D3A}" type="presParOf" srcId="{577CDE6F-5D03-42F5-ADAC-5791316973F1}" destId="{A6201C19-009B-4F89-AC8B-46BB3E6DF65B}" srcOrd="0" destOrd="0" presId="urn:microsoft.com/office/officeart/2005/8/layout/radial1"/>
    <dgm:cxn modelId="{23F70E47-D06E-467F-AC91-B30DD179F6FC}" type="presParOf" srcId="{4EC16D6C-DE6B-432B-93A3-ED18A8BEF64F}" destId="{E7D66435-0B01-462A-B617-79C98539EDED}" srcOrd="8" destOrd="0" presId="urn:microsoft.com/office/officeart/2005/8/layout/radial1"/>
    <dgm:cxn modelId="{DD9209C0-FA30-4F8B-9A44-C9B072C349BD}" type="presParOf" srcId="{4EC16D6C-DE6B-432B-93A3-ED18A8BEF64F}" destId="{A4608D3E-3115-43AA-B343-7EB86FB43EF9}" srcOrd="9" destOrd="0" presId="urn:microsoft.com/office/officeart/2005/8/layout/radial1"/>
    <dgm:cxn modelId="{EF2ACC5A-D425-471D-8C75-4085D17CB656}" type="presParOf" srcId="{A4608D3E-3115-43AA-B343-7EB86FB43EF9}" destId="{747B4F55-16B1-4FF2-BBE4-DDCF689CE4FD}" srcOrd="0" destOrd="0" presId="urn:microsoft.com/office/officeart/2005/8/layout/radial1"/>
    <dgm:cxn modelId="{F56BD506-5BA1-4794-873F-23BA392F7D8E}" type="presParOf" srcId="{4EC16D6C-DE6B-432B-93A3-ED18A8BEF64F}" destId="{5C579AEA-2353-4095-A947-CD461930D05A}" srcOrd="10" destOrd="0" presId="urn:microsoft.com/office/officeart/2005/8/layout/radial1"/>
    <dgm:cxn modelId="{A4B85358-5C00-497D-8D1D-4F05FB2CCD59}" type="presParOf" srcId="{4EC16D6C-DE6B-432B-93A3-ED18A8BEF64F}" destId="{77B40FD4-7EE3-4902-B6B3-EBB0EF9A4E8B}" srcOrd="11" destOrd="0" presId="urn:microsoft.com/office/officeart/2005/8/layout/radial1"/>
    <dgm:cxn modelId="{263A7AAC-1128-418F-99A9-7D2744AFAB51}" type="presParOf" srcId="{77B40FD4-7EE3-4902-B6B3-EBB0EF9A4E8B}" destId="{6674A265-278D-4AA5-B220-F312F838C91F}" srcOrd="0" destOrd="0" presId="urn:microsoft.com/office/officeart/2005/8/layout/radial1"/>
    <dgm:cxn modelId="{B97F49D3-87BC-4DB1-B396-7B4B915222AE}" type="presParOf" srcId="{4EC16D6C-DE6B-432B-93A3-ED18A8BEF64F}" destId="{E508A035-2CD1-478A-94F4-34E805EBC9FB}" srcOrd="12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7431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МУНИЦИПАЛЬНОЕ БЮДЖЕТНОЕ ОБЩЕОБРАЗОВАТЕЛЬНОЕ УЧРЕЖДЕНИЕ СРЕДНЯЯ ОБЩЕОБРАЗОВАТЕЛЬНАЯ ШКОЛА №6 ИМЕНИ 302 ТЕРНОПОЛЬСКОЙ КРАСНОЗНАМЕННОЙ ОРДЕНА КУТУЗОВА СТРЕЛКОВОЙ ДИВИЗИИ СТАНИЦЫ ЛЕНИНГРАДСКОЙ МУНИЦИПАЛЬНОГО ОБРАЗОВАНИЯ ЛЕНИНГРАДСКИЙ РАЙОН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17232"/>
            <a:ext cx="6429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Руководитель проекта: Лещенко Л.С., директор МБОУ СОШ №6</a:t>
            </a:r>
          </a:p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Научный руководитель: Куренная Е.В., кандидат педагогических наук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571744"/>
            <a:ext cx="85011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Отчет проекта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«Археологическая лаборатория как средство самосознания обучающихся, требующих особого педагогического внимания»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Летний лагерь для обучающихся, требующих особого педагогического внимания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132856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17940"/>
            <a:ext cx="3291830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3053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9101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73016"/>
            <a:ext cx="437997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84794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86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 передвижной музейной экспозиции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649047"/>
            <a:ext cx="4313997" cy="323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4068" y="3649047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47" y="1700754"/>
            <a:ext cx="2736304" cy="199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592" y="1782579"/>
            <a:ext cx="2772816" cy="1965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815" y="1700754"/>
            <a:ext cx="2742744" cy="1948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05129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772" y="3406260"/>
            <a:ext cx="4344696" cy="325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906" y="116632"/>
            <a:ext cx="4386171" cy="328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1" y="3406260"/>
            <a:ext cx="4344696" cy="325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1819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Организация сетевого взаимодействия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7475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3796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124744"/>
            <a:ext cx="2574950" cy="3433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Транслирование опыта работы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43" y="4010500"/>
            <a:ext cx="3703587" cy="2777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172" y="4044655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414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696" y="501878"/>
            <a:ext cx="3635896" cy="2589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70" y="452743"/>
            <a:ext cx="3779912" cy="2688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7696" y="3284984"/>
            <a:ext cx="3836574" cy="272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3261225"/>
            <a:ext cx="2396353" cy="336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9863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210" y="3861048"/>
            <a:ext cx="3851920" cy="2748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90" y="576381"/>
            <a:ext cx="3960440" cy="281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189" y="383642"/>
            <a:ext cx="3994238" cy="284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428999"/>
            <a:ext cx="2395603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8308" y="3404722"/>
            <a:ext cx="2416374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541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500306"/>
            <a:ext cx="8190402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Спасибо за внимание</a:t>
            </a:r>
            <a:endParaRPr kumimoji="0" lang="ru-RU" sz="3600" b="0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Цель отчетного периода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Апробация системы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воспитательного процесса, направленной на психолого-педагогическую поддержку целевой аудитории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проекта.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Разработка методического обеспечения реализации разработанной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123333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Задачи: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Апробировать целостную систему воспитательного процесса, направленную на психолого-педагогическую поддержку целевой аудитории проекта как фактора формирования самосознания школьников, требующих особого педагогического внимания.</a:t>
            </a:r>
          </a:p>
          <a:p>
            <a:pPr lvl="0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Внедрить в практику школы систему </a:t>
            </a:r>
            <a:r>
              <a:rPr lang="ru-RU" sz="1800" b="1" dirty="0" err="1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внеучебной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поисковой, археологической деятельности, музейной педагогики.</a:t>
            </a:r>
          </a:p>
          <a:p>
            <a:pPr lvl="0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Реализовать воспитательные практики (внеурочную деятельность).</a:t>
            </a:r>
          </a:p>
          <a:p>
            <a:pPr lvl="0"/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Реализовать индивидуальные траектории обучающихся.</a:t>
            </a:r>
          </a:p>
          <a:p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925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Измерение и оценка качества инновации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2049054"/>
              </p:ext>
            </p:extLst>
          </p:nvPr>
        </p:nvGraphicFramePr>
        <p:xfrm>
          <a:off x="450448" y="1417638"/>
          <a:ext cx="8075240" cy="50356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79529"/>
                <a:gridCol w="2597425"/>
                <a:gridCol w="2598286"/>
              </a:tblGrid>
              <a:tr h="21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оценивания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самосознания через субъективное отношение к самому себе, к деятельности, окружающим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адаптации по отношениям к одноклассникам, самому себе, родителям, учителям, друзьям вне школы, к учебе, труду, общественной работе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воспитанности по степени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адаптированности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 системе отношений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Положительные качественные изменение норм и ценностей в зависимости от взаимодействия с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референтной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личностью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-уровень внутренней мотивации;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-уровень внешней мотивации</a:t>
                      </a:r>
                    </a:p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577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Опросник субъективного отношения ученика к деятельности, к самому себе, и окружающим. </a:t>
                      </a:r>
                    </a:p>
                    <a:p>
                      <a:pPr marL="577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«Межличностная зависимость». Методики Р.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Гиршфильда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адаптация данного теста О.П.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Макушиной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5778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Г.В. Лозовой «Определение склонности к 13 видам зависимостей». Тест на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аддикцию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1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ориентация или идентификация школьника, моральные предпочтения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7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Сформированность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гражданского правосознания, патриотизма, планетарного мышления, социальной ответственности и активности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Диагностические беседы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6878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3733059"/>
              </p:ext>
            </p:extLst>
          </p:nvPr>
        </p:nvGraphicFramePr>
        <p:xfrm>
          <a:off x="611560" y="692696"/>
          <a:ext cx="7128793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31731"/>
                <a:gridCol w="1844733"/>
                <a:gridCol w="295232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сформированности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нравственных идеалов и нравственного поведения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Диагностика Г.В. Лозовой «Определение склонности к 13 видам зависимостей». Тест на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аддикцию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Тест «Межличностная зависимость». Методики Р.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Гиршфильда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адаптация данного теста О.П.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Макушиной</a:t>
                      </a: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толерантности, стремления помогать другим людям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Ранжирование качества личности, ценности, занятия.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Опросник субъективного отношения ученика к деятельности, к самому себе, и окружающим.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позиция школьника: ценности и убеждения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Ранжирование качества личности, ценности, занятия.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Недописанный тезис (ценности и убеждения). Данная методика выявляет социальную ориентацию или идентификацию школьника, моральные предпочтения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7082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2761502"/>
              </p:ext>
            </p:extLst>
          </p:nvPr>
        </p:nvGraphicFramePr>
        <p:xfrm>
          <a:off x="1259632" y="908720"/>
          <a:ext cx="6480720" cy="2592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0944"/>
                <a:gridCol w="2084543"/>
                <a:gridCol w="2085233"/>
              </a:tblGrid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Снижение/отсутствие правонарушений 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чем у 85 % обучающихся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статистические показатели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162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Положительная динамика качества знаний по предметам обществоведческого цикла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среднего балла по предмету более чем на 0,1 балла по сравнению с собственными результатами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4792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81182189"/>
              </p:ext>
            </p:extLst>
          </p:nvPr>
        </p:nvGraphicFramePr>
        <p:xfrm>
          <a:off x="539553" y="1580230"/>
          <a:ext cx="7488831" cy="479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4967118"/>
                <a:gridCol w="1009546"/>
                <a:gridCol w="1152128"/>
              </a:tblGrid>
              <a:tr h="1616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№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Критерии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Средние значения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3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Баллы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/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результат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5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Степень адаптации по отношениям к одноклассникам, самому себе, родителям, учителям, друзьям вне школы, к учебе, труду, общественной работе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69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Уровень воспитанности по степени адаптированности к системе отношений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180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6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Неуверенность в себе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25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средний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Эмоциональная опора на других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56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высокий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Снижение/отсутствие правонарушений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100 %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08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Положительная динамика качества знаний по предметам обществоведческого цикла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0,3</a:t>
                      </a:r>
                      <a:endParaRPr lang="ru-RU" sz="14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0" marR="48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Результаты первичной диагностики мониторинга эффективности инновационной деятельности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Результативность за отчетный период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7982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527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Рабочая тетрадь для учащегося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«Ступеньки к своему Я»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1" t="3801" b="25850"/>
          <a:stretch/>
        </p:blipFill>
        <p:spPr>
          <a:xfrm>
            <a:off x="2339752" y="1700808"/>
            <a:ext cx="4803998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0296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570</Words>
  <Application>Microsoft Office PowerPoint</Application>
  <PresentationFormat>Экран (4:3)</PresentationFormat>
  <Paragraphs>95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Цель отчетного периода</vt:lpstr>
      <vt:lpstr>Задачи:</vt:lpstr>
      <vt:lpstr>Измерение и оценка качества инновации</vt:lpstr>
      <vt:lpstr>Слайд 5</vt:lpstr>
      <vt:lpstr>Слайд 6</vt:lpstr>
      <vt:lpstr>Результаты первичной диагностики мониторинга эффективности инновационной деятельности</vt:lpstr>
      <vt:lpstr>Результативность за отчетный период</vt:lpstr>
      <vt:lpstr>Рабочая тетрадь для учащегося «Ступеньки к своему Я» </vt:lpstr>
      <vt:lpstr>Летний лагерь для обучающихся, требующих особого педагогического внимания</vt:lpstr>
      <vt:lpstr>Слайд 11</vt:lpstr>
      <vt:lpstr>Организация передвижной музейной экспозиции</vt:lpstr>
      <vt:lpstr>Слайд 13</vt:lpstr>
      <vt:lpstr>Организация сетевого взаимодействия</vt:lpstr>
      <vt:lpstr>Транслирование опыта работы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ZamUMR</dc:creator>
  <cp:lastModifiedBy>11</cp:lastModifiedBy>
  <cp:revision>96</cp:revision>
  <dcterms:modified xsi:type="dcterms:W3CDTF">2020-02-06T06:16:16Z</dcterms:modified>
</cp:coreProperties>
</file>