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81" r:id="rId4"/>
    <p:sldId id="257" r:id="rId5"/>
    <p:sldId id="266" r:id="rId6"/>
    <p:sldId id="264" r:id="rId7"/>
    <p:sldId id="268" r:id="rId8"/>
    <p:sldId id="265" r:id="rId9"/>
    <p:sldId id="273" r:id="rId10"/>
    <p:sldId id="271" r:id="rId11"/>
    <p:sldId id="278" r:id="rId12"/>
    <p:sldId id="267" r:id="rId13"/>
    <p:sldId id="276" r:id="rId1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1BF959-2407-4376-9AD7-534665082220}" type="doc">
      <dgm:prSet loTypeId="urn:microsoft.com/office/officeart/2005/8/layout/pList1#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3B7C467-89AE-4FB2-8B69-5CAE5F89EC52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Блок «Детский сад – территория здоровья» 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8A4223-D628-4DE4-9145-5BE0BFDFE092}" type="parTrans" cxnId="{DD988BC4-5594-440F-A2D6-756C87EA700A}">
      <dgm:prSet/>
      <dgm:spPr/>
      <dgm:t>
        <a:bodyPr/>
        <a:lstStyle/>
        <a:p>
          <a:endParaRPr lang="ru-RU"/>
        </a:p>
      </dgm:t>
    </dgm:pt>
    <dgm:pt modelId="{D2ABB669-534D-4837-A33A-F21632217401}" type="sibTrans" cxnId="{DD988BC4-5594-440F-A2D6-756C87EA700A}">
      <dgm:prSet/>
      <dgm:spPr/>
      <dgm:t>
        <a:bodyPr/>
        <a:lstStyle/>
        <a:p>
          <a:endParaRPr lang="ru-RU"/>
        </a:p>
      </dgm:t>
    </dgm:pt>
    <dgm:pt modelId="{3255371F-1538-4DB9-A294-C32154C8E963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Блок «Детский сад – территория творчества» 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FD631D-A16D-428D-BA76-975801CDD76F}" type="parTrans" cxnId="{92055EB3-0325-4787-B762-624B968F7EA9}">
      <dgm:prSet/>
      <dgm:spPr/>
      <dgm:t>
        <a:bodyPr/>
        <a:lstStyle/>
        <a:p>
          <a:endParaRPr lang="ru-RU"/>
        </a:p>
      </dgm:t>
    </dgm:pt>
    <dgm:pt modelId="{5898F3E5-E245-45F9-98C4-4DFB376F083A}" type="sibTrans" cxnId="{92055EB3-0325-4787-B762-624B968F7EA9}">
      <dgm:prSet/>
      <dgm:spPr/>
      <dgm:t>
        <a:bodyPr/>
        <a:lstStyle/>
        <a:p>
          <a:endParaRPr lang="ru-RU"/>
        </a:p>
      </dgm:t>
    </dgm:pt>
    <dgm:pt modelId="{21A4D29A-ECDF-4BB1-ADA9-C3453AA67142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Блок «Детский сад – территория науки» 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AA9AF1-9500-48D9-A963-8D398917F4E2}" type="parTrans" cxnId="{8921BA78-44EE-441C-9851-8676C5EC6151}">
      <dgm:prSet/>
      <dgm:spPr/>
      <dgm:t>
        <a:bodyPr/>
        <a:lstStyle/>
        <a:p>
          <a:endParaRPr lang="ru-RU"/>
        </a:p>
      </dgm:t>
    </dgm:pt>
    <dgm:pt modelId="{DE6D547E-676B-41CC-AFE2-9B3506A6115D}" type="sibTrans" cxnId="{8921BA78-44EE-441C-9851-8676C5EC6151}">
      <dgm:prSet/>
      <dgm:spPr/>
      <dgm:t>
        <a:bodyPr/>
        <a:lstStyle/>
        <a:p>
          <a:endParaRPr lang="ru-RU"/>
        </a:p>
      </dgm:t>
    </dgm:pt>
    <dgm:pt modelId="{71DC23BF-A5EF-4E9C-A0A2-B3295D5EA2C5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Блок «Творческие сотрудники – творческие дети» 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034329-3B3D-43A3-9BC4-E15BDFC1E254}" type="parTrans" cxnId="{CB49EFC1-A5E9-4A38-B7E4-379DB3FE727D}">
      <dgm:prSet/>
      <dgm:spPr/>
      <dgm:t>
        <a:bodyPr/>
        <a:lstStyle/>
        <a:p>
          <a:endParaRPr lang="ru-RU"/>
        </a:p>
      </dgm:t>
    </dgm:pt>
    <dgm:pt modelId="{EDBA359A-9E30-4ED1-8D1A-A581694997BF}" type="sibTrans" cxnId="{CB49EFC1-A5E9-4A38-B7E4-379DB3FE727D}">
      <dgm:prSet/>
      <dgm:spPr/>
      <dgm:t>
        <a:bodyPr/>
        <a:lstStyle/>
        <a:p>
          <a:endParaRPr lang="ru-RU"/>
        </a:p>
      </dgm:t>
    </dgm:pt>
    <dgm:pt modelId="{B39B69B3-F2F4-4095-AB33-B19FB13C3235}" type="pres">
      <dgm:prSet presAssocID="{9A1BF959-2407-4376-9AD7-5346650822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2EF6A2-2132-4BDD-B834-D95474C912BD}" type="pres">
      <dgm:prSet presAssocID="{83B7C467-89AE-4FB2-8B69-5CAE5F89EC52}" presName="compNode" presStyleCnt="0"/>
      <dgm:spPr/>
    </dgm:pt>
    <dgm:pt modelId="{0D8F6AC9-A9A0-4212-A107-366F38220F53}" type="pres">
      <dgm:prSet presAssocID="{83B7C467-89AE-4FB2-8B69-5CAE5F89EC52}" presName="pictRect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5F6D28-BC5C-428D-AA91-684393B255A2}" type="pres">
      <dgm:prSet presAssocID="{83B7C467-89AE-4FB2-8B69-5CAE5F89EC52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121607-3875-46F1-AB51-C00090AD69D1}" type="pres">
      <dgm:prSet presAssocID="{D2ABB669-534D-4837-A33A-F2163221740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C3291C5-AB26-4438-9E2C-B819F20E33E4}" type="pres">
      <dgm:prSet presAssocID="{3255371F-1538-4DB9-A294-C32154C8E963}" presName="compNode" presStyleCnt="0"/>
      <dgm:spPr/>
    </dgm:pt>
    <dgm:pt modelId="{231F491C-6450-4E01-83EA-5381FF439354}" type="pres">
      <dgm:prSet presAssocID="{3255371F-1538-4DB9-A294-C32154C8E963}" presName="pictRect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9C6D896-A09C-4E88-B16A-4638AEE77BC1}" type="pres">
      <dgm:prSet presAssocID="{3255371F-1538-4DB9-A294-C32154C8E963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D03B9B-27E9-44F3-906B-4FD19CEEFD15}" type="pres">
      <dgm:prSet presAssocID="{5898F3E5-E245-45F9-98C4-4DFB376F083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69C65FA-2982-4AA7-B3BB-55B9D9D16187}" type="pres">
      <dgm:prSet presAssocID="{21A4D29A-ECDF-4BB1-ADA9-C3453AA67142}" presName="compNode" presStyleCnt="0"/>
      <dgm:spPr/>
    </dgm:pt>
    <dgm:pt modelId="{37D7ECAC-42B1-44ED-906C-C096AEE8AE72}" type="pres">
      <dgm:prSet presAssocID="{21A4D29A-ECDF-4BB1-ADA9-C3453AA67142}" presName="pictRect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0728433-441D-432F-AFB5-DCE918DC8774}" type="pres">
      <dgm:prSet presAssocID="{21A4D29A-ECDF-4BB1-ADA9-C3453AA67142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1404E-46DA-4F01-A4BF-E91AC1DFF1ED}" type="pres">
      <dgm:prSet presAssocID="{DE6D547E-676B-41CC-AFE2-9B3506A6115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5277203-EFD3-49EE-9C20-D4835261CD34}" type="pres">
      <dgm:prSet presAssocID="{71DC23BF-A5EF-4E9C-A0A2-B3295D5EA2C5}" presName="compNode" presStyleCnt="0"/>
      <dgm:spPr/>
    </dgm:pt>
    <dgm:pt modelId="{4A917AF0-1008-4F97-928C-3D8C2D9516A7}" type="pres">
      <dgm:prSet presAssocID="{71DC23BF-A5EF-4E9C-A0A2-B3295D5EA2C5}" presName="pictRect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022EB10-6373-41E0-B3DF-9C120116FFFF}" type="pres">
      <dgm:prSet presAssocID="{71DC23BF-A5EF-4E9C-A0A2-B3295D5EA2C5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00454D-4B33-44D1-9D37-D78A985C71AC}" type="presOf" srcId="{71DC23BF-A5EF-4E9C-A0A2-B3295D5EA2C5}" destId="{3022EB10-6373-41E0-B3DF-9C120116FFFF}" srcOrd="0" destOrd="0" presId="urn:microsoft.com/office/officeart/2005/8/layout/pList1#1"/>
    <dgm:cxn modelId="{92055EB3-0325-4787-B762-624B968F7EA9}" srcId="{9A1BF959-2407-4376-9AD7-534665082220}" destId="{3255371F-1538-4DB9-A294-C32154C8E963}" srcOrd="1" destOrd="0" parTransId="{8AFD631D-A16D-428D-BA76-975801CDD76F}" sibTransId="{5898F3E5-E245-45F9-98C4-4DFB376F083A}"/>
    <dgm:cxn modelId="{15471032-8ACB-452B-961E-E17CAEC5BB6A}" type="presOf" srcId="{21A4D29A-ECDF-4BB1-ADA9-C3453AA67142}" destId="{D0728433-441D-432F-AFB5-DCE918DC8774}" srcOrd="0" destOrd="0" presId="urn:microsoft.com/office/officeart/2005/8/layout/pList1#1"/>
    <dgm:cxn modelId="{DD988BC4-5594-440F-A2D6-756C87EA700A}" srcId="{9A1BF959-2407-4376-9AD7-534665082220}" destId="{83B7C467-89AE-4FB2-8B69-5CAE5F89EC52}" srcOrd="0" destOrd="0" parTransId="{738A4223-D628-4DE4-9145-5BE0BFDFE092}" sibTransId="{D2ABB669-534D-4837-A33A-F21632217401}"/>
    <dgm:cxn modelId="{37C9FC96-7374-42E2-A185-7CAF9F290470}" type="presOf" srcId="{9A1BF959-2407-4376-9AD7-534665082220}" destId="{B39B69B3-F2F4-4095-AB33-B19FB13C3235}" srcOrd="0" destOrd="0" presId="urn:microsoft.com/office/officeart/2005/8/layout/pList1#1"/>
    <dgm:cxn modelId="{2CDE6F02-F77B-4EC7-B13A-95674BDF2A2A}" type="presOf" srcId="{DE6D547E-676B-41CC-AFE2-9B3506A6115D}" destId="{CC41404E-46DA-4F01-A4BF-E91AC1DFF1ED}" srcOrd="0" destOrd="0" presId="urn:microsoft.com/office/officeart/2005/8/layout/pList1#1"/>
    <dgm:cxn modelId="{CB49EFC1-A5E9-4A38-B7E4-379DB3FE727D}" srcId="{9A1BF959-2407-4376-9AD7-534665082220}" destId="{71DC23BF-A5EF-4E9C-A0A2-B3295D5EA2C5}" srcOrd="3" destOrd="0" parTransId="{B5034329-3B3D-43A3-9BC4-E15BDFC1E254}" sibTransId="{EDBA359A-9E30-4ED1-8D1A-A581694997BF}"/>
    <dgm:cxn modelId="{8921BA78-44EE-441C-9851-8676C5EC6151}" srcId="{9A1BF959-2407-4376-9AD7-534665082220}" destId="{21A4D29A-ECDF-4BB1-ADA9-C3453AA67142}" srcOrd="2" destOrd="0" parTransId="{96AA9AF1-9500-48D9-A963-8D398917F4E2}" sibTransId="{DE6D547E-676B-41CC-AFE2-9B3506A6115D}"/>
    <dgm:cxn modelId="{A6794CD6-ABB8-4B91-A80B-2FFBEBC40266}" type="presOf" srcId="{5898F3E5-E245-45F9-98C4-4DFB376F083A}" destId="{FCD03B9B-27E9-44F3-906B-4FD19CEEFD15}" srcOrd="0" destOrd="0" presId="urn:microsoft.com/office/officeart/2005/8/layout/pList1#1"/>
    <dgm:cxn modelId="{75184010-985E-465D-A711-85102E5C0B13}" type="presOf" srcId="{D2ABB669-534D-4837-A33A-F21632217401}" destId="{21121607-3875-46F1-AB51-C00090AD69D1}" srcOrd="0" destOrd="0" presId="urn:microsoft.com/office/officeart/2005/8/layout/pList1#1"/>
    <dgm:cxn modelId="{ED06A8B5-A5F8-4D6C-B3C8-6D0C3A00417D}" type="presOf" srcId="{3255371F-1538-4DB9-A294-C32154C8E963}" destId="{59C6D896-A09C-4E88-B16A-4638AEE77BC1}" srcOrd="0" destOrd="0" presId="urn:microsoft.com/office/officeart/2005/8/layout/pList1#1"/>
    <dgm:cxn modelId="{30A5EF1D-FFB1-4901-90B3-0CE8B49C54C5}" type="presOf" srcId="{83B7C467-89AE-4FB2-8B69-5CAE5F89EC52}" destId="{FA5F6D28-BC5C-428D-AA91-684393B255A2}" srcOrd="0" destOrd="0" presId="urn:microsoft.com/office/officeart/2005/8/layout/pList1#1"/>
    <dgm:cxn modelId="{4225EC28-3DD6-4832-B35C-94965D46BA12}" type="presParOf" srcId="{B39B69B3-F2F4-4095-AB33-B19FB13C3235}" destId="{122EF6A2-2132-4BDD-B834-D95474C912BD}" srcOrd="0" destOrd="0" presId="urn:microsoft.com/office/officeart/2005/8/layout/pList1#1"/>
    <dgm:cxn modelId="{0CE1B849-A456-4552-A32E-8EB61E3B17B1}" type="presParOf" srcId="{122EF6A2-2132-4BDD-B834-D95474C912BD}" destId="{0D8F6AC9-A9A0-4212-A107-366F38220F53}" srcOrd="0" destOrd="0" presId="urn:microsoft.com/office/officeart/2005/8/layout/pList1#1"/>
    <dgm:cxn modelId="{261E33B5-7F2D-423D-BD74-442AE8BDAD25}" type="presParOf" srcId="{122EF6A2-2132-4BDD-B834-D95474C912BD}" destId="{FA5F6D28-BC5C-428D-AA91-684393B255A2}" srcOrd="1" destOrd="0" presId="urn:microsoft.com/office/officeart/2005/8/layout/pList1#1"/>
    <dgm:cxn modelId="{7D0AE272-27D0-4D84-8DDC-0EE63B1B8EA8}" type="presParOf" srcId="{B39B69B3-F2F4-4095-AB33-B19FB13C3235}" destId="{21121607-3875-46F1-AB51-C00090AD69D1}" srcOrd="1" destOrd="0" presId="urn:microsoft.com/office/officeart/2005/8/layout/pList1#1"/>
    <dgm:cxn modelId="{B275A8F0-3223-4C79-B461-FA8E8512E335}" type="presParOf" srcId="{B39B69B3-F2F4-4095-AB33-B19FB13C3235}" destId="{2C3291C5-AB26-4438-9E2C-B819F20E33E4}" srcOrd="2" destOrd="0" presId="urn:microsoft.com/office/officeart/2005/8/layout/pList1#1"/>
    <dgm:cxn modelId="{2FBF1A54-1E62-43CA-8462-36D13793A097}" type="presParOf" srcId="{2C3291C5-AB26-4438-9E2C-B819F20E33E4}" destId="{231F491C-6450-4E01-83EA-5381FF439354}" srcOrd="0" destOrd="0" presId="urn:microsoft.com/office/officeart/2005/8/layout/pList1#1"/>
    <dgm:cxn modelId="{91A2D49E-2E52-40DC-8FDA-6AD84879B1A5}" type="presParOf" srcId="{2C3291C5-AB26-4438-9E2C-B819F20E33E4}" destId="{59C6D896-A09C-4E88-B16A-4638AEE77BC1}" srcOrd="1" destOrd="0" presId="urn:microsoft.com/office/officeart/2005/8/layout/pList1#1"/>
    <dgm:cxn modelId="{320FE37E-7176-4207-A91B-5C918BF0B493}" type="presParOf" srcId="{B39B69B3-F2F4-4095-AB33-B19FB13C3235}" destId="{FCD03B9B-27E9-44F3-906B-4FD19CEEFD15}" srcOrd="3" destOrd="0" presId="urn:microsoft.com/office/officeart/2005/8/layout/pList1#1"/>
    <dgm:cxn modelId="{3A0F0500-3B94-4492-B7B9-738AC0782622}" type="presParOf" srcId="{B39B69B3-F2F4-4095-AB33-B19FB13C3235}" destId="{969C65FA-2982-4AA7-B3BB-55B9D9D16187}" srcOrd="4" destOrd="0" presId="urn:microsoft.com/office/officeart/2005/8/layout/pList1#1"/>
    <dgm:cxn modelId="{EE0F988D-69C3-4DD3-B6DB-B44764552245}" type="presParOf" srcId="{969C65FA-2982-4AA7-B3BB-55B9D9D16187}" destId="{37D7ECAC-42B1-44ED-906C-C096AEE8AE72}" srcOrd="0" destOrd="0" presId="urn:microsoft.com/office/officeart/2005/8/layout/pList1#1"/>
    <dgm:cxn modelId="{A84D80AA-8575-454E-9B01-BB33E3121407}" type="presParOf" srcId="{969C65FA-2982-4AA7-B3BB-55B9D9D16187}" destId="{D0728433-441D-432F-AFB5-DCE918DC8774}" srcOrd="1" destOrd="0" presId="urn:microsoft.com/office/officeart/2005/8/layout/pList1#1"/>
    <dgm:cxn modelId="{C98C3166-CD72-4A57-BBED-17019F109BB9}" type="presParOf" srcId="{B39B69B3-F2F4-4095-AB33-B19FB13C3235}" destId="{CC41404E-46DA-4F01-A4BF-E91AC1DFF1ED}" srcOrd="5" destOrd="0" presId="urn:microsoft.com/office/officeart/2005/8/layout/pList1#1"/>
    <dgm:cxn modelId="{B4EA1DFA-E9FF-43CF-88AB-57EA9D0B400C}" type="presParOf" srcId="{B39B69B3-F2F4-4095-AB33-B19FB13C3235}" destId="{05277203-EFD3-49EE-9C20-D4835261CD34}" srcOrd="6" destOrd="0" presId="urn:microsoft.com/office/officeart/2005/8/layout/pList1#1"/>
    <dgm:cxn modelId="{CC70A359-EA3C-483A-ACF4-3F8B4B35B193}" type="presParOf" srcId="{05277203-EFD3-49EE-9C20-D4835261CD34}" destId="{4A917AF0-1008-4F97-928C-3D8C2D9516A7}" srcOrd="0" destOrd="0" presId="urn:microsoft.com/office/officeart/2005/8/layout/pList1#1"/>
    <dgm:cxn modelId="{04DED83D-F082-41ED-852A-BEDD6E2C4C88}" type="presParOf" srcId="{05277203-EFD3-49EE-9C20-D4835261CD34}" destId="{3022EB10-6373-41E0-B3DF-9C120116FFFF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1ED225-2A26-4FEA-A400-CEEA69F451D2}" type="doc">
      <dgm:prSet loTypeId="urn:microsoft.com/office/officeart/2005/8/layout/radial6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4BCAD9-1223-4A54-8D93-3426D0D159BA}">
      <dgm:prSet phldrT="[Текст]"/>
      <dgm:spPr/>
      <dgm:t>
        <a:bodyPr/>
        <a:lstStyle/>
        <a:p>
          <a:r>
            <a:rPr lang="ru-RU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ДОУ</a:t>
          </a:r>
          <a:endParaRPr lang="ru-RU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4900F1-76A7-4F6D-8036-7441E990C3A1}" type="parTrans" cxnId="{00F68AEA-576C-4D18-A897-770857EE27A5}">
      <dgm:prSet/>
      <dgm:spPr/>
      <dgm:t>
        <a:bodyPr/>
        <a:lstStyle/>
        <a:p>
          <a:endParaRPr lang="ru-RU"/>
        </a:p>
      </dgm:t>
    </dgm:pt>
    <dgm:pt modelId="{9EEA35B3-204E-47F3-BBEC-33B982A81C78}" type="sibTrans" cxnId="{00F68AEA-576C-4D18-A897-770857EE27A5}">
      <dgm:prSet/>
      <dgm:spPr/>
      <dgm:t>
        <a:bodyPr/>
        <a:lstStyle/>
        <a:p>
          <a:endParaRPr lang="ru-RU"/>
        </a:p>
      </dgm:t>
    </dgm:pt>
    <dgm:pt modelId="{053E2F74-0078-4BDD-822E-66DC3C45F6FD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Краснодарский футбольный клуб</a:t>
          </a:r>
          <a:endParaRPr lang="ru-RU" sz="18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58F25-285B-487D-8F87-7FA1EFFE7D0F}" type="parTrans" cxnId="{D2998BF3-8C52-4F50-A5AF-7B907890691F}">
      <dgm:prSet/>
      <dgm:spPr/>
      <dgm:t>
        <a:bodyPr/>
        <a:lstStyle/>
        <a:p>
          <a:endParaRPr lang="ru-RU"/>
        </a:p>
      </dgm:t>
    </dgm:pt>
    <dgm:pt modelId="{61E5E3CE-8D28-42A8-989E-36EC7B29AE4B}" type="sibTrans" cxnId="{D2998BF3-8C52-4F50-A5AF-7B907890691F}">
      <dgm:prSet/>
      <dgm:spPr/>
      <dgm:t>
        <a:bodyPr/>
        <a:lstStyle/>
        <a:p>
          <a:endParaRPr lang="ru-RU"/>
        </a:p>
      </dgm:t>
    </dgm:pt>
    <dgm:pt modelId="{28AFE2D3-40DE-472A-BFD5-F6AC9C5F51FC}">
      <dgm:prSet phldrT="[Текст]"/>
      <dgm:spPr/>
      <dgm:t>
        <a:bodyPr/>
        <a:lstStyle/>
        <a:p>
          <a:r>
            <a:rPr lang="ru-RU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Спортивный клуб инвалидов</a:t>
          </a:r>
          <a:endParaRPr lang="ru-RU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978028-B671-4E99-A476-A6D4820CE487}" type="parTrans" cxnId="{1D8FEFDE-CD70-4500-A81C-913932972DB3}">
      <dgm:prSet/>
      <dgm:spPr/>
      <dgm:t>
        <a:bodyPr/>
        <a:lstStyle/>
        <a:p>
          <a:endParaRPr lang="ru-RU"/>
        </a:p>
      </dgm:t>
    </dgm:pt>
    <dgm:pt modelId="{A71345E4-1D09-4464-A691-D4EFF4519554}" type="sibTrans" cxnId="{1D8FEFDE-CD70-4500-A81C-913932972DB3}">
      <dgm:prSet/>
      <dgm:spPr/>
      <dgm:t>
        <a:bodyPr/>
        <a:lstStyle/>
        <a:p>
          <a:endParaRPr lang="ru-RU"/>
        </a:p>
      </dgm:t>
    </dgm:pt>
    <dgm:pt modelId="{28DEDB1D-1981-4267-9242-A98BEEFD6EEC}">
      <dgm:prSet phldrT="[Текст]"/>
      <dgm:spPr/>
      <dgm:t>
        <a:bodyPr/>
        <a:lstStyle/>
        <a:p>
          <a:r>
            <a:rPr lang="ru-RU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Волонтерское движение</a:t>
          </a:r>
          <a:endParaRPr lang="ru-RU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7932B3-87CA-4EA4-8714-08B27963580A}" type="parTrans" cxnId="{39204DD1-1435-440D-9C2B-363F50DDF481}">
      <dgm:prSet/>
      <dgm:spPr/>
      <dgm:t>
        <a:bodyPr/>
        <a:lstStyle/>
        <a:p>
          <a:endParaRPr lang="ru-RU"/>
        </a:p>
      </dgm:t>
    </dgm:pt>
    <dgm:pt modelId="{0D9E3F13-3CB4-4F98-9514-DC5DF6604CCF}" type="sibTrans" cxnId="{39204DD1-1435-440D-9C2B-363F50DDF481}">
      <dgm:prSet/>
      <dgm:spPr/>
      <dgm:t>
        <a:bodyPr/>
        <a:lstStyle/>
        <a:p>
          <a:endParaRPr lang="ru-RU"/>
        </a:p>
      </dgm:t>
    </dgm:pt>
    <dgm:pt modelId="{485CACC0-6157-4637-B3CC-9E9B7C03EDA1}">
      <dgm:prSet phldrT="[Текст]"/>
      <dgm:spPr/>
      <dgm:t>
        <a:bodyPr/>
        <a:lstStyle/>
        <a:p>
          <a:r>
            <a:rPr lang="ru-RU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ДЮСШ</a:t>
          </a:r>
          <a:endParaRPr lang="ru-RU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563FFD-8F04-4951-A5CD-C2726D32F849}" type="parTrans" cxnId="{4CC16860-8F3E-4B7B-ACE0-88CBD726950E}">
      <dgm:prSet/>
      <dgm:spPr/>
      <dgm:t>
        <a:bodyPr/>
        <a:lstStyle/>
        <a:p>
          <a:endParaRPr lang="ru-RU"/>
        </a:p>
      </dgm:t>
    </dgm:pt>
    <dgm:pt modelId="{2306E37C-6394-47DF-BC2A-AE594DCE2FCA}" type="sibTrans" cxnId="{4CC16860-8F3E-4B7B-ACE0-88CBD726950E}">
      <dgm:prSet/>
      <dgm:spPr/>
      <dgm:t>
        <a:bodyPr/>
        <a:lstStyle/>
        <a:p>
          <a:endParaRPr lang="ru-RU"/>
        </a:p>
      </dgm:t>
    </dgm:pt>
    <dgm:pt modelId="{072EE4F6-3F96-4AC5-81B3-CFFA149BCD63}" type="pres">
      <dgm:prSet presAssocID="{711ED225-2A26-4FEA-A400-CEEA69F451D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442500-7560-42DD-AE20-F188752A356A}" type="pres">
      <dgm:prSet presAssocID="{274BCAD9-1223-4A54-8D93-3426D0D159BA}" presName="centerShape" presStyleLbl="node0" presStyleIdx="0" presStyleCnt="1" custLinFactNeighborX="7886" custLinFactNeighborY="-521"/>
      <dgm:spPr/>
      <dgm:t>
        <a:bodyPr/>
        <a:lstStyle/>
        <a:p>
          <a:endParaRPr lang="ru-RU"/>
        </a:p>
      </dgm:t>
    </dgm:pt>
    <dgm:pt modelId="{F5EB5C7D-BA49-445D-9E92-B9A7EDFEB6F6}" type="pres">
      <dgm:prSet presAssocID="{053E2F74-0078-4BDD-822E-66DC3C45F6FD}" presName="node" presStyleLbl="node1" presStyleIdx="0" presStyleCnt="4" custScaleX="471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6BA4D-B0F8-4E25-A2C2-947C5AF86542}" type="pres">
      <dgm:prSet presAssocID="{053E2F74-0078-4BDD-822E-66DC3C45F6FD}" presName="dummy" presStyleCnt="0"/>
      <dgm:spPr/>
    </dgm:pt>
    <dgm:pt modelId="{65824FAB-959B-4DE5-94E5-2EADCC8531E4}" type="pres">
      <dgm:prSet presAssocID="{61E5E3CE-8D28-42A8-989E-36EC7B29AE4B}" presName="sibTrans" presStyleLbl="sibTrans2D1" presStyleIdx="0" presStyleCnt="4" custScaleX="86322" custScaleY="78608"/>
      <dgm:spPr/>
      <dgm:t>
        <a:bodyPr/>
        <a:lstStyle/>
        <a:p>
          <a:endParaRPr lang="ru-RU"/>
        </a:p>
      </dgm:t>
    </dgm:pt>
    <dgm:pt modelId="{0DB06809-BF19-420E-8224-4BEA73810D70}" type="pres">
      <dgm:prSet presAssocID="{28AFE2D3-40DE-472A-BFD5-F6AC9C5F51FC}" presName="node" presStyleLbl="node1" presStyleIdx="1" presStyleCnt="4" custScaleX="184118" custScaleY="157187" custRadScaleRad="157763" custRadScaleInc="-1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D27DCD-5E83-43BF-A511-A57C9E330166}" type="pres">
      <dgm:prSet presAssocID="{28AFE2D3-40DE-472A-BFD5-F6AC9C5F51FC}" presName="dummy" presStyleCnt="0"/>
      <dgm:spPr/>
    </dgm:pt>
    <dgm:pt modelId="{036A19E1-66B5-4A8E-93D7-802DCA622789}" type="pres">
      <dgm:prSet presAssocID="{A71345E4-1D09-4464-A691-D4EFF4519554}" presName="sibTrans" presStyleLbl="sibTrans2D1" presStyleIdx="1" presStyleCnt="4" custScaleX="95055" custScaleY="94662"/>
      <dgm:spPr/>
      <dgm:t>
        <a:bodyPr/>
        <a:lstStyle/>
        <a:p>
          <a:endParaRPr lang="ru-RU"/>
        </a:p>
      </dgm:t>
    </dgm:pt>
    <dgm:pt modelId="{EEFCAB25-49EE-49D0-8926-CEF4BBE5739A}" type="pres">
      <dgm:prSet presAssocID="{28DEDB1D-1981-4267-9242-A98BEEFD6EEC}" presName="node" presStyleLbl="node1" presStyleIdx="2" presStyleCnt="4" custScaleX="190672" custRadScaleRad="103060" custRadScaleInc="-147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B7FD0-CB31-4D41-AA0E-2CEB4AEDE94A}" type="pres">
      <dgm:prSet presAssocID="{28DEDB1D-1981-4267-9242-A98BEEFD6EEC}" presName="dummy" presStyleCnt="0"/>
      <dgm:spPr/>
    </dgm:pt>
    <dgm:pt modelId="{A9A7E3AE-54A9-4631-B738-C6AB30AD410D}" type="pres">
      <dgm:prSet presAssocID="{0D9E3F13-3CB4-4F98-9514-DC5DF6604CCF}" presName="sibTrans" presStyleLbl="sibTrans2D1" presStyleIdx="2" presStyleCnt="4" custScaleX="119365" custScaleY="104498"/>
      <dgm:spPr/>
      <dgm:t>
        <a:bodyPr/>
        <a:lstStyle/>
        <a:p>
          <a:endParaRPr lang="ru-RU"/>
        </a:p>
      </dgm:t>
    </dgm:pt>
    <dgm:pt modelId="{50D5FFDA-352F-4BD4-85D4-F58CDF26922A}" type="pres">
      <dgm:prSet presAssocID="{485CACC0-6157-4637-B3CC-9E9B7C03EDA1}" presName="node" presStyleLbl="node1" presStyleIdx="3" presStyleCnt="4" custScaleX="202843" custScaleY="142899" custRadScaleRad="131896" custRadScaleInc="-5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6CDE3-9246-4698-AE38-79DEB455136C}" type="pres">
      <dgm:prSet presAssocID="{485CACC0-6157-4637-B3CC-9E9B7C03EDA1}" presName="dummy" presStyleCnt="0"/>
      <dgm:spPr/>
    </dgm:pt>
    <dgm:pt modelId="{DB4BF12E-95F4-42E1-BBDA-647AABCF3F3F}" type="pres">
      <dgm:prSet presAssocID="{2306E37C-6394-47DF-BC2A-AE594DCE2FCA}" presName="sibTrans" presStyleLbl="sibTrans2D1" presStyleIdx="3" presStyleCnt="4" custScaleX="109762" custScaleY="101778"/>
      <dgm:spPr/>
      <dgm:t>
        <a:bodyPr/>
        <a:lstStyle/>
        <a:p>
          <a:endParaRPr lang="ru-RU"/>
        </a:p>
      </dgm:t>
    </dgm:pt>
  </dgm:ptLst>
  <dgm:cxnLst>
    <dgm:cxn modelId="{5B58C806-6A40-4771-97BA-24C36983B4C3}" type="presOf" srcId="{274BCAD9-1223-4A54-8D93-3426D0D159BA}" destId="{0C442500-7560-42DD-AE20-F188752A356A}" srcOrd="0" destOrd="0" presId="urn:microsoft.com/office/officeart/2005/8/layout/radial6"/>
    <dgm:cxn modelId="{780FE927-A327-4A7D-BC11-1861B702AE20}" type="presOf" srcId="{485CACC0-6157-4637-B3CC-9E9B7C03EDA1}" destId="{50D5FFDA-352F-4BD4-85D4-F58CDF26922A}" srcOrd="0" destOrd="0" presId="urn:microsoft.com/office/officeart/2005/8/layout/radial6"/>
    <dgm:cxn modelId="{4CC16860-8F3E-4B7B-ACE0-88CBD726950E}" srcId="{274BCAD9-1223-4A54-8D93-3426D0D159BA}" destId="{485CACC0-6157-4637-B3CC-9E9B7C03EDA1}" srcOrd="3" destOrd="0" parTransId="{A1563FFD-8F04-4951-A5CD-C2726D32F849}" sibTransId="{2306E37C-6394-47DF-BC2A-AE594DCE2FCA}"/>
    <dgm:cxn modelId="{10F08C3E-28B6-458B-8B33-2FC6F3B3B3F3}" type="presOf" srcId="{2306E37C-6394-47DF-BC2A-AE594DCE2FCA}" destId="{DB4BF12E-95F4-42E1-BBDA-647AABCF3F3F}" srcOrd="0" destOrd="0" presId="urn:microsoft.com/office/officeart/2005/8/layout/radial6"/>
    <dgm:cxn modelId="{D2998BF3-8C52-4F50-A5AF-7B907890691F}" srcId="{274BCAD9-1223-4A54-8D93-3426D0D159BA}" destId="{053E2F74-0078-4BDD-822E-66DC3C45F6FD}" srcOrd="0" destOrd="0" parTransId="{99B58F25-285B-487D-8F87-7FA1EFFE7D0F}" sibTransId="{61E5E3CE-8D28-42A8-989E-36EC7B29AE4B}"/>
    <dgm:cxn modelId="{B2A786E0-92D3-4C95-97CB-251DDB98C347}" type="presOf" srcId="{053E2F74-0078-4BDD-822E-66DC3C45F6FD}" destId="{F5EB5C7D-BA49-445D-9E92-B9A7EDFEB6F6}" srcOrd="0" destOrd="0" presId="urn:microsoft.com/office/officeart/2005/8/layout/radial6"/>
    <dgm:cxn modelId="{D4BDD6B6-6159-4638-BD9A-1FCC848CBFA0}" type="presOf" srcId="{A71345E4-1D09-4464-A691-D4EFF4519554}" destId="{036A19E1-66B5-4A8E-93D7-802DCA622789}" srcOrd="0" destOrd="0" presId="urn:microsoft.com/office/officeart/2005/8/layout/radial6"/>
    <dgm:cxn modelId="{02F9FA39-866B-4C1D-8618-F29A1351E2CA}" type="presOf" srcId="{711ED225-2A26-4FEA-A400-CEEA69F451D2}" destId="{072EE4F6-3F96-4AC5-81B3-CFFA149BCD63}" srcOrd="0" destOrd="0" presId="urn:microsoft.com/office/officeart/2005/8/layout/radial6"/>
    <dgm:cxn modelId="{34A671D7-4F04-4145-9D2A-3D0D243158E6}" type="presOf" srcId="{0D9E3F13-3CB4-4F98-9514-DC5DF6604CCF}" destId="{A9A7E3AE-54A9-4631-B738-C6AB30AD410D}" srcOrd="0" destOrd="0" presId="urn:microsoft.com/office/officeart/2005/8/layout/radial6"/>
    <dgm:cxn modelId="{E8E0A240-7B39-4B5F-823C-40327279D75E}" type="presOf" srcId="{61E5E3CE-8D28-42A8-989E-36EC7B29AE4B}" destId="{65824FAB-959B-4DE5-94E5-2EADCC8531E4}" srcOrd="0" destOrd="0" presId="urn:microsoft.com/office/officeart/2005/8/layout/radial6"/>
    <dgm:cxn modelId="{39204DD1-1435-440D-9C2B-363F50DDF481}" srcId="{274BCAD9-1223-4A54-8D93-3426D0D159BA}" destId="{28DEDB1D-1981-4267-9242-A98BEEFD6EEC}" srcOrd="2" destOrd="0" parTransId="{B57932B3-87CA-4EA4-8714-08B27963580A}" sibTransId="{0D9E3F13-3CB4-4F98-9514-DC5DF6604CCF}"/>
    <dgm:cxn modelId="{E9E9627F-3A6A-4083-A188-A4F7A7AA08BF}" type="presOf" srcId="{28DEDB1D-1981-4267-9242-A98BEEFD6EEC}" destId="{EEFCAB25-49EE-49D0-8926-CEF4BBE5739A}" srcOrd="0" destOrd="0" presId="urn:microsoft.com/office/officeart/2005/8/layout/radial6"/>
    <dgm:cxn modelId="{BF2161F5-A116-4672-AF2D-DD0B5E8CF6AC}" type="presOf" srcId="{28AFE2D3-40DE-472A-BFD5-F6AC9C5F51FC}" destId="{0DB06809-BF19-420E-8224-4BEA73810D70}" srcOrd="0" destOrd="0" presId="urn:microsoft.com/office/officeart/2005/8/layout/radial6"/>
    <dgm:cxn modelId="{00F68AEA-576C-4D18-A897-770857EE27A5}" srcId="{711ED225-2A26-4FEA-A400-CEEA69F451D2}" destId="{274BCAD9-1223-4A54-8D93-3426D0D159BA}" srcOrd="0" destOrd="0" parTransId="{234900F1-76A7-4F6D-8036-7441E990C3A1}" sibTransId="{9EEA35B3-204E-47F3-BBEC-33B982A81C78}"/>
    <dgm:cxn modelId="{1D8FEFDE-CD70-4500-A81C-913932972DB3}" srcId="{274BCAD9-1223-4A54-8D93-3426D0D159BA}" destId="{28AFE2D3-40DE-472A-BFD5-F6AC9C5F51FC}" srcOrd="1" destOrd="0" parTransId="{B4978028-B671-4E99-A476-A6D4820CE487}" sibTransId="{A71345E4-1D09-4464-A691-D4EFF4519554}"/>
    <dgm:cxn modelId="{0399679C-2547-46FE-869A-493DDC0119AA}" type="presParOf" srcId="{072EE4F6-3F96-4AC5-81B3-CFFA149BCD63}" destId="{0C442500-7560-42DD-AE20-F188752A356A}" srcOrd="0" destOrd="0" presId="urn:microsoft.com/office/officeart/2005/8/layout/radial6"/>
    <dgm:cxn modelId="{C2272FC2-DB25-462D-AEFE-6212E3369D17}" type="presParOf" srcId="{072EE4F6-3F96-4AC5-81B3-CFFA149BCD63}" destId="{F5EB5C7D-BA49-445D-9E92-B9A7EDFEB6F6}" srcOrd="1" destOrd="0" presId="urn:microsoft.com/office/officeart/2005/8/layout/radial6"/>
    <dgm:cxn modelId="{8282441E-47A9-4D2B-9587-BF5C861A9996}" type="presParOf" srcId="{072EE4F6-3F96-4AC5-81B3-CFFA149BCD63}" destId="{D986BA4D-B0F8-4E25-A2C2-947C5AF86542}" srcOrd="2" destOrd="0" presId="urn:microsoft.com/office/officeart/2005/8/layout/radial6"/>
    <dgm:cxn modelId="{1FA3955E-FA75-4B93-848B-0A7A7462C8A2}" type="presParOf" srcId="{072EE4F6-3F96-4AC5-81B3-CFFA149BCD63}" destId="{65824FAB-959B-4DE5-94E5-2EADCC8531E4}" srcOrd="3" destOrd="0" presId="urn:microsoft.com/office/officeart/2005/8/layout/radial6"/>
    <dgm:cxn modelId="{D428B910-BF14-425C-A16C-96C05237D5BE}" type="presParOf" srcId="{072EE4F6-3F96-4AC5-81B3-CFFA149BCD63}" destId="{0DB06809-BF19-420E-8224-4BEA73810D70}" srcOrd="4" destOrd="0" presId="urn:microsoft.com/office/officeart/2005/8/layout/radial6"/>
    <dgm:cxn modelId="{2382B75C-49C5-4F76-98E5-CC831E203CE0}" type="presParOf" srcId="{072EE4F6-3F96-4AC5-81B3-CFFA149BCD63}" destId="{0CD27DCD-5E83-43BF-A511-A57C9E330166}" srcOrd="5" destOrd="0" presId="urn:microsoft.com/office/officeart/2005/8/layout/radial6"/>
    <dgm:cxn modelId="{4F911F45-DE90-4C70-ABD6-4F730F1E1F4B}" type="presParOf" srcId="{072EE4F6-3F96-4AC5-81B3-CFFA149BCD63}" destId="{036A19E1-66B5-4A8E-93D7-802DCA622789}" srcOrd="6" destOrd="0" presId="urn:microsoft.com/office/officeart/2005/8/layout/radial6"/>
    <dgm:cxn modelId="{E09A8591-8DC1-4CB7-90A2-6DA82CE2E426}" type="presParOf" srcId="{072EE4F6-3F96-4AC5-81B3-CFFA149BCD63}" destId="{EEFCAB25-49EE-49D0-8926-CEF4BBE5739A}" srcOrd="7" destOrd="0" presId="urn:microsoft.com/office/officeart/2005/8/layout/radial6"/>
    <dgm:cxn modelId="{B2405EAC-5C00-46D3-A521-D41137D7FEF2}" type="presParOf" srcId="{072EE4F6-3F96-4AC5-81B3-CFFA149BCD63}" destId="{454B7FD0-CB31-4D41-AA0E-2CEB4AEDE94A}" srcOrd="8" destOrd="0" presId="urn:microsoft.com/office/officeart/2005/8/layout/radial6"/>
    <dgm:cxn modelId="{6D9A18CF-5A5C-475B-8884-757E7BF79AA2}" type="presParOf" srcId="{072EE4F6-3F96-4AC5-81B3-CFFA149BCD63}" destId="{A9A7E3AE-54A9-4631-B738-C6AB30AD410D}" srcOrd="9" destOrd="0" presId="urn:microsoft.com/office/officeart/2005/8/layout/radial6"/>
    <dgm:cxn modelId="{8CC27A7D-4AD4-4CBF-B3AC-F64258F53FAB}" type="presParOf" srcId="{072EE4F6-3F96-4AC5-81B3-CFFA149BCD63}" destId="{50D5FFDA-352F-4BD4-85D4-F58CDF26922A}" srcOrd="10" destOrd="0" presId="urn:microsoft.com/office/officeart/2005/8/layout/radial6"/>
    <dgm:cxn modelId="{DBECAF98-C4CC-40AF-8D2E-0458C8023412}" type="presParOf" srcId="{072EE4F6-3F96-4AC5-81B3-CFFA149BCD63}" destId="{DBE6CDE3-9246-4698-AE38-79DEB455136C}" srcOrd="11" destOrd="0" presId="urn:microsoft.com/office/officeart/2005/8/layout/radial6"/>
    <dgm:cxn modelId="{519405B8-283F-433C-81E9-7783734AF46C}" type="presParOf" srcId="{072EE4F6-3F96-4AC5-81B3-CFFA149BCD63}" destId="{DB4BF12E-95F4-42E1-BBDA-647AABCF3F3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5DD321-8BD3-4165-B707-56CC3689D9A1}" type="doc">
      <dgm:prSet loTypeId="urn:microsoft.com/office/officeart/2005/8/layout/matrix1" loCatId="matrix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ED932337-7A10-43E3-ACC4-16A337E93B22}" type="pres">
      <dgm:prSet presAssocID="{9C5DD321-8BD3-4165-B707-56CC3689D9A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66D09C2-4B8C-4675-815F-7CB74B8899AE}" type="presOf" srcId="{9C5DD321-8BD3-4165-B707-56CC3689D9A1}" destId="{ED932337-7A10-43E3-ACC4-16A337E93B22}" srcOrd="0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7DE963-8023-4506-AB54-C52B3B720609}" type="doc">
      <dgm:prSet loTypeId="urn:microsoft.com/office/officeart/2005/8/layout/default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228B2CF-D54E-4BB2-92FE-50727280E93B}" type="pres">
      <dgm:prSet presAssocID="{4D7DE963-8023-4506-AB54-C52B3B72060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16041FF-F481-4155-8A75-3EB8D87A294D}" type="presOf" srcId="{4D7DE963-8023-4506-AB54-C52B3B720609}" destId="{8228B2CF-D54E-4BB2-92FE-50727280E93B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96AE37-30F7-473B-B3C5-C4611CE56D6F}" type="doc">
      <dgm:prSet loTypeId="urn:microsoft.com/office/officeart/2005/8/layout/cycle2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AEF732F-AFD3-427F-A88B-CC55D50EF0C2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Сеть дополнительного образования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D307DF-3F02-452C-B425-A224EC8A0D3C}" type="parTrans" cxnId="{DEC12967-4441-4DAA-9894-B1DE63CDDC05}">
      <dgm:prSet/>
      <dgm:spPr/>
      <dgm:t>
        <a:bodyPr/>
        <a:lstStyle/>
        <a:p>
          <a:endParaRPr lang="ru-RU"/>
        </a:p>
      </dgm:t>
    </dgm:pt>
    <dgm:pt modelId="{B40AEA96-46FC-48BE-A173-B0762014E548}" type="sibTrans" cxnId="{DEC12967-4441-4DAA-9894-B1DE63CDDC05}">
      <dgm:prSet/>
      <dgm:spPr/>
      <dgm:t>
        <a:bodyPr/>
        <a:lstStyle/>
        <a:p>
          <a:endParaRPr lang="ru-RU"/>
        </a:p>
      </dgm:t>
    </dgm:pt>
    <dgm:pt modelId="{9FACC66D-BB6C-4E25-994E-605581CA0C10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Центр дистанционных развивающих технологий </a:t>
          </a:r>
          <a:b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«Мир творческих открытий»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BC4A0-6588-46DA-9D8A-DAD297E52385}" type="parTrans" cxnId="{D570EBA1-74C4-4C4E-831C-A1B83A671A66}">
      <dgm:prSet/>
      <dgm:spPr/>
      <dgm:t>
        <a:bodyPr/>
        <a:lstStyle/>
        <a:p>
          <a:endParaRPr lang="ru-RU"/>
        </a:p>
      </dgm:t>
    </dgm:pt>
    <dgm:pt modelId="{6B7245C2-7656-4DE4-AF04-B58396A18F4C}" type="sibTrans" cxnId="{D570EBA1-74C4-4C4E-831C-A1B83A671A66}">
      <dgm:prSet/>
      <dgm:spPr/>
      <dgm:t>
        <a:bodyPr/>
        <a:lstStyle/>
        <a:p>
          <a:endParaRPr lang="ru-RU"/>
        </a:p>
      </dgm:t>
    </dgm:pt>
    <dgm:pt modelId="{B3934E2C-EB0D-44B0-A73E-7503FF4D428C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Консультационный пункт «Мы вместе!»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63061D-DB82-408A-8078-9EEFD72798D4}" type="parTrans" cxnId="{5D3665C6-BF14-46AF-A922-742A1F90042A}">
      <dgm:prSet/>
      <dgm:spPr/>
      <dgm:t>
        <a:bodyPr/>
        <a:lstStyle/>
        <a:p>
          <a:endParaRPr lang="ru-RU"/>
        </a:p>
      </dgm:t>
    </dgm:pt>
    <dgm:pt modelId="{4D6BCAF3-AB48-4410-B386-AA605FAB9FC0}" type="sibTrans" cxnId="{5D3665C6-BF14-46AF-A922-742A1F90042A}">
      <dgm:prSet/>
      <dgm:spPr/>
      <dgm:t>
        <a:bodyPr/>
        <a:lstStyle/>
        <a:p>
          <a:endParaRPr lang="ru-RU"/>
        </a:p>
      </dgm:t>
    </dgm:pt>
    <dgm:pt modelId="{3EBAFEAA-1EEB-404C-8274-F7449EAF12A9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Мультстудия «Мультяшка»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5EE21C-4BCE-4B1E-8EA3-23B560F7E4FC}" type="parTrans" cxnId="{D36E5C30-6517-4931-A4E4-07992653F94A}">
      <dgm:prSet/>
      <dgm:spPr/>
      <dgm:t>
        <a:bodyPr/>
        <a:lstStyle/>
        <a:p>
          <a:endParaRPr lang="ru-RU"/>
        </a:p>
      </dgm:t>
    </dgm:pt>
    <dgm:pt modelId="{D1FB1DFA-FE52-49F5-8294-51E8D5515390}" type="sibTrans" cxnId="{D36E5C30-6517-4931-A4E4-07992653F94A}">
      <dgm:prSet/>
      <dgm:spPr/>
      <dgm:t>
        <a:bodyPr/>
        <a:lstStyle/>
        <a:p>
          <a:endParaRPr lang="ru-RU"/>
        </a:p>
      </dgm:t>
    </dgm:pt>
    <dgm:pt modelId="{BA307AF5-8927-4F39-A863-1A0F59A5B863}" type="pres">
      <dgm:prSet presAssocID="{9696AE37-30F7-473B-B3C5-C4611CE56D6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240601-80C0-4081-939E-B6CE7C91D9A5}" type="pres">
      <dgm:prSet presAssocID="{0AEF732F-AFD3-427F-A88B-CC55D50EF0C2}" presName="node" presStyleLbl="node1" presStyleIdx="0" presStyleCnt="4" custScaleX="237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02488-54C2-46D6-ABD7-AC6C14BC58E8}" type="pres">
      <dgm:prSet presAssocID="{B40AEA96-46FC-48BE-A173-B0762014E548}" presName="sibTrans" presStyleLbl="sibTrans2D1" presStyleIdx="0" presStyleCnt="4" custScaleX="385039"/>
      <dgm:spPr/>
      <dgm:t>
        <a:bodyPr/>
        <a:lstStyle/>
        <a:p>
          <a:endParaRPr lang="ru-RU"/>
        </a:p>
      </dgm:t>
    </dgm:pt>
    <dgm:pt modelId="{70D0C91C-7238-45CC-A4D0-3A70F91C01A5}" type="pres">
      <dgm:prSet presAssocID="{B40AEA96-46FC-48BE-A173-B0762014E548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6BFC35B-C628-46EF-8C7E-6356D4F9F2EE}" type="pres">
      <dgm:prSet presAssocID="{9FACC66D-BB6C-4E25-994E-605581CA0C10}" presName="node" presStyleLbl="node1" presStyleIdx="1" presStyleCnt="4" custScaleX="221991" custRadScaleRad="112946" custRadScaleInc="16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38C82-DE5D-4335-8E50-66BBADE245EF}" type="pres">
      <dgm:prSet presAssocID="{6B7245C2-7656-4DE4-AF04-B58396A18F4C}" presName="sibTrans" presStyleLbl="sibTrans2D1" presStyleIdx="1" presStyleCnt="4"/>
      <dgm:spPr/>
      <dgm:t>
        <a:bodyPr/>
        <a:lstStyle/>
        <a:p>
          <a:endParaRPr lang="ru-RU"/>
        </a:p>
      </dgm:t>
    </dgm:pt>
    <dgm:pt modelId="{E2AC81D1-3453-4884-982C-C591AF540110}" type="pres">
      <dgm:prSet presAssocID="{6B7245C2-7656-4DE4-AF04-B58396A18F4C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A093F4B1-3000-496C-82E2-6AAE2BEFEEBC}" type="pres">
      <dgm:prSet presAssocID="{B3934E2C-EB0D-44B0-A73E-7503FF4D428C}" presName="node" presStyleLbl="node1" presStyleIdx="2" presStyleCnt="4" custScaleX="232653" custScaleY="83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B609D7-EF43-4FFA-ABEA-FE628426E3C3}" type="pres">
      <dgm:prSet presAssocID="{4D6BCAF3-AB48-4410-B386-AA605FAB9FC0}" presName="sibTrans" presStyleLbl="sibTrans2D1" presStyleIdx="2" presStyleCnt="4"/>
      <dgm:spPr/>
      <dgm:t>
        <a:bodyPr/>
        <a:lstStyle/>
        <a:p>
          <a:endParaRPr lang="ru-RU"/>
        </a:p>
      </dgm:t>
    </dgm:pt>
    <dgm:pt modelId="{EE3EB898-2065-47BA-B798-BB50F4E50FA2}" type="pres">
      <dgm:prSet presAssocID="{4D6BCAF3-AB48-4410-B386-AA605FAB9FC0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C7DF648B-BB91-4B46-8F92-141019B972E6}" type="pres">
      <dgm:prSet presAssocID="{3EBAFEAA-1EEB-404C-8274-F7449EAF12A9}" presName="node" presStyleLbl="node1" presStyleIdx="3" presStyleCnt="4" custScaleX="223109" custRadScaleRad="99275" custRadScaleInc="-18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1B34D6-A635-43CC-8B46-8C02EE0DCB51}" type="pres">
      <dgm:prSet presAssocID="{D1FB1DFA-FE52-49F5-8294-51E8D5515390}" presName="sibTrans" presStyleLbl="sibTrans2D1" presStyleIdx="3" presStyleCnt="4" custScaleX="465294"/>
      <dgm:spPr/>
      <dgm:t>
        <a:bodyPr/>
        <a:lstStyle/>
        <a:p>
          <a:endParaRPr lang="ru-RU"/>
        </a:p>
      </dgm:t>
    </dgm:pt>
    <dgm:pt modelId="{46DA41B1-4C35-48B0-AF87-F75CE0FD0AC2}" type="pres">
      <dgm:prSet presAssocID="{D1FB1DFA-FE52-49F5-8294-51E8D5515390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06B0B61A-907B-4664-BA27-098C5B5FD015}" type="presOf" srcId="{4D6BCAF3-AB48-4410-B386-AA605FAB9FC0}" destId="{58B609D7-EF43-4FFA-ABEA-FE628426E3C3}" srcOrd="0" destOrd="0" presId="urn:microsoft.com/office/officeart/2005/8/layout/cycle2"/>
    <dgm:cxn modelId="{325521F0-717E-4CD4-9E79-80049CEECD76}" type="presOf" srcId="{0AEF732F-AFD3-427F-A88B-CC55D50EF0C2}" destId="{06240601-80C0-4081-939E-B6CE7C91D9A5}" srcOrd="0" destOrd="0" presId="urn:microsoft.com/office/officeart/2005/8/layout/cycle2"/>
    <dgm:cxn modelId="{D36E5C30-6517-4931-A4E4-07992653F94A}" srcId="{9696AE37-30F7-473B-B3C5-C4611CE56D6F}" destId="{3EBAFEAA-1EEB-404C-8274-F7449EAF12A9}" srcOrd="3" destOrd="0" parTransId="{175EE21C-4BCE-4B1E-8EA3-23B560F7E4FC}" sibTransId="{D1FB1DFA-FE52-49F5-8294-51E8D5515390}"/>
    <dgm:cxn modelId="{B821FC85-0BE2-4035-9779-DBDAFB81006D}" type="presOf" srcId="{6B7245C2-7656-4DE4-AF04-B58396A18F4C}" destId="{E2AC81D1-3453-4884-982C-C591AF540110}" srcOrd="1" destOrd="0" presId="urn:microsoft.com/office/officeart/2005/8/layout/cycle2"/>
    <dgm:cxn modelId="{F5EDB9B7-5AFA-45A2-BC9B-908C64AC56D5}" type="presOf" srcId="{3EBAFEAA-1EEB-404C-8274-F7449EAF12A9}" destId="{C7DF648B-BB91-4B46-8F92-141019B972E6}" srcOrd="0" destOrd="0" presId="urn:microsoft.com/office/officeart/2005/8/layout/cycle2"/>
    <dgm:cxn modelId="{DEC12967-4441-4DAA-9894-B1DE63CDDC05}" srcId="{9696AE37-30F7-473B-B3C5-C4611CE56D6F}" destId="{0AEF732F-AFD3-427F-A88B-CC55D50EF0C2}" srcOrd="0" destOrd="0" parTransId="{CED307DF-3F02-452C-B425-A224EC8A0D3C}" sibTransId="{B40AEA96-46FC-48BE-A173-B0762014E548}"/>
    <dgm:cxn modelId="{14215E3B-E259-4E0E-AB87-BEFBD4EE6443}" type="presOf" srcId="{B40AEA96-46FC-48BE-A173-B0762014E548}" destId="{D0702488-54C2-46D6-ABD7-AC6C14BC58E8}" srcOrd="0" destOrd="0" presId="urn:microsoft.com/office/officeart/2005/8/layout/cycle2"/>
    <dgm:cxn modelId="{B6EFC539-AD6E-4C0B-A06D-4287F090AB07}" type="presOf" srcId="{D1FB1DFA-FE52-49F5-8294-51E8D5515390}" destId="{46DA41B1-4C35-48B0-AF87-F75CE0FD0AC2}" srcOrd="1" destOrd="0" presId="urn:microsoft.com/office/officeart/2005/8/layout/cycle2"/>
    <dgm:cxn modelId="{3ABEB874-06B3-4F7F-997B-4B62A4EDC669}" type="presOf" srcId="{9696AE37-30F7-473B-B3C5-C4611CE56D6F}" destId="{BA307AF5-8927-4F39-A863-1A0F59A5B863}" srcOrd="0" destOrd="0" presId="urn:microsoft.com/office/officeart/2005/8/layout/cycle2"/>
    <dgm:cxn modelId="{D570EBA1-74C4-4C4E-831C-A1B83A671A66}" srcId="{9696AE37-30F7-473B-B3C5-C4611CE56D6F}" destId="{9FACC66D-BB6C-4E25-994E-605581CA0C10}" srcOrd="1" destOrd="0" parTransId="{B35BC4A0-6588-46DA-9D8A-DAD297E52385}" sibTransId="{6B7245C2-7656-4DE4-AF04-B58396A18F4C}"/>
    <dgm:cxn modelId="{BC9CDD8D-CBF3-489E-AD8F-BB19567B275C}" type="presOf" srcId="{B40AEA96-46FC-48BE-A173-B0762014E548}" destId="{70D0C91C-7238-45CC-A4D0-3A70F91C01A5}" srcOrd="1" destOrd="0" presId="urn:microsoft.com/office/officeart/2005/8/layout/cycle2"/>
    <dgm:cxn modelId="{D9C2E848-11A5-4945-91DA-43F87057D46C}" type="presOf" srcId="{D1FB1DFA-FE52-49F5-8294-51E8D5515390}" destId="{FA1B34D6-A635-43CC-8B46-8C02EE0DCB51}" srcOrd="0" destOrd="0" presId="urn:microsoft.com/office/officeart/2005/8/layout/cycle2"/>
    <dgm:cxn modelId="{800CA98E-B622-4536-A1C0-CBB32C9DAA4D}" type="presOf" srcId="{B3934E2C-EB0D-44B0-A73E-7503FF4D428C}" destId="{A093F4B1-3000-496C-82E2-6AAE2BEFEEBC}" srcOrd="0" destOrd="0" presId="urn:microsoft.com/office/officeart/2005/8/layout/cycle2"/>
    <dgm:cxn modelId="{48C8506F-3611-4576-B1F7-0BD23209610B}" type="presOf" srcId="{9FACC66D-BB6C-4E25-994E-605581CA0C10}" destId="{B6BFC35B-C628-46EF-8C7E-6356D4F9F2EE}" srcOrd="0" destOrd="0" presId="urn:microsoft.com/office/officeart/2005/8/layout/cycle2"/>
    <dgm:cxn modelId="{573710AB-3363-435F-9738-62C84377D850}" type="presOf" srcId="{6B7245C2-7656-4DE4-AF04-B58396A18F4C}" destId="{EB538C82-DE5D-4335-8E50-66BBADE245EF}" srcOrd="0" destOrd="0" presId="urn:microsoft.com/office/officeart/2005/8/layout/cycle2"/>
    <dgm:cxn modelId="{5D3665C6-BF14-46AF-A922-742A1F90042A}" srcId="{9696AE37-30F7-473B-B3C5-C4611CE56D6F}" destId="{B3934E2C-EB0D-44B0-A73E-7503FF4D428C}" srcOrd="2" destOrd="0" parTransId="{8963061D-DB82-408A-8078-9EEFD72798D4}" sibTransId="{4D6BCAF3-AB48-4410-B386-AA605FAB9FC0}"/>
    <dgm:cxn modelId="{AE162CDA-DB07-47F0-983E-F9B85B38E071}" type="presOf" srcId="{4D6BCAF3-AB48-4410-B386-AA605FAB9FC0}" destId="{EE3EB898-2065-47BA-B798-BB50F4E50FA2}" srcOrd="1" destOrd="0" presId="urn:microsoft.com/office/officeart/2005/8/layout/cycle2"/>
    <dgm:cxn modelId="{1A9FC889-E263-4118-B93B-1ECD362B1F8F}" type="presParOf" srcId="{BA307AF5-8927-4F39-A863-1A0F59A5B863}" destId="{06240601-80C0-4081-939E-B6CE7C91D9A5}" srcOrd="0" destOrd="0" presId="urn:microsoft.com/office/officeart/2005/8/layout/cycle2"/>
    <dgm:cxn modelId="{79970757-7AA3-402D-9B2F-D822D7198572}" type="presParOf" srcId="{BA307AF5-8927-4F39-A863-1A0F59A5B863}" destId="{D0702488-54C2-46D6-ABD7-AC6C14BC58E8}" srcOrd="1" destOrd="0" presId="urn:microsoft.com/office/officeart/2005/8/layout/cycle2"/>
    <dgm:cxn modelId="{D8F8E60A-119A-4144-BDF6-048A86B655F5}" type="presParOf" srcId="{D0702488-54C2-46D6-ABD7-AC6C14BC58E8}" destId="{70D0C91C-7238-45CC-A4D0-3A70F91C01A5}" srcOrd="0" destOrd="0" presId="urn:microsoft.com/office/officeart/2005/8/layout/cycle2"/>
    <dgm:cxn modelId="{2CD43014-ADAD-4ED5-81F8-84629B7447BD}" type="presParOf" srcId="{BA307AF5-8927-4F39-A863-1A0F59A5B863}" destId="{B6BFC35B-C628-46EF-8C7E-6356D4F9F2EE}" srcOrd="2" destOrd="0" presId="urn:microsoft.com/office/officeart/2005/8/layout/cycle2"/>
    <dgm:cxn modelId="{B96C8D43-D68F-4BBD-947B-CE34CACF9C73}" type="presParOf" srcId="{BA307AF5-8927-4F39-A863-1A0F59A5B863}" destId="{EB538C82-DE5D-4335-8E50-66BBADE245EF}" srcOrd="3" destOrd="0" presId="urn:microsoft.com/office/officeart/2005/8/layout/cycle2"/>
    <dgm:cxn modelId="{2AAF0EBD-CE29-49F1-ADF7-DD5C5E1E78FE}" type="presParOf" srcId="{EB538C82-DE5D-4335-8E50-66BBADE245EF}" destId="{E2AC81D1-3453-4884-982C-C591AF540110}" srcOrd="0" destOrd="0" presId="urn:microsoft.com/office/officeart/2005/8/layout/cycle2"/>
    <dgm:cxn modelId="{D050309A-3DCC-4002-BF3A-6DB8E082EB96}" type="presParOf" srcId="{BA307AF5-8927-4F39-A863-1A0F59A5B863}" destId="{A093F4B1-3000-496C-82E2-6AAE2BEFEEBC}" srcOrd="4" destOrd="0" presId="urn:microsoft.com/office/officeart/2005/8/layout/cycle2"/>
    <dgm:cxn modelId="{0A042828-9CBB-436A-8E4E-B858647067EE}" type="presParOf" srcId="{BA307AF5-8927-4F39-A863-1A0F59A5B863}" destId="{58B609D7-EF43-4FFA-ABEA-FE628426E3C3}" srcOrd="5" destOrd="0" presId="urn:microsoft.com/office/officeart/2005/8/layout/cycle2"/>
    <dgm:cxn modelId="{121B9E5C-9BE9-448F-971F-D79797C99E57}" type="presParOf" srcId="{58B609D7-EF43-4FFA-ABEA-FE628426E3C3}" destId="{EE3EB898-2065-47BA-B798-BB50F4E50FA2}" srcOrd="0" destOrd="0" presId="urn:microsoft.com/office/officeart/2005/8/layout/cycle2"/>
    <dgm:cxn modelId="{A3EAB89A-E400-42DC-A086-142165198CA5}" type="presParOf" srcId="{BA307AF5-8927-4F39-A863-1A0F59A5B863}" destId="{C7DF648B-BB91-4B46-8F92-141019B972E6}" srcOrd="6" destOrd="0" presId="urn:microsoft.com/office/officeart/2005/8/layout/cycle2"/>
    <dgm:cxn modelId="{722A318B-8654-463E-997A-E65F810CD957}" type="presParOf" srcId="{BA307AF5-8927-4F39-A863-1A0F59A5B863}" destId="{FA1B34D6-A635-43CC-8B46-8C02EE0DCB51}" srcOrd="7" destOrd="0" presId="urn:microsoft.com/office/officeart/2005/8/layout/cycle2"/>
    <dgm:cxn modelId="{4664B810-ABD5-4567-9697-B9161874C2F0}" type="presParOf" srcId="{FA1B34D6-A635-43CC-8B46-8C02EE0DCB51}" destId="{46DA41B1-4C35-48B0-AF87-F75CE0FD0AC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384739-BABB-4B23-9463-730625D59200}" type="doc">
      <dgm:prSet loTypeId="urn:microsoft.com/office/officeart/2005/8/layout/matrix2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50533A6-C2A1-4992-BE15-75DFDCD63318}">
      <dgm:prSet phldrT="[Текст]" custT="1"/>
      <dgm:spPr/>
      <dgm:t>
        <a:bodyPr/>
        <a:lstStyle/>
        <a:p>
          <a:r>
            <a:rPr lang="ru-RU" sz="2000" dirty="0" smtClean="0"/>
            <a:t>Гуманитарная секция</a:t>
          </a:r>
          <a:endParaRPr lang="ru-RU" sz="2000" dirty="0"/>
        </a:p>
      </dgm:t>
    </dgm:pt>
    <dgm:pt modelId="{5E7509A7-A3FB-40D2-AA6F-DBCAFAF38523}" type="parTrans" cxnId="{CD255DDB-1B2F-4EFB-A643-86DEF205C194}">
      <dgm:prSet/>
      <dgm:spPr/>
      <dgm:t>
        <a:bodyPr/>
        <a:lstStyle/>
        <a:p>
          <a:endParaRPr lang="ru-RU"/>
        </a:p>
      </dgm:t>
    </dgm:pt>
    <dgm:pt modelId="{5B921F17-0D56-489B-83FE-035A41AA555D}" type="sibTrans" cxnId="{CD255DDB-1B2F-4EFB-A643-86DEF205C194}">
      <dgm:prSet/>
      <dgm:spPr/>
      <dgm:t>
        <a:bodyPr/>
        <a:lstStyle/>
        <a:p>
          <a:endParaRPr lang="ru-RU"/>
        </a:p>
      </dgm:t>
    </dgm:pt>
    <dgm:pt modelId="{413E39E3-BF35-451D-AA44-9480FE55192A}">
      <dgm:prSet phldrT="[Текст]" custT="1"/>
      <dgm:spPr/>
      <dgm:t>
        <a:bodyPr/>
        <a:lstStyle/>
        <a:p>
          <a:r>
            <a:rPr lang="ru-RU" sz="2000" dirty="0" smtClean="0"/>
            <a:t>Естественнонаучная (неживая)</a:t>
          </a:r>
          <a:endParaRPr lang="ru-RU" sz="2000" dirty="0"/>
        </a:p>
      </dgm:t>
    </dgm:pt>
    <dgm:pt modelId="{4C3CEEE4-A6F4-4602-AB42-F3FFFF2D1FDC}" type="parTrans" cxnId="{74DC0364-7F5D-4F7F-970B-EBD6556605CB}">
      <dgm:prSet/>
      <dgm:spPr/>
      <dgm:t>
        <a:bodyPr/>
        <a:lstStyle/>
        <a:p>
          <a:endParaRPr lang="ru-RU"/>
        </a:p>
      </dgm:t>
    </dgm:pt>
    <dgm:pt modelId="{B47328A9-A760-4BDC-B5F7-AC86FC80BC60}" type="sibTrans" cxnId="{74DC0364-7F5D-4F7F-970B-EBD6556605CB}">
      <dgm:prSet/>
      <dgm:spPr/>
      <dgm:t>
        <a:bodyPr/>
        <a:lstStyle/>
        <a:p>
          <a:endParaRPr lang="ru-RU"/>
        </a:p>
      </dgm:t>
    </dgm:pt>
    <dgm:pt modelId="{F200A365-CF29-4234-BFE1-6A441FD946D7}">
      <dgm:prSet phldrT="[Текст]" custT="1"/>
      <dgm:spPr/>
      <dgm:t>
        <a:bodyPr/>
        <a:lstStyle/>
        <a:p>
          <a:r>
            <a:rPr lang="ru-RU" sz="2000" dirty="0" smtClean="0"/>
            <a:t>Естественнонаучная (живая)</a:t>
          </a:r>
          <a:endParaRPr lang="ru-RU" sz="2000" dirty="0"/>
        </a:p>
      </dgm:t>
    </dgm:pt>
    <dgm:pt modelId="{FEBF226D-3A0C-4BD0-9ED8-4C870E3A08EC}" type="parTrans" cxnId="{440557B1-19E5-424F-8695-9B2F842EB805}">
      <dgm:prSet/>
      <dgm:spPr/>
      <dgm:t>
        <a:bodyPr/>
        <a:lstStyle/>
        <a:p>
          <a:endParaRPr lang="ru-RU"/>
        </a:p>
      </dgm:t>
    </dgm:pt>
    <dgm:pt modelId="{533DF087-6A93-4FEF-AB38-59D1F51CCA4F}" type="sibTrans" cxnId="{440557B1-19E5-424F-8695-9B2F842EB805}">
      <dgm:prSet/>
      <dgm:spPr/>
      <dgm:t>
        <a:bodyPr/>
        <a:lstStyle/>
        <a:p>
          <a:endParaRPr lang="ru-RU"/>
        </a:p>
      </dgm:t>
    </dgm:pt>
    <dgm:pt modelId="{65D3C995-E720-4C1C-9C1E-A0C5E627A0E1}">
      <dgm:prSet phldrT="[Текст]" custT="1"/>
      <dgm:spPr/>
      <dgm:t>
        <a:bodyPr/>
        <a:lstStyle/>
        <a:p>
          <a:r>
            <a:rPr lang="ru-RU" sz="2000" dirty="0" smtClean="0"/>
            <a:t>Физико-техническая </a:t>
          </a:r>
          <a:endParaRPr lang="ru-RU" sz="2000" dirty="0"/>
        </a:p>
      </dgm:t>
    </dgm:pt>
    <dgm:pt modelId="{F39E30D6-4005-43A9-9161-7266A469601A}" type="parTrans" cxnId="{8D9196FA-700B-46F6-817F-80C13C252BCC}">
      <dgm:prSet/>
      <dgm:spPr/>
      <dgm:t>
        <a:bodyPr/>
        <a:lstStyle/>
        <a:p>
          <a:endParaRPr lang="ru-RU"/>
        </a:p>
      </dgm:t>
    </dgm:pt>
    <dgm:pt modelId="{4AEB4A1F-D9C7-4906-B6EA-EC121E6AB1BD}" type="sibTrans" cxnId="{8D9196FA-700B-46F6-817F-80C13C252BCC}">
      <dgm:prSet/>
      <dgm:spPr/>
      <dgm:t>
        <a:bodyPr/>
        <a:lstStyle/>
        <a:p>
          <a:endParaRPr lang="ru-RU"/>
        </a:p>
      </dgm:t>
    </dgm:pt>
    <dgm:pt modelId="{0716268D-2D44-4C3E-8064-D5B0642EA29F}" type="pres">
      <dgm:prSet presAssocID="{9E384739-BABB-4B23-9463-730625D5920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E3B5A6-C1E0-4334-8BA6-1E073DAA32BD}" type="pres">
      <dgm:prSet presAssocID="{9E384739-BABB-4B23-9463-730625D59200}" presName="axisShape" presStyleLbl="bgShp" presStyleIdx="0" presStyleCnt="1"/>
      <dgm:spPr/>
    </dgm:pt>
    <dgm:pt modelId="{FB0585AF-9D0C-44B1-B5B2-BDEF2F3F06F0}" type="pres">
      <dgm:prSet presAssocID="{9E384739-BABB-4B23-9463-730625D59200}" presName="rect1" presStyleLbl="node1" presStyleIdx="0" presStyleCnt="4" custScaleX="167984" custScaleY="50607" custLinFactNeighborX="-31019" custLinFactNeighborY="77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AB8F96-A1FA-403D-9A80-E4122393DEFF}" type="pres">
      <dgm:prSet presAssocID="{9E384739-BABB-4B23-9463-730625D59200}" presName="rect2" presStyleLbl="node1" presStyleIdx="1" presStyleCnt="4" custScaleX="190540" custScaleY="53544" custLinFactNeighborX="44374" custLinFactNeighborY="92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34B92C-336B-45A1-993B-539A57491EDE}" type="pres">
      <dgm:prSet presAssocID="{9E384739-BABB-4B23-9463-730625D59200}" presName="rect3" presStyleLbl="node1" presStyleIdx="2" presStyleCnt="4" custScaleX="106630" custScaleY="577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3C0DA-8C08-4B16-8D9A-4B7C76BC8D41}" type="pres">
      <dgm:prSet presAssocID="{9E384739-BABB-4B23-9463-730625D59200}" presName="rect4" presStyleLbl="node1" presStyleIdx="3" presStyleCnt="4" custScaleX="110652" custScaleY="488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9196FA-700B-46F6-817F-80C13C252BCC}" srcId="{9E384739-BABB-4B23-9463-730625D59200}" destId="{65D3C995-E720-4C1C-9C1E-A0C5E627A0E1}" srcOrd="3" destOrd="0" parTransId="{F39E30D6-4005-43A9-9161-7266A469601A}" sibTransId="{4AEB4A1F-D9C7-4906-B6EA-EC121E6AB1BD}"/>
    <dgm:cxn modelId="{440557B1-19E5-424F-8695-9B2F842EB805}" srcId="{9E384739-BABB-4B23-9463-730625D59200}" destId="{F200A365-CF29-4234-BFE1-6A441FD946D7}" srcOrd="2" destOrd="0" parTransId="{FEBF226D-3A0C-4BD0-9ED8-4C870E3A08EC}" sibTransId="{533DF087-6A93-4FEF-AB38-59D1F51CCA4F}"/>
    <dgm:cxn modelId="{88B9AD20-6DD3-44A7-92EE-DEFF8CDFE0C1}" type="presOf" srcId="{413E39E3-BF35-451D-AA44-9480FE55192A}" destId="{72AB8F96-A1FA-403D-9A80-E4122393DEFF}" srcOrd="0" destOrd="0" presId="urn:microsoft.com/office/officeart/2005/8/layout/matrix2"/>
    <dgm:cxn modelId="{74DC0364-7F5D-4F7F-970B-EBD6556605CB}" srcId="{9E384739-BABB-4B23-9463-730625D59200}" destId="{413E39E3-BF35-451D-AA44-9480FE55192A}" srcOrd="1" destOrd="0" parTransId="{4C3CEEE4-A6F4-4602-AB42-F3FFFF2D1FDC}" sibTransId="{B47328A9-A760-4BDC-B5F7-AC86FC80BC60}"/>
    <dgm:cxn modelId="{62EFF683-401C-4AAD-B6B3-03A5AE87A559}" type="presOf" srcId="{65D3C995-E720-4C1C-9C1E-A0C5E627A0E1}" destId="{BD53C0DA-8C08-4B16-8D9A-4B7C76BC8D41}" srcOrd="0" destOrd="0" presId="urn:microsoft.com/office/officeart/2005/8/layout/matrix2"/>
    <dgm:cxn modelId="{973A69A5-ABD5-4715-889D-45AC18B6F516}" type="presOf" srcId="{9E384739-BABB-4B23-9463-730625D59200}" destId="{0716268D-2D44-4C3E-8064-D5B0642EA29F}" srcOrd="0" destOrd="0" presId="urn:microsoft.com/office/officeart/2005/8/layout/matrix2"/>
    <dgm:cxn modelId="{CD255DDB-1B2F-4EFB-A643-86DEF205C194}" srcId="{9E384739-BABB-4B23-9463-730625D59200}" destId="{650533A6-C2A1-4992-BE15-75DFDCD63318}" srcOrd="0" destOrd="0" parTransId="{5E7509A7-A3FB-40D2-AA6F-DBCAFAF38523}" sibTransId="{5B921F17-0D56-489B-83FE-035A41AA555D}"/>
    <dgm:cxn modelId="{31B741F5-56F1-4518-8BFE-98DE589009EF}" type="presOf" srcId="{F200A365-CF29-4234-BFE1-6A441FD946D7}" destId="{0034B92C-336B-45A1-993B-539A57491EDE}" srcOrd="0" destOrd="0" presId="urn:microsoft.com/office/officeart/2005/8/layout/matrix2"/>
    <dgm:cxn modelId="{4961FC47-F7CA-4AB0-B306-456531D5B6ED}" type="presOf" srcId="{650533A6-C2A1-4992-BE15-75DFDCD63318}" destId="{FB0585AF-9D0C-44B1-B5B2-BDEF2F3F06F0}" srcOrd="0" destOrd="0" presId="urn:microsoft.com/office/officeart/2005/8/layout/matrix2"/>
    <dgm:cxn modelId="{79749BDA-D27B-4923-9E3F-84DF7864F194}" type="presParOf" srcId="{0716268D-2D44-4C3E-8064-D5B0642EA29F}" destId="{5AE3B5A6-C1E0-4334-8BA6-1E073DAA32BD}" srcOrd="0" destOrd="0" presId="urn:microsoft.com/office/officeart/2005/8/layout/matrix2"/>
    <dgm:cxn modelId="{7FA3D9CC-F34A-457A-BA2D-A9E76B7452DF}" type="presParOf" srcId="{0716268D-2D44-4C3E-8064-D5B0642EA29F}" destId="{FB0585AF-9D0C-44B1-B5B2-BDEF2F3F06F0}" srcOrd="1" destOrd="0" presId="urn:microsoft.com/office/officeart/2005/8/layout/matrix2"/>
    <dgm:cxn modelId="{6B793B30-B9F3-4B56-9723-B83675AB0DFC}" type="presParOf" srcId="{0716268D-2D44-4C3E-8064-D5B0642EA29F}" destId="{72AB8F96-A1FA-403D-9A80-E4122393DEFF}" srcOrd="2" destOrd="0" presId="urn:microsoft.com/office/officeart/2005/8/layout/matrix2"/>
    <dgm:cxn modelId="{FFB5ABD5-19AA-45A3-BEA8-FE7489CBA50A}" type="presParOf" srcId="{0716268D-2D44-4C3E-8064-D5B0642EA29F}" destId="{0034B92C-336B-45A1-993B-539A57491EDE}" srcOrd="3" destOrd="0" presId="urn:microsoft.com/office/officeart/2005/8/layout/matrix2"/>
    <dgm:cxn modelId="{D3BC35D2-8405-4A70-8C9D-8DD83C9970F6}" type="presParOf" srcId="{0716268D-2D44-4C3E-8064-D5B0642EA29F}" destId="{BD53C0DA-8C08-4B16-8D9A-4B7C76BC8D4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2C68D1-4A16-4864-914F-474CFA448E35}" type="doc">
      <dgm:prSet loTypeId="urn:microsoft.com/office/officeart/2005/8/layout/bProcess4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D41F22CE-741A-4A6B-9602-659B643F1D2F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«Педагогическая поддержка одаренных детей» для педагогов, </a:t>
          </a: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«Одаренность ищем в детстве» для педагогов, </a:t>
          </a: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«Зажечь звезду!» для родителей (советы и консультации педагогов), </a:t>
          </a: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«Система работы ДОУ  с детьми по раннему выявлению одаренности» для руководителей и старших воспитателей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298939-6C61-4E79-93C9-D68BED99F8B7}" type="parTrans" cxnId="{2D21FF42-A281-423C-816E-3C056D74ED8B}">
      <dgm:prSet/>
      <dgm:spPr/>
      <dgm:t>
        <a:bodyPr/>
        <a:lstStyle/>
        <a:p>
          <a:endParaRPr lang="ru-RU"/>
        </a:p>
      </dgm:t>
    </dgm:pt>
    <dgm:pt modelId="{F6A20FF1-2EF0-47E9-8B39-5FD5ADCCD6B2}" type="sibTrans" cxnId="{2D21FF42-A281-423C-816E-3C056D74ED8B}">
      <dgm:prSet/>
      <dgm:spPr/>
      <dgm:t>
        <a:bodyPr/>
        <a:lstStyle/>
        <a:p>
          <a:endParaRPr lang="ru-RU"/>
        </a:p>
      </dgm:t>
    </dgm:pt>
    <dgm:pt modelId="{C57491AC-75EC-45E1-968F-DE93A81F32B4}" type="pres">
      <dgm:prSet presAssocID="{E22C68D1-4A16-4864-914F-474CFA448E35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625FE42-B841-42CC-8BEA-ED16A25AF32F}" type="pres">
      <dgm:prSet presAssocID="{D41F22CE-741A-4A6B-9602-659B643F1D2F}" presName="compNode" presStyleCnt="0"/>
      <dgm:spPr/>
      <dgm:t>
        <a:bodyPr/>
        <a:lstStyle/>
        <a:p>
          <a:endParaRPr lang="ru-RU"/>
        </a:p>
      </dgm:t>
    </dgm:pt>
    <dgm:pt modelId="{947D4D0F-79EA-4CB5-8E7C-CEADC05A79D0}" type="pres">
      <dgm:prSet presAssocID="{D41F22CE-741A-4A6B-9602-659B643F1D2F}" presName="dummyConnPt" presStyleCnt="0"/>
      <dgm:spPr/>
      <dgm:t>
        <a:bodyPr/>
        <a:lstStyle/>
        <a:p>
          <a:endParaRPr lang="ru-RU"/>
        </a:p>
      </dgm:t>
    </dgm:pt>
    <dgm:pt modelId="{16872D05-100F-46C7-91DC-CF563A085C60}" type="pres">
      <dgm:prSet presAssocID="{D41F22CE-741A-4A6B-9602-659B643F1D2F}" presName="node" presStyleLbl="node1" presStyleIdx="0" presStyleCnt="1" custScaleX="116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21FF42-A281-423C-816E-3C056D74ED8B}" srcId="{E22C68D1-4A16-4864-914F-474CFA448E35}" destId="{D41F22CE-741A-4A6B-9602-659B643F1D2F}" srcOrd="0" destOrd="0" parTransId="{67298939-6C61-4E79-93C9-D68BED99F8B7}" sibTransId="{F6A20FF1-2EF0-47E9-8B39-5FD5ADCCD6B2}"/>
    <dgm:cxn modelId="{7F9EDC33-A6EC-4144-B5DC-19DD569054CE}" type="presOf" srcId="{D41F22CE-741A-4A6B-9602-659B643F1D2F}" destId="{16872D05-100F-46C7-91DC-CF563A085C60}" srcOrd="0" destOrd="0" presId="urn:microsoft.com/office/officeart/2005/8/layout/bProcess4"/>
    <dgm:cxn modelId="{A9C3FB80-BB9E-47BE-B81A-EC615C605AEF}" type="presOf" srcId="{E22C68D1-4A16-4864-914F-474CFA448E35}" destId="{C57491AC-75EC-45E1-968F-DE93A81F32B4}" srcOrd="0" destOrd="0" presId="urn:microsoft.com/office/officeart/2005/8/layout/bProcess4"/>
    <dgm:cxn modelId="{1C44A7A7-4AC1-4B86-840B-F914B4A5D56F}" type="presParOf" srcId="{C57491AC-75EC-45E1-968F-DE93A81F32B4}" destId="{1625FE42-B841-42CC-8BEA-ED16A25AF32F}" srcOrd="0" destOrd="0" presId="urn:microsoft.com/office/officeart/2005/8/layout/bProcess4"/>
    <dgm:cxn modelId="{DE5CAE8F-7FA2-4A37-B645-1A9F952BA079}" type="presParOf" srcId="{1625FE42-B841-42CC-8BEA-ED16A25AF32F}" destId="{947D4D0F-79EA-4CB5-8E7C-CEADC05A79D0}" srcOrd="0" destOrd="0" presId="urn:microsoft.com/office/officeart/2005/8/layout/bProcess4"/>
    <dgm:cxn modelId="{637EF325-3155-4E15-B378-4B8AA2BBCF14}" type="presParOf" srcId="{1625FE42-B841-42CC-8BEA-ED16A25AF32F}" destId="{16872D05-100F-46C7-91DC-CF563A085C60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F6AC9-A9A0-4212-A107-366F38220F53}">
      <dsp:nvSpPr>
        <dsp:cNvPr id="0" name=""/>
        <dsp:cNvSpPr/>
      </dsp:nvSpPr>
      <dsp:spPr>
        <a:xfrm>
          <a:off x="4218" y="520198"/>
          <a:ext cx="2007504" cy="138317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F6D28-BC5C-428D-AA91-684393B255A2}">
      <dsp:nvSpPr>
        <dsp:cNvPr id="0" name=""/>
        <dsp:cNvSpPr/>
      </dsp:nvSpPr>
      <dsp:spPr>
        <a:xfrm>
          <a:off x="4218" y="1903369"/>
          <a:ext cx="2007504" cy="744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Блок «Детский сад – территория здоровья» 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18" y="1903369"/>
        <a:ext cx="2007504" cy="744784"/>
      </dsp:txXfrm>
    </dsp:sp>
    <dsp:sp modelId="{231F491C-6450-4E01-83EA-5381FF439354}">
      <dsp:nvSpPr>
        <dsp:cNvPr id="0" name=""/>
        <dsp:cNvSpPr/>
      </dsp:nvSpPr>
      <dsp:spPr>
        <a:xfrm>
          <a:off x="2212557" y="520198"/>
          <a:ext cx="2007504" cy="138317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6D896-A09C-4E88-B16A-4638AEE77BC1}">
      <dsp:nvSpPr>
        <dsp:cNvPr id="0" name=""/>
        <dsp:cNvSpPr/>
      </dsp:nvSpPr>
      <dsp:spPr>
        <a:xfrm>
          <a:off x="2212557" y="1903369"/>
          <a:ext cx="2007504" cy="744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Блок «Детский сад – территория творчества» 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12557" y="1903369"/>
        <a:ext cx="2007504" cy="744784"/>
      </dsp:txXfrm>
    </dsp:sp>
    <dsp:sp modelId="{37D7ECAC-42B1-44ED-906C-C096AEE8AE72}">
      <dsp:nvSpPr>
        <dsp:cNvPr id="0" name=""/>
        <dsp:cNvSpPr/>
      </dsp:nvSpPr>
      <dsp:spPr>
        <a:xfrm>
          <a:off x="4420897" y="520198"/>
          <a:ext cx="2007504" cy="138317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728433-441D-432F-AFB5-DCE918DC8774}">
      <dsp:nvSpPr>
        <dsp:cNvPr id="0" name=""/>
        <dsp:cNvSpPr/>
      </dsp:nvSpPr>
      <dsp:spPr>
        <a:xfrm>
          <a:off x="4420897" y="1903369"/>
          <a:ext cx="2007504" cy="744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Блок «Детский сад – территория науки» 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20897" y="1903369"/>
        <a:ext cx="2007504" cy="744784"/>
      </dsp:txXfrm>
    </dsp:sp>
    <dsp:sp modelId="{4A917AF0-1008-4F97-928C-3D8C2D9516A7}">
      <dsp:nvSpPr>
        <dsp:cNvPr id="0" name=""/>
        <dsp:cNvSpPr/>
      </dsp:nvSpPr>
      <dsp:spPr>
        <a:xfrm>
          <a:off x="6629236" y="520198"/>
          <a:ext cx="2007504" cy="1383170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2EB10-6373-41E0-B3DF-9C120116FFFF}">
      <dsp:nvSpPr>
        <dsp:cNvPr id="0" name=""/>
        <dsp:cNvSpPr/>
      </dsp:nvSpPr>
      <dsp:spPr>
        <a:xfrm>
          <a:off x="6629236" y="1903369"/>
          <a:ext cx="2007504" cy="744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Блок «Творческие сотрудники – творческие дети» 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29236" y="1903369"/>
        <a:ext cx="2007504" cy="744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BF12E-95F4-42E1-BBDA-647AABCF3F3F}">
      <dsp:nvSpPr>
        <dsp:cNvPr id="0" name=""/>
        <dsp:cNvSpPr/>
      </dsp:nvSpPr>
      <dsp:spPr>
        <a:xfrm>
          <a:off x="2411759" y="360045"/>
          <a:ext cx="3430294" cy="3180777"/>
        </a:xfrm>
        <a:prstGeom prst="blockArc">
          <a:avLst>
            <a:gd name="adj1" fmla="val 10489414"/>
            <a:gd name="adj2" fmla="val 17328943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9A7E3AE-54A9-4631-B738-C6AB30AD410D}">
      <dsp:nvSpPr>
        <dsp:cNvPr id="0" name=""/>
        <dsp:cNvSpPr/>
      </dsp:nvSpPr>
      <dsp:spPr>
        <a:xfrm>
          <a:off x="2266204" y="527763"/>
          <a:ext cx="3730408" cy="3265783"/>
        </a:xfrm>
        <a:prstGeom prst="blockArc">
          <a:avLst>
            <a:gd name="adj1" fmla="val 3988012"/>
            <a:gd name="adj2" fmla="val 10963381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6A19E1-66B5-4A8E-93D7-802DCA622789}">
      <dsp:nvSpPr>
        <dsp:cNvPr id="0" name=""/>
        <dsp:cNvSpPr/>
      </dsp:nvSpPr>
      <dsp:spPr>
        <a:xfrm>
          <a:off x="4032935" y="767349"/>
          <a:ext cx="2970669" cy="2958387"/>
        </a:xfrm>
        <a:prstGeom prst="blockArc">
          <a:avLst>
            <a:gd name="adj1" fmla="val 21079067"/>
            <a:gd name="adj2" fmla="val 7237239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5824FAB-959B-4DE5-94E5-2EADCC8531E4}">
      <dsp:nvSpPr>
        <dsp:cNvPr id="0" name=""/>
        <dsp:cNvSpPr/>
      </dsp:nvSpPr>
      <dsp:spPr>
        <a:xfrm>
          <a:off x="4178514" y="504058"/>
          <a:ext cx="2697745" cy="2456666"/>
        </a:xfrm>
        <a:prstGeom prst="blockArc">
          <a:avLst>
            <a:gd name="adj1" fmla="val 14009123"/>
            <a:gd name="adj2" fmla="val 642828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C442500-7560-42DD-AE20-F188752A356A}">
      <dsp:nvSpPr>
        <dsp:cNvPr id="0" name=""/>
        <dsp:cNvSpPr/>
      </dsp:nvSpPr>
      <dsp:spPr>
        <a:xfrm>
          <a:off x="4139959" y="1296139"/>
          <a:ext cx="1439912" cy="14399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ДОУ</a:t>
          </a:r>
          <a:endParaRPr lang="ru-RU" sz="3400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50829" y="1507009"/>
        <a:ext cx="1018172" cy="1018172"/>
      </dsp:txXfrm>
    </dsp:sp>
    <dsp:sp modelId="{F5EB5C7D-BA49-445D-9E92-B9A7EDFEB6F6}">
      <dsp:nvSpPr>
        <dsp:cNvPr id="0" name=""/>
        <dsp:cNvSpPr/>
      </dsp:nvSpPr>
      <dsp:spPr>
        <a:xfrm>
          <a:off x="2242918" y="1710"/>
          <a:ext cx="4752530" cy="100793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Краснодарский футбольный клуб</a:t>
          </a:r>
          <a:endParaRPr lang="ru-RU" sz="1800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38910" y="149319"/>
        <a:ext cx="3360546" cy="712720"/>
      </dsp:txXfrm>
    </dsp:sp>
    <dsp:sp modelId="{0DB06809-BF19-420E-8224-4BEA73810D70}">
      <dsp:nvSpPr>
        <dsp:cNvPr id="0" name=""/>
        <dsp:cNvSpPr/>
      </dsp:nvSpPr>
      <dsp:spPr>
        <a:xfrm>
          <a:off x="6099202" y="1223965"/>
          <a:ext cx="1855796" cy="15843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Спортивный клуб инвалидов</a:t>
          </a:r>
          <a:endParaRPr lang="ru-RU" sz="15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70977" y="1455987"/>
        <a:ext cx="1312246" cy="1120304"/>
      </dsp:txXfrm>
    </dsp:sp>
    <dsp:sp modelId="{EEFCAB25-49EE-49D0-8926-CEF4BBE5739A}">
      <dsp:nvSpPr>
        <dsp:cNvPr id="0" name=""/>
        <dsp:cNvSpPr/>
      </dsp:nvSpPr>
      <dsp:spPr>
        <a:xfrm>
          <a:off x="3779908" y="3056061"/>
          <a:ext cx="1921856" cy="100793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Волонтерское движение</a:t>
          </a:r>
          <a:endParaRPr lang="ru-RU" sz="15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61357" y="3203670"/>
        <a:ext cx="1358958" cy="712720"/>
      </dsp:txXfrm>
    </dsp:sp>
    <dsp:sp modelId="{50D5FFDA-352F-4BD4-85D4-F58CDF26922A}">
      <dsp:nvSpPr>
        <dsp:cNvPr id="0" name=""/>
        <dsp:cNvSpPr/>
      </dsp:nvSpPr>
      <dsp:spPr>
        <a:xfrm>
          <a:off x="1584545" y="1367976"/>
          <a:ext cx="2044532" cy="14403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ДЮСШ</a:t>
          </a:r>
          <a:endParaRPr lang="ru-RU" sz="15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3960" y="1578908"/>
        <a:ext cx="1445702" cy="1018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40601-80C0-4081-939E-B6CE7C91D9A5}">
      <dsp:nvSpPr>
        <dsp:cNvPr id="0" name=""/>
        <dsp:cNvSpPr/>
      </dsp:nvSpPr>
      <dsp:spPr>
        <a:xfrm>
          <a:off x="1983448" y="69715"/>
          <a:ext cx="3891123" cy="16364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Сеть дополнительного образования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3290" y="309369"/>
        <a:ext cx="2751439" cy="1157151"/>
      </dsp:txXfrm>
    </dsp:sp>
    <dsp:sp modelId="{D0702488-54C2-46D6-ABD7-AC6C14BC58E8}">
      <dsp:nvSpPr>
        <dsp:cNvPr id="0" name=""/>
        <dsp:cNvSpPr/>
      </dsp:nvSpPr>
      <dsp:spPr>
        <a:xfrm rot="2744897">
          <a:off x="4199721" y="1606799"/>
          <a:ext cx="1397278" cy="552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224756" y="1657919"/>
        <a:ext cx="1231587" cy="331382"/>
      </dsp:txXfrm>
    </dsp:sp>
    <dsp:sp modelId="{B6BFC35B-C628-46EF-8C7E-6356D4F9F2EE}">
      <dsp:nvSpPr>
        <dsp:cNvPr id="0" name=""/>
        <dsp:cNvSpPr/>
      </dsp:nvSpPr>
      <dsp:spPr>
        <a:xfrm>
          <a:off x="4057963" y="2066553"/>
          <a:ext cx="3632792" cy="163645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Центр дистанционных развивающих технологий </a:t>
          </a:r>
          <a:b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«Мир творческих открытий»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89973" y="2306207"/>
        <a:ext cx="2568772" cy="1157151"/>
      </dsp:txXfrm>
    </dsp:sp>
    <dsp:sp modelId="{EB538C82-DE5D-4335-8E50-66BBADE245EF}">
      <dsp:nvSpPr>
        <dsp:cNvPr id="0" name=""/>
        <dsp:cNvSpPr/>
      </dsp:nvSpPr>
      <dsp:spPr>
        <a:xfrm rot="8566031">
          <a:off x="4776716" y="3389755"/>
          <a:ext cx="139542" cy="552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4814313" y="3487551"/>
        <a:ext cx="97679" cy="331382"/>
      </dsp:txXfrm>
    </dsp:sp>
    <dsp:sp modelId="{A093F4B1-3000-496C-82E2-6AAE2BEFEEBC}">
      <dsp:nvSpPr>
        <dsp:cNvPr id="0" name=""/>
        <dsp:cNvSpPr/>
      </dsp:nvSpPr>
      <dsp:spPr>
        <a:xfrm>
          <a:off x="2025374" y="3683429"/>
          <a:ext cx="3807271" cy="135942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Консультационный пункт «Мы вместе!»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82936" y="3882512"/>
        <a:ext cx="2692147" cy="961256"/>
      </dsp:txXfrm>
    </dsp:sp>
    <dsp:sp modelId="{58B609D7-EF43-4FFA-ABEA-FE628426E3C3}">
      <dsp:nvSpPr>
        <dsp:cNvPr id="0" name=""/>
        <dsp:cNvSpPr/>
      </dsp:nvSpPr>
      <dsp:spPr>
        <a:xfrm rot="13268428">
          <a:off x="3080073" y="3392636"/>
          <a:ext cx="108240" cy="552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108536" y="3513779"/>
        <a:ext cx="75768" cy="331382"/>
      </dsp:txXfrm>
    </dsp:sp>
    <dsp:sp modelId="{C7DF648B-BB91-4B46-8F92-141019B972E6}">
      <dsp:nvSpPr>
        <dsp:cNvPr id="0" name=""/>
        <dsp:cNvSpPr/>
      </dsp:nvSpPr>
      <dsp:spPr>
        <a:xfrm>
          <a:off x="396103" y="2053358"/>
          <a:ext cx="3651087" cy="16364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Мультстудия «Мультяшка»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0792" y="2293012"/>
        <a:ext cx="2581709" cy="1157151"/>
      </dsp:txXfrm>
    </dsp:sp>
    <dsp:sp modelId="{FA1B34D6-A635-43CC-8B46-8C02EE0DCB51}">
      <dsp:nvSpPr>
        <dsp:cNvPr id="0" name=""/>
        <dsp:cNvSpPr/>
      </dsp:nvSpPr>
      <dsp:spPr>
        <a:xfrm rot="18643156">
          <a:off x="2333413" y="1613368"/>
          <a:ext cx="1467038" cy="552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2362214" y="1786619"/>
        <a:ext cx="1301347" cy="3313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3B5A6-C1E0-4334-8BA6-1E073DAA32BD}">
      <dsp:nvSpPr>
        <dsp:cNvPr id="0" name=""/>
        <dsp:cNvSpPr/>
      </dsp:nvSpPr>
      <dsp:spPr>
        <a:xfrm>
          <a:off x="1800768" y="0"/>
          <a:ext cx="4064000" cy="40640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585AF-9D0C-44B1-B5B2-BDEF2F3F06F0}">
      <dsp:nvSpPr>
        <dsp:cNvPr id="0" name=""/>
        <dsp:cNvSpPr/>
      </dsp:nvSpPr>
      <dsp:spPr>
        <a:xfrm>
          <a:off x="1008109" y="792081"/>
          <a:ext cx="2730747" cy="82266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Гуманитарная секция</a:t>
          </a:r>
          <a:endParaRPr lang="ru-RU" sz="2000" kern="1200" dirty="0"/>
        </a:p>
      </dsp:txBody>
      <dsp:txXfrm>
        <a:off x="1048268" y="832240"/>
        <a:ext cx="2650429" cy="742349"/>
      </dsp:txXfrm>
    </dsp:sp>
    <dsp:sp modelId="{72AB8F96-A1FA-403D-9A80-E4122393DEFF}">
      <dsp:nvSpPr>
        <dsp:cNvPr id="0" name=""/>
        <dsp:cNvSpPr/>
      </dsp:nvSpPr>
      <dsp:spPr>
        <a:xfrm>
          <a:off x="3960443" y="792089"/>
          <a:ext cx="3097418" cy="870411"/>
        </a:xfrm>
        <a:prstGeom prst="roundRect">
          <a:avLst/>
        </a:prstGeom>
        <a:solidFill>
          <a:schemeClr val="accent4">
            <a:hueOff val="-1173315"/>
            <a:satOff val="-12043"/>
            <a:lumOff val="50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Естественнонаучная (неживая)</a:t>
          </a:r>
          <a:endParaRPr lang="ru-RU" sz="2000" kern="1200" dirty="0"/>
        </a:p>
      </dsp:txBody>
      <dsp:txXfrm>
        <a:off x="4002933" y="834579"/>
        <a:ext cx="3012438" cy="785431"/>
      </dsp:txXfrm>
    </dsp:sp>
    <dsp:sp modelId="{0034B92C-336B-45A1-993B-539A57491EDE}">
      <dsp:nvSpPr>
        <dsp:cNvPr id="0" name=""/>
        <dsp:cNvSpPr/>
      </dsp:nvSpPr>
      <dsp:spPr>
        <a:xfrm>
          <a:off x="2011039" y="2517696"/>
          <a:ext cx="1733377" cy="938686"/>
        </a:xfrm>
        <a:prstGeom prst="roundRect">
          <a:avLst/>
        </a:prstGeom>
        <a:solidFill>
          <a:schemeClr val="accent4">
            <a:hueOff val="-2346630"/>
            <a:satOff val="-24086"/>
            <a:lumOff val="100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Естественнонаучная (живая)</a:t>
          </a:r>
          <a:endParaRPr lang="ru-RU" sz="2000" kern="1200" dirty="0"/>
        </a:p>
      </dsp:txBody>
      <dsp:txXfrm>
        <a:off x="2056862" y="2563519"/>
        <a:ext cx="1641731" cy="847040"/>
      </dsp:txXfrm>
    </dsp:sp>
    <dsp:sp modelId="{BD53C0DA-8C08-4B16-8D9A-4B7C76BC8D41}">
      <dsp:nvSpPr>
        <dsp:cNvPr id="0" name=""/>
        <dsp:cNvSpPr/>
      </dsp:nvSpPr>
      <dsp:spPr>
        <a:xfrm>
          <a:off x="3888428" y="2589702"/>
          <a:ext cx="1798758" cy="794674"/>
        </a:xfrm>
        <a:prstGeom prst="roundRect">
          <a:avLst/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Физико-техническая </a:t>
          </a:r>
          <a:endParaRPr lang="ru-RU" sz="2000" kern="1200" dirty="0"/>
        </a:p>
      </dsp:txBody>
      <dsp:txXfrm>
        <a:off x="3927221" y="2628495"/>
        <a:ext cx="1721172" cy="7170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72D05-100F-46C7-91DC-CF563A085C60}">
      <dsp:nvSpPr>
        <dsp:cNvPr id="0" name=""/>
        <dsp:cNvSpPr/>
      </dsp:nvSpPr>
      <dsp:spPr>
        <a:xfrm>
          <a:off x="72025" y="24"/>
          <a:ext cx="7920844" cy="4063951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«Педагогическая поддержка одаренных детей» для педагогов,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«Одаренность ищем в детстве» для педагогов,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«Зажечь звезду!» для родителей (советы и консультации педагогов),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«Система работы ДОУ  с детьми по раннему выявлению одаренности» для руководителей и старших воспитателей</a:t>
          </a:r>
          <a:endParaRPr lang="ru-RU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1054" y="119053"/>
        <a:ext cx="7682786" cy="3825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19.02.2015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50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43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19.02.2015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12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31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39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51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41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2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46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18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8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18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0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9.jpeg"/><Relationship Id="rId4" Type="http://schemas.openxmlformats.org/officeDocument/2006/relationships/diagramData" Target="../diagrams/data3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8143056" cy="136815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Северский район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348880"/>
            <a:ext cx="8215064" cy="34563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Инновационный образовательный проект МАДОУ ДС КВ№4 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станицы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Северской 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Северский район 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выявления и поддержки  одаренных детей в условиях ДОУ» на 2013 – 2016 г.г.»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гер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412776"/>
            <a:ext cx="7851648" cy="792088"/>
          </a:xfrm>
        </p:spPr>
        <p:txBody>
          <a:bodyPr>
            <a:noAutofit/>
          </a:bodyPr>
          <a:lstStyle/>
          <a:p>
            <a:pPr algn="ctr"/>
            <a:r>
              <a:rPr lang="ru-RU" sz="3600" smtClean="0">
                <a:solidFill>
                  <a:schemeClr val="tx1"/>
                </a:solidFill>
              </a:rPr>
              <a:t>Трансляция </a:t>
            </a:r>
            <a:r>
              <a:rPr lang="ru-RU" sz="3600" smtClean="0">
                <a:solidFill>
                  <a:schemeClr val="tx1"/>
                </a:solidFill>
              </a:rPr>
              <a:t>опыта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 Планы на 2015-2016 г.г.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гер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" cy="142875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27953028"/>
              </p:ext>
            </p:extLst>
          </p:nvPr>
        </p:nvGraphicFramePr>
        <p:xfrm>
          <a:off x="755576" y="2564904"/>
          <a:ext cx="80648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654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404664"/>
            <a:ext cx="7053408" cy="57606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Приобретенное оборудование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8568952" cy="5328592"/>
          </a:xfrm>
        </p:spPr>
        <p:txBody>
          <a:bodyPr>
            <a:normAutofit fontScale="55000" lnSpcReduction="20000"/>
          </a:bodyPr>
          <a:lstStyle/>
          <a:p>
            <a:pPr lvl="0"/>
            <a:endParaRPr lang="ru-RU" sz="3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ru-RU" sz="3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-Материалы для работы педагога-психолога- 18 638 рублей;</a:t>
            </a:r>
          </a:p>
          <a:p>
            <a:pPr lvl="0" algn="ctr"/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Детские костюмы – </a:t>
            </a:r>
            <a:r>
              <a:rPr lang="ru-RU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168 018 рублей;</a:t>
            </a:r>
          </a:p>
          <a:p>
            <a:pPr lvl="0" algn="ctr"/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-Изготовление печатной продукции (брошюры)- </a:t>
            </a:r>
            <a:r>
              <a:rPr lang="ru-RU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12 500 рублей</a:t>
            </a: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lvl="0" algn="ctr"/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-Мультимедийное оборудование (интерактивная доска, 3 ноутбука)- </a:t>
            </a:r>
            <a:r>
              <a:rPr lang="ru-RU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252 000 рублей;</a:t>
            </a: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-Учебное интерактивное оборудование (6 интерактивных глобусов, цветной принтер, видеокамера, штатив для видеокамеры; 2 микромузыкальных центра, 2 микроскопа «Электронный глаз», 4 интерактивных микроскопа, 3 набора 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Lego education</a:t>
            </a: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)- </a:t>
            </a:r>
            <a:r>
              <a:rPr lang="ru-RU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166 500 рублей. </a:t>
            </a:r>
          </a:p>
          <a:p>
            <a:pPr lvl="0" algn="ctr"/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-Музыкальное оборудование (3 комплекта беспроводных микрофонов- в каждом комплекте по 2 микрофона, 2 колонки, сабвуфер, усилитель, микшерный пульт)- </a:t>
            </a:r>
            <a:r>
              <a:rPr lang="ru-RU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129 500 рублей.</a:t>
            </a:r>
          </a:p>
          <a:p>
            <a:pPr lvl="0" algn="ctr"/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-Подготовка педагога по взаимодействию </a:t>
            </a:r>
          </a:p>
          <a:p>
            <a:pPr lvl="0" algn="ctr"/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одаренными детьми- </a:t>
            </a:r>
            <a:r>
              <a:rPr lang="ru-RU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2 844 рубля.</a:t>
            </a:r>
          </a:p>
          <a:p>
            <a:endParaRPr lang="ru-RU" dirty="0"/>
          </a:p>
        </p:txBody>
      </p:sp>
      <p:pic>
        <p:nvPicPr>
          <p:cNvPr id="4" name="Рисунок 3" descr="гер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692696"/>
            <a:ext cx="7125416" cy="115212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Северский район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708920"/>
            <a:ext cx="8071048" cy="2272216"/>
          </a:xfrm>
        </p:spPr>
        <p:txBody>
          <a:bodyPr/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СПАСИБО ЗА ВНИМАНИЕ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гер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" cy="1428750"/>
          </a:xfrm>
          <a:prstGeom prst="rect">
            <a:avLst/>
          </a:prstGeom>
        </p:spPr>
      </p:pic>
      <p:pic>
        <p:nvPicPr>
          <p:cNvPr id="5" name="Рисунок 4" descr="DSCN8382.JPG"/>
          <p:cNvPicPr>
            <a:picLocks noChangeAspect="1"/>
          </p:cNvPicPr>
          <p:nvPr/>
        </p:nvPicPr>
        <p:blipFill>
          <a:blip r:embed="rId3" cstate="print"/>
          <a:srcRect l="13843"/>
          <a:stretch>
            <a:fillRect/>
          </a:stretch>
        </p:blipFill>
        <p:spPr>
          <a:xfrm>
            <a:off x="3131840" y="3717032"/>
            <a:ext cx="3024336" cy="2632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76125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СОДЕРЖАНИЕ ИННОВАЦИОННОГО ПРОЕКТА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492896"/>
            <a:ext cx="7854696" cy="1512168"/>
          </a:xfrm>
        </p:spPr>
        <p:txBody>
          <a:bodyPr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гер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" cy="142875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/>
        </p:nvGraphicFramePr>
        <p:xfrm>
          <a:off x="179512" y="2636912"/>
          <a:ext cx="8640960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124744"/>
            <a:ext cx="843108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Блок «Детский сад  - территория здоровья»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гер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" cy="1428750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/>
        </p:nvGraphicFramePr>
        <p:xfrm>
          <a:off x="0" y="2492896"/>
          <a:ext cx="9144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268760"/>
            <a:ext cx="8352928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Блок «Детский сад – территория творчества»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гер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" cy="142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8" y="3020953"/>
            <a:ext cx="334837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95316944"/>
              </p:ext>
            </p:extLst>
          </p:nvPr>
        </p:nvGraphicFramePr>
        <p:xfrm>
          <a:off x="2123728" y="3212976"/>
          <a:ext cx="4896544" cy="364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61" y="2924944"/>
            <a:ext cx="3288387" cy="219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65" y="4188308"/>
            <a:ext cx="3883567" cy="258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076270"/>
            <a:ext cx="3312368" cy="220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ер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" cy="142875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28915651"/>
              </p:ext>
            </p:extLst>
          </p:nvPr>
        </p:nvGraphicFramePr>
        <p:xfrm>
          <a:off x="395536" y="2564904"/>
          <a:ext cx="82809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33400" y="764704"/>
            <a:ext cx="7851648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 работы блока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539552" y="1196752"/>
          <a:ext cx="78488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04928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– территория науки</a:t>
            </a:r>
            <a:b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776528"/>
          </a:xfrm>
        </p:spPr>
        <p:txBody>
          <a:bodyPr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гер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" cy="142875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/>
        </p:nvGraphicFramePr>
        <p:xfrm>
          <a:off x="467544" y="2636912"/>
          <a:ext cx="78488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852936"/>
            <a:ext cx="7704856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340768"/>
            <a:ext cx="8215064" cy="51845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– территория науки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гер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" cy="1428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" y="2276872"/>
            <a:ext cx="4077072" cy="271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43741"/>
            <a:ext cx="4176464" cy="278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169701"/>
            <a:ext cx="4032448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риложение №2 Сертифика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7061" y="2348880"/>
            <a:ext cx="2892800" cy="409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807104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Творческие сотрудники – творческие дети 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гер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43000" cy="1428750"/>
          </a:xfrm>
          <a:prstGeom prst="rect">
            <a:avLst/>
          </a:prstGeom>
        </p:spPr>
      </p:pic>
      <p:pic>
        <p:nvPicPr>
          <p:cNvPr id="5" name="Рисунок 4" descr="Приложение №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363728"/>
            <a:ext cx="2745730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риложение №9 Диплом лауреат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2415706"/>
            <a:ext cx="2912981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280920" cy="100811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Трансляция опыта инновационной работы</a:t>
            </a:r>
            <a:endParaRPr lang="ru-RU" sz="3200" dirty="0"/>
          </a:p>
        </p:txBody>
      </p:sp>
      <p:pic>
        <p:nvPicPr>
          <p:cNvPr id="4" name="Рисунок 3" descr="гер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" cy="1428750"/>
          </a:xfrm>
          <a:prstGeom prst="rect">
            <a:avLst/>
          </a:prstGeom>
        </p:spPr>
      </p:pic>
      <p:pic>
        <p:nvPicPr>
          <p:cNvPr id="5" name="Рисунок 4" descr="IMG_8401.JPG"/>
          <p:cNvPicPr>
            <a:picLocks noChangeAspect="1"/>
          </p:cNvPicPr>
          <p:nvPr/>
        </p:nvPicPr>
        <p:blipFill>
          <a:blip r:embed="rId3" cstate="print"/>
          <a:srcRect t="5128" r="5128"/>
          <a:stretch>
            <a:fillRect/>
          </a:stretch>
        </p:blipFill>
        <p:spPr>
          <a:xfrm>
            <a:off x="251520" y="2636912"/>
            <a:ext cx="2664296" cy="399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83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708920"/>
            <a:ext cx="5652120" cy="376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</TotalTime>
  <Words>215</Words>
  <Application>Microsoft Office PowerPoint</Application>
  <PresentationFormat>Экран (4:3)</PresentationFormat>
  <Paragraphs>49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Поток</vt:lpstr>
      <vt:lpstr>1_Поток</vt:lpstr>
      <vt:lpstr>Муниципальное образование Северский район</vt:lpstr>
      <vt:lpstr>СОДЕРЖАНИЕ ИННОВАЦИОННОГО ПРОЕКТА</vt:lpstr>
      <vt:lpstr>Блок «Детский сад  - территория здоровья»</vt:lpstr>
      <vt:lpstr>Блок «Детский сад – территория творчества»</vt:lpstr>
      <vt:lpstr>Система  работы блока</vt:lpstr>
      <vt:lpstr>Детский сад – территория науки </vt:lpstr>
      <vt:lpstr>                 </vt:lpstr>
      <vt:lpstr>Творческие сотрудники – творческие дети </vt:lpstr>
      <vt:lpstr>Презентация PowerPoint</vt:lpstr>
      <vt:lpstr>Трансляция опыта  Планы на 2015-2016 г.г.</vt:lpstr>
      <vt:lpstr>Приобретенное оборудование</vt:lpstr>
      <vt:lpstr>Муниципальное образование  Северский район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образование Северский район</dc:title>
  <dc:creator>Ц</dc:creator>
  <cp:lastModifiedBy>User</cp:lastModifiedBy>
  <cp:revision>89</cp:revision>
  <dcterms:created xsi:type="dcterms:W3CDTF">2014-06-08T17:01:23Z</dcterms:created>
  <dcterms:modified xsi:type="dcterms:W3CDTF">2015-02-19T09:40:50Z</dcterms:modified>
</cp:coreProperties>
</file>