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51012E-229C-4D5B-A9CA-E8E0652D434E}">
          <p14:sldIdLst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</p14:sldIdLst>
        </p14:section>
        <p14:section name="Раздел без заголовка" id="{21367703-4749-4325-8DA9-73675C4283A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473C-B3FD-4BE1-873A-3C7B104D6D1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1D6-9381-41F9-8AD5-58698BE35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7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473C-B3FD-4BE1-873A-3C7B104D6D1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1D6-9381-41F9-8AD5-58698BE35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0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473C-B3FD-4BE1-873A-3C7B104D6D1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1D6-9381-41F9-8AD5-58698BE35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43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473C-B3FD-4BE1-873A-3C7B104D6D1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1D6-9381-41F9-8AD5-58698BE35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7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473C-B3FD-4BE1-873A-3C7B104D6D1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1D6-9381-41F9-8AD5-58698BE35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473C-B3FD-4BE1-873A-3C7B104D6D1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1D6-9381-41F9-8AD5-58698BE35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4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473C-B3FD-4BE1-873A-3C7B104D6D1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1D6-9381-41F9-8AD5-58698BE35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473C-B3FD-4BE1-873A-3C7B104D6D1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1D6-9381-41F9-8AD5-58698BE35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6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473C-B3FD-4BE1-873A-3C7B104D6D1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1D6-9381-41F9-8AD5-58698BE35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0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473C-B3FD-4BE1-873A-3C7B104D6D1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1D6-9381-41F9-8AD5-58698BE35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63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473C-B3FD-4BE1-873A-3C7B104D6D1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B1D6-9381-41F9-8AD5-58698BE35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76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473C-B3FD-4BE1-873A-3C7B104D6D1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B1D6-9381-41F9-8AD5-58698BE35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5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7676" y="169349"/>
            <a:ext cx="9113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краевой инновационной площадки (КИП-2021)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общеобразовательного учреждения гимназии №1 муниципального образования город Армавир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теме: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«Познавательная робототехника как инструмент профессионального самоопределения школьников»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50785" y="5851930"/>
            <a:ext cx="6217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Директор: Гуреева Вера Викторовна</a:t>
            </a:r>
          </a:p>
          <a:p>
            <a:pPr algn="ctr"/>
            <a:r>
              <a:rPr lang="ru-RU" sz="2000" b="1" dirty="0"/>
              <a:t>Автор: Бирюков Станислав Валерьевич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71" y="2847005"/>
            <a:ext cx="2369378" cy="2610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01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174" y="628173"/>
            <a:ext cx="1140427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инновационной площадки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робототехники в образовательный процесс гимназии, формирование ключевых компетенций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занятия робототехникой, профессиональная ориентация обучающихся на инженерно-технические специальности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Новизна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состоит в том, что изучение робототехники позволяет ребенку не просто получить готовые знания, но и придумать что-то «новое» самостоятельно. Ребята в игровой форме развивают инженерное мышление, получают практические навыки при сборке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робота, посещают с экскурсиями предприятия – социальные партнеры.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Благодаря активному вовлечению, зачастую, это оказывает огромный эффект на траекторию развития ребенка, его профессиональное самоопределение.</a:t>
            </a:r>
          </a:p>
          <a:p>
            <a:pPr algn="just">
              <a:lnSpc>
                <a:spcPct val="150000"/>
              </a:lnSpc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386" y="700390"/>
            <a:ext cx="109925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деятельности: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1.Рассмотреть возможные пути внедрения робототехники в образовательное пространство школы и выбрать оптимальный.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2.Изучить основы конструирования и программирования роботов, а также технологические робототехнические платформы.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Повысить уровень профессиональных знаний и умений у педагогов в вопросах формирования у обучающихся ключевых компетенций через занятия робототехникой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4.Разработать курсы «Робототехника» для различных групп, обучающихся и апробировать их в учебном процессе, внеурочной и кружковой деятельности.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5.Максимально разнообразить деятельность обучающихся инженерно-математического профиля (СОО) и в рамках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предпрофильной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подготовки (ООО) путем вовлечения в занятия робототехникой.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6.Обобщить и распространить опыт внедрения и использования робототехники в образовательном процессе школы.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4" y="350897"/>
            <a:ext cx="1141614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планом работы краевой инновационной площадки в 2022 году были получены следующие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разработаны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утверждены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локальные акты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 организации работы КИП в 2022-2023гг;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Заключены договоры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сетевом взаимодействии и сотрудничестве с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социальными партнерами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МАОУ СОШ № 7 им. Г. К. Жукова, МБОУ-СОШ №2, ФГБОУ ВО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АГПУ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ООО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ЮгЭнергоПром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— завод газового оборудования,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стратегии развития образования Российской академии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усовершенствована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материально-техническая база инновационной площадки (приобретено 5 ноутбуков для реализации инновационного проекта). Сформирована базы данных потенциальных участников инновационной деятельности на 2022-2023 учебный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кружковой деятельности в области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робототехники для обучающихся;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гимназии представляют результаты методической и практической деятельности реализуемого проекта на городских методических объединениях, конференциях различного уровня.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1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обучающихся в проект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период 2021-2022 учебного года количество обучающихся, вовлеченных в занятия в кружках робототехникой для различных возрастных групп в гимназии  увеличилось более чем в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с 33 до 69 обучающихся, охват 7,5% ), а количество обучающихся вовлеченных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в области робототехники и популяризации инженерно-технического образования увеличилось более чем в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раза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с 132 до 567 обучающихся, охват 61%).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0617"/>
              </p:ext>
            </p:extLst>
          </p:nvPr>
        </p:nvGraphicFramePr>
        <p:xfrm>
          <a:off x="7957972" y="564141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5667122" imgH="8019837" progId="Acrobat.Document.11">
                  <p:embed/>
                </p:oleObj>
              </mc:Choice>
              <mc:Fallback>
                <p:oleObj name="Acrobat Document" r:id="rId3" imgW="5667122" imgH="801983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7972" y="564141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8140" y="700644"/>
            <a:ext cx="72439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Обучающийся гимназии Павленко Евгений, который успешно занимался робототехникой и программированием в стенах гимназии и стал в 2021-2022 учебном году победителем Всероссийской олимпиады по искусственному интеллекту, благодаря чему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гимназия стала опытно-экспериментальной площадкой Института стратегии развития образования Российской академии образования «Подготовка к Всероссийской олимпиаде по искусственному интеллекту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Выросла результативность участия обучающихся во Всероссийской олимпиаде школьников по информатике: в 2021-2022 учебном году 2 призера регионального этапа.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8869" y="477383"/>
            <a:ext cx="9251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педагогическим технопарком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ФГБОУ ВО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Армавирский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педагогический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49" y="1185269"/>
            <a:ext cx="1996753" cy="2662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49" y="3847605"/>
            <a:ext cx="1996753" cy="2876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65" y="1185269"/>
            <a:ext cx="2016083" cy="2688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4" y="3825812"/>
            <a:ext cx="2029444" cy="2898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89" y="1185269"/>
            <a:ext cx="5970314" cy="26552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" y="1185269"/>
            <a:ext cx="1408055" cy="2624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5" y="3810211"/>
            <a:ext cx="3835729" cy="1617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3" y="3810211"/>
            <a:ext cx="3556000" cy="1600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56" y="5397210"/>
            <a:ext cx="2869870" cy="1291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82" y="5397210"/>
            <a:ext cx="2881604" cy="12967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5397210"/>
            <a:ext cx="2948948" cy="13270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56" y="5397209"/>
            <a:ext cx="2869870" cy="129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9654" y="418006"/>
            <a:ext cx="465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опыта работы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725015"/>
              </p:ext>
            </p:extLst>
          </p:nvPr>
        </p:nvGraphicFramePr>
        <p:xfrm>
          <a:off x="256825" y="1527687"/>
          <a:ext cx="3262829" cy="460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5686273" imgH="8029563" progId="Acrobat.Document.11">
                  <p:embed/>
                </p:oleObj>
              </mc:Choice>
              <mc:Fallback>
                <p:oleObj name="Acrobat Document" r:id="rId3" imgW="5686273" imgH="8029563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825" y="1527687"/>
                        <a:ext cx="3262829" cy="4607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6776" y="5019886"/>
            <a:ext cx="7502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Презентация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городских МО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теме: «Робототехника как инструмент повышения качества и профессионального самоопределения школьников в области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 и технологии»,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Бирюков С.В.,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Здвижков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С.С., Терехова И.М.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19654" y="1351438"/>
            <a:ext cx="50424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Презентация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опыта работы по теме: «Цифровая трансформация образовательного процесса на примере МБОУ гимназии №1 г. Армавира», учитель Бирюков С.В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рамках V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Всероссийской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научно-практическая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конференции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международным участием «Образовательная робототехника в научно-техническом творчестве школьников и молодежи: опыт, проблемы, перспективы»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238125"/>
              </p:ext>
            </p:extLst>
          </p:nvPr>
        </p:nvGraphicFramePr>
        <p:xfrm>
          <a:off x="8562109" y="106878"/>
          <a:ext cx="3378278" cy="478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5" imgW="5667122" imgH="8019837" progId="Acrobat.Document.11">
                  <p:embed/>
                </p:oleObj>
              </mc:Choice>
              <mc:Fallback>
                <p:oleObj name="Acrobat Document" r:id="rId5" imgW="5667122" imgH="801983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62109" y="106878"/>
                        <a:ext cx="3378278" cy="4780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2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306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Acrobat Document</vt:lpstr>
      <vt:lpstr>Adobe 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Вовлечение обучающихся в проект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Гуреева Вера Викторовна</dc:creator>
  <cp:lastModifiedBy>Гуреева Вера Викторовна</cp:lastModifiedBy>
  <cp:revision>41</cp:revision>
  <dcterms:created xsi:type="dcterms:W3CDTF">2021-11-08T05:53:52Z</dcterms:created>
  <dcterms:modified xsi:type="dcterms:W3CDTF">2022-08-30T10:05:14Z</dcterms:modified>
</cp:coreProperties>
</file>