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7" r:id="rId10"/>
    <p:sldId id="268" r:id="rId11"/>
    <p:sldId id="265" r:id="rId12"/>
    <p:sldId id="266" r:id="rId13"/>
    <p:sldId id="273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A61"/>
    <a:srgbClr val="071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0D4AE-FACD-470A-97FB-615148535004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418A21A-448E-44D2-9C14-99F574CEA86B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B4F50BFB-227E-45AF-A099-AB1607639347}" type="parTrans" cxnId="{84FF782D-7C25-4A5D-8989-683A234B50DC}">
      <dgm:prSet/>
      <dgm:spPr/>
      <dgm:t>
        <a:bodyPr/>
        <a:lstStyle/>
        <a:p>
          <a:endParaRPr lang="ru-RU"/>
        </a:p>
      </dgm:t>
    </dgm:pt>
    <dgm:pt modelId="{EE14E9D8-8876-416E-8AFB-BD00B9605822}" type="sibTrans" cxnId="{84FF782D-7C25-4A5D-8989-683A234B50DC}">
      <dgm:prSet/>
      <dgm:spPr/>
      <dgm:t>
        <a:bodyPr/>
        <a:lstStyle/>
        <a:p>
          <a:endParaRPr lang="ru-RU"/>
        </a:p>
      </dgm:t>
    </dgm:pt>
    <dgm:pt modelId="{4D813EE0-3791-4432-A583-A473290BFFE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EB814423-70D4-41E5-8205-136AA861E6F2}" type="parTrans" cxnId="{6691C8DF-E5C7-4C33-ADBE-00E7F03DEE70}">
      <dgm:prSet/>
      <dgm:spPr/>
      <dgm:t>
        <a:bodyPr/>
        <a:lstStyle/>
        <a:p>
          <a:endParaRPr lang="ru-RU"/>
        </a:p>
      </dgm:t>
    </dgm:pt>
    <dgm:pt modelId="{E2BCA8CD-57A4-440B-9EA0-8B94F34C70B9}" type="sibTrans" cxnId="{6691C8DF-E5C7-4C33-ADBE-00E7F03DEE70}">
      <dgm:prSet/>
      <dgm:spPr/>
      <dgm:t>
        <a:bodyPr/>
        <a:lstStyle/>
        <a:p>
          <a:endParaRPr lang="ru-RU"/>
        </a:p>
      </dgm:t>
    </dgm:pt>
    <dgm:pt modelId="{A5381D90-3536-4528-894A-37A0273A6CD6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3981EE5-9D78-410A-9A0C-B511E9F2B6C0}" type="parTrans" cxnId="{648A0571-8783-4AC5-8A2D-DBE786F4C0F8}">
      <dgm:prSet/>
      <dgm:spPr/>
      <dgm:t>
        <a:bodyPr/>
        <a:lstStyle/>
        <a:p>
          <a:endParaRPr lang="ru-RU"/>
        </a:p>
      </dgm:t>
    </dgm:pt>
    <dgm:pt modelId="{120FB8A3-5B01-4EF7-8440-FFE5F4F22D64}" type="sibTrans" cxnId="{648A0571-8783-4AC5-8A2D-DBE786F4C0F8}">
      <dgm:prSet/>
      <dgm:spPr/>
      <dgm:t>
        <a:bodyPr/>
        <a:lstStyle/>
        <a:p>
          <a:endParaRPr lang="ru-RU"/>
        </a:p>
      </dgm:t>
    </dgm:pt>
    <dgm:pt modelId="{75A5C924-D1B9-4A58-BC64-78F9AC84B509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Изучение нормативно-правовых, методических ресурсов  по теме проекта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A391D29-2081-4EAF-B78C-F09AD9699BC0}" type="parTrans" cxnId="{6AEB4C5A-D3D2-4323-BA60-690CF8B99A4A}">
      <dgm:prSet/>
      <dgm:spPr/>
      <dgm:t>
        <a:bodyPr/>
        <a:lstStyle/>
        <a:p>
          <a:endParaRPr lang="ru-RU"/>
        </a:p>
      </dgm:t>
    </dgm:pt>
    <dgm:pt modelId="{20E2D7CC-80AA-4ABA-934E-AC44C2DF9CD1}" type="sibTrans" cxnId="{6AEB4C5A-D3D2-4323-BA60-690CF8B99A4A}">
      <dgm:prSet/>
      <dgm:spPr/>
      <dgm:t>
        <a:bodyPr/>
        <a:lstStyle/>
        <a:p>
          <a:endParaRPr lang="ru-RU"/>
        </a:p>
      </dgm:t>
    </dgm:pt>
    <dgm:pt modelId="{3F0DCA40-19F1-48B9-9E4E-8933A093519B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Изучение готовности участников образовательного процесса к инновационной деятельности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3784878-175D-4C3F-8921-7C5B88D96249}" type="parTrans" cxnId="{BE5B7430-7625-422B-8C69-6734DF861C8D}">
      <dgm:prSet/>
      <dgm:spPr/>
      <dgm:t>
        <a:bodyPr/>
        <a:lstStyle/>
        <a:p>
          <a:endParaRPr lang="ru-RU"/>
        </a:p>
      </dgm:t>
    </dgm:pt>
    <dgm:pt modelId="{7E56FC61-B1BE-4060-91E8-6218B44E90FE}" type="sibTrans" cxnId="{BE5B7430-7625-422B-8C69-6734DF861C8D}">
      <dgm:prSet/>
      <dgm:spPr/>
      <dgm:t>
        <a:bodyPr/>
        <a:lstStyle/>
        <a:p>
          <a:endParaRPr lang="ru-RU"/>
        </a:p>
      </dgm:t>
    </dgm:pt>
    <dgm:pt modelId="{FD462D8A-B1D1-44AC-BE42-B3A43973A554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Анализ готовности коллективов участников сетевого взаимодействия к инновационной деятельности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5309ECB-C62F-4DD6-8A3A-20A765A8B03E}" type="parTrans" cxnId="{0C42D0E4-A172-4DC4-8EFD-894D1B111165}">
      <dgm:prSet/>
      <dgm:spPr/>
      <dgm:t>
        <a:bodyPr/>
        <a:lstStyle/>
        <a:p>
          <a:endParaRPr lang="ru-RU"/>
        </a:p>
      </dgm:t>
    </dgm:pt>
    <dgm:pt modelId="{B09B2E30-9E5D-4C38-ACEA-239422A3E715}" type="sibTrans" cxnId="{0C42D0E4-A172-4DC4-8EFD-894D1B111165}">
      <dgm:prSet/>
      <dgm:spPr/>
      <dgm:t>
        <a:bodyPr/>
        <a:lstStyle/>
        <a:p>
          <a:endParaRPr lang="ru-RU"/>
        </a:p>
      </dgm:t>
    </dgm:pt>
    <dgm:pt modelId="{DA1FEB71-A4D8-4493-A66C-15659F5BA9D2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80B6DA42-FF83-4107-83D9-7CAFF402B737}" type="parTrans" cxnId="{640FB69E-D354-4770-B55C-6CB9676D7C45}">
      <dgm:prSet/>
      <dgm:spPr/>
      <dgm:t>
        <a:bodyPr/>
        <a:lstStyle/>
        <a:p>
          <a:endParaRPr lang="ru-RU"/>
        </a:p>
      </dgm:t>
    </dgm:pt>
    <dgm:pt modelId="{D6200663-0741-476A-AED8-49219DA43307}" type="sibTrans" cxnId="{640FB69E-D354-4770-B55C-6CB9676D7C45}">
      <dgm:prSet/>
      <dgm:spPr/>
      <dgm:t>
        <a:bodyPr/>
        <a:lstStyle/>
        <a:p>
          <a:endParaRPr lang="ru-RU"/>
        </a:p>
      </dgm:t>
    </dgm:pt>
    <dgm:pt modelId="{676604B6-BD17-40E9-B391-B26CEC8C4195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Изучение материально-технических ресурсов рекреационных пространств ДОУ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4DBFB5B-5807-45B8-A1B4-90C6E77CC527}" type="parTrans" cxnId="{DED27211-3986-4F0D-8634-E3B37C19FE10}">
      <dgm:prSet/>
      <dgm:spPr/>
      <dgm:t>
        <a:bodyPr/>
        <a:lstStyle/>
        <a:p>
          <a:endParaRPr lang="ru-RU"/>
        </a:p>
      </dgm:t>
    </dgm:pt>
    <dgm:pt modelId="{C95356EB-5EE5-4D67-AEED-0F2ABC7592E1}" type="sibTrans" cxnId="{DED27211-3986-4F0D-8634-E3B37C19FE10}">
      <dgm:prSet/>
      <dgm:spPr/>
      <dgm:t>
        <a:bodyPr/>
        <a:lstStyle/>
        <a:p>
          <a:endParaRPr lang="ru-RU"/>
        </a:p>
      </dgm:t>
    </dgm:pt>
    <dgm:pt modelId="{3471E220-F95D-450E-A77D-EB3650E49605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6D54FA8F-723D-4136-962A-9318EBA63353}" type="parTrans" cxnId="{F896E83D-3C6D-480B-A71A-C0A185B31B65}">
      <dgm:prSet/>
      <dgm:spPr/>
    </dgm:pt>
    <dgm:pt modelId="{258F71FD-4AA8-4C06-8B6A-1F3CE7F39C4A}" type="sibTrans" cxnId="{F896E83D-3C6D-480B-A71A-C0A185B31B65}">
      <dgm:prSet/>
      <dgm:spPr/>
    </dgm:pt>
    <dgm:pt modelId="{F123DC91-C384-4349-8B18-E44CB8EA86CD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Разработка методических рекомендаций по организации рекреационных пространств в дошкольных образовательных организациях с учетом бережливых технологий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0A10925-3C5D-4005-9DD0-E0D353236575}" type="parTrans" cxnId="{133B92DC-8D0F-4B4C-B897-A591914DE7C8}">
      <dgm:prSet/>
      <dgm:spPr/>
    </dgm:pt>
    <dgm:pt modelId="{43ADF590-E3A4-460C-9D36-944476C8F133}" type="sibTrans" cxnId="{133B92DC-8D0F-4B4C-B897-A591914DE7C8}">
      <dgm:prSet/>
      <dgm:spPr/>
    </dgm:pt>
    <dgm:pt modelId="{7D8CA390-7483-453C-9A1F-61D7E16261CC}" type="pres">
      <dgm:prSet presAssocID="{A920D4AE-FACD-470A-97FB-6151485350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29DF23-F447-43F2-BF1C-C9899622EFC2}" type="pres">
      <dgm:prSet presAssocID="{D418A21A-448E-44D2-9C14-99F574CEA86B}" presName="composite" presStyleCnt="0"/>
      <dgm:spPr/>
    </dgm:pt>
    <dgm:pt modelId="{A5BFD3EC-C28A-49F1-AEDF-091E8548D3CD}" type="pres">
      <dgm:prSet presAssocID="{D418A21A-448E-44D2-9C14-99F574CEA86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13F3F-9ED3-4230-B1D2-A78B16B7D972}" type="pres">
      <dgm:prSet presAssocID="{D418A21A-448E-44D2-9C14-99F574CEA86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BA433-B898-4203-9177-E320E473F2EB}" type="pres">
      <dgm:prSet presAssocID="{EE14E9D8-8876-416E-8AFB-BD00B9605822}" presName="sp" presStyleCnt="0"/>
      <dgm:spPr/>
    </dgm:pt>
    <dgm:pt modelId="{F524849F-30CA-4417-8BD1-461C1C669285}" type="pres">
      <dgm:prSet presAssocID="{4D813EE0-3791-4432-A583-A473290BFFE0}" presName="composite" presStyleCnt="0"/>
      <dgm:spPr/>
    </dgm:pt>
    <dgm:pt modelId="{E95A92C4-4885-4A78-93F1-4832665BEF17}" type="pres">
      <dgm:prSet presAssocID="{4D813EE0-3791-4432-A583-A473290BFFE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8B12F-C923-4020-BF4F-B2A458250467}" type="pres">
      <dgm:prSet presAssocID="{4D813EE0-3791-4432-A583-A473290BFFE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8BAF6-B7CB-4701-BD78-3FD1A142E02C}" type="pres">
      <dgm:prSet presAssocID="{E2BCA8CD-57A4-440B-9EA0-8B94F34C70B9}" presName="sp" presStyleCnt="0"/>
      <dgm:spPr/>
    </dgm:pt>
    <dgm:pt modelId="{4361D13F-F07B-45B8-97A8-0C993630EE15}" type="pres">
      <dgm:prSet presAssocID="{A5381D90-3536-4528-894A-37A0273A6CD6}" presName="composite" presStyleCnt="0"/>
      <dgm:spPr/>
    </dgm:pt>
    <dgm:pt modelId="{7258D7E2-2F0D-40EF-9319-B882BFA1A4E2}" type="pres">
      <dgm:prSet presAssocID="{A5381D90-3536-4528-894A-37A0273A6CD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18F73-80B8-42C7-9A1A-4A5DFBCB99AE}" type="pres">
      <dgm:prSet presAssocID="{A5381D90-3536-4528-894A-37A0273A6CD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77152-10F2-4D81-A55E-90FD413BC6D3}" type="pres">
      <dgm:prSet presAssocID="{120FB8A3-5B01-4EF7-8440-FFE5F4F22D64}" presName="sp" presStyleCnt="0"/>
      <dgm:spPr/>
    </dgm:pt>
    <dgm:pt modelId="{44C88F30-C677-4151-A10E-8D983021F1FA}" type="pres">
      <dgm:prSet presAssocID="{DA1FEB71-A4D8-4493-A66C-15659F5BA9D2}" presName="composite" presStyleCnt="0"/>
      <dgm:spPr/>
    </dgm:pt>
    <dgm:pt modelId="{62750150-52B8-4EA9-8556-F527764A6B79}" type="pres">
      <dgm:prSet presAssocID="{DA1FEB71-A4D8-4493-A66C-15659F5BA9D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DE85A-6E6C-4A98-AD5A-0FC6065D9F45}" type="pres">
      <dgm:prSet presAssocID="{DA1FEB71-A4D8-4493-A66C-15659F5BA9D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ACBE6-71EE-4BB2-91B4-71EBE8423DA1}" type="pres">
      <dgm:prSet presAssocID="{D6200663-0741-476A-AED8-49219DA43307}" presName="sp" presStyleCnt="0"/>
      <dgm:spPr/>
    </dgm:pt>
    <dgm:pt modelId="{7D130D30-AA0A-427C-AD22-C134DBDB3416}" type="pres">
      <dgm:prSet presAssocID="{3471E220-F95D-450E-A77D-EB3650E49605}" presName="composite" presStyleCnt="0"/>
      <dgm:spPr/>
    </dgm:pt>
    <dgm:pt modelId="{B1C08052-6DE0-4601-AA60-3FC3401DB3EA}" type="pres">
      <dgm:prSet presAssocID="{3471E220-F95D-450E-A77D-EB3650E4960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980B5-DDA2-45B9-AA36-2769D92A061C}" type="pres">
      <dgm:prSet presAssocID="{3471E220-F95D-450E-A77D-EB3650E49605}" presName="descendantText" presStyleLbl="alignAcc1" presStyleIdx="4" presStyleCnt="5" custScaleY="173432" custLinFactNeighborX="567" custLinFactNeighborY="2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8A0571-8783-4AC5-8A2D-DBE786F4C0F8}" srcId="{A920D4AE-FACD-470A-97FB-615148535004}" destId="{A5381D90-3536-4528-894A-37A0273A6CD6}" srcOrd="2" destOrd="0" parTransId="{E3981EE5-9D78-410A-9A0C-B511E9F2B6C0}" sibTransId="{120FB8A3-5B01-4EF7-8440-FFE5F4F22D64}"/>
    <dgm:cxn modelId="{9DC43FF9-6149-4855-8D92-22A69D49F5F2}" type="presOf" srcId="{3F0DCA40-19F1-48B9-9E4E-8933A093519B}" destId="{0838B12F-C923-4020-BF4F-B2A458250467}" srcOrd="0" destOrd="0" presId="urn:microsoft.com/office/officeart/2005/8/layout/chevron2"/>
    <dgm:cxn modelId="{F896E83D-3C6D-480B-A71A-C0A185B31B65}" srcId="{A920D4AE-FACD-470A-97FB-615148535004}" destId="{3471E220-F95D-450E-A77D-EB3650E49605}" srcOrd="4" destOrd="0" parTransId="{6D54FA8F-723D-4136-962A-9318EBA63353}" sibTransId="{258F71FD-4AA8-4C06-8B6A-1F3CE7F39C4A}"/>
    <dgm:cxn modelId="{A05862FA-E048-4CF4-882C-46655400ED31}" type="presOf" srcId="{A5381D90-3536-4528-894A-37A0273A6CD6}" destId="{7258D7E2-2F0D-40EF-9319-B882BFA1A4E2}" srcOrd="0" destOrd="0" presId="urn:microsoft.com/office/officeart/2005/8/layout/chevron2"/>
    <dgm:cxn modelId="{36FC3F23-6D14-43BD-8212-B2D860C79320}" type="presOf" srcId="{DA1FEB71-A4D8-4493-A66C-15659F5BA9D2}" destId="{62750150-52B8-4EA9-8556-F527764A6B79}" srcOrd="0" destOrd="0" presId="urn:microsoft.com/office/officeart/2005/8/layout/chevron2"/>
    <dgm:cxn modelId="{283BCD06-5EF3-4E49-B4B4-A411577EC194}" type="presOf" srcId="{A920D4AE-FACD-470A-97FB-615148535004}" destId="{7D8CA390-7483-453C-9A1F-61D7E16261CC}" srcOrd="0" destOrd="0" presId="urn:microsoft.com/office/officeart/2005/8/layout/chevron2"/>
    <dgm:cxn modelId="{E92B5890-664C-4457-BF94-BA82EF385B44}" type="presOf" srcId="{3471E220-F95D-450E-A77D-EB3650E49605}" destId="{B1C08052-6DE0-4601-AA60-3FC3401DB3EA}" srcOrd="0" destOrd="0" presId="urn:microsoft.com/office/officeart/2005/8/layout/chevron2"/>
    <dgm:cxn modelId="{DED27211-3986-4F0D-8634-E3B37C19FE10}" srcId="{DA1FEB71-A4D8-4493-A66C-15659F5BA9D2}" destId="{676604B6-BD17-40E9-B391-B26CEC8C4195}" srcOrd="0" destOrd="0" parTransId="{84DBFB5B-5807-45B8-A1B4-90C6E77CC527}" sibTransId="{C95356EB-5EE5-4D67-AEED-0F2ABC7592E1}"/>
    <dgm:cxn modelId="{133B92DC-8D0F-4B4C-B897-A591914DE7C8}" srcId="{3471E220-F95D-450E-A77D-EB3650E49605}" destId="{F123DC91-C384-4349-8B18-E44CB8EA86CD}" srcOrd="0" destOrd="0" parTransId="{80A10925-3C5D-4005-9DD0-E0D353236575}" sibTransId="{43ADF590-E3A4-460C-9D36-944476C8F133}"/>
    <dgm:cxn modelId="{086D77EE-2625-4F99-B9FF-E075B40B8EDC}" type="presOf" srcId="{75A5C924-D1B9-4A58-BC64-78F9AC84B509}" destId="{BB613F3F-9ED3-4230-B1D2-A78B16B7D972}" srcOrd="0" destOrd="0" presId="urn:microsoft.com/office/officeart/2005/8/layout/chevron2"/>
    <dgm:cxn modelId="{101EEB40-9BD5-48F3-A609-3BCDB2357D2C}" type="presOf" srcId="{F123DC91-C384-4349-8B18-E44CB8EA86CD}" destId="{D01980B5-DDA2-45B9-AA36-2769D92A061C}" srcOrd="0" destOrd="0" presId="urn:microsoft.com/office/officeart/2005/8/layout/chevron2"/>
    <dgm:cxn modelId="{6CE5E85C-B4DE-46C9-AC9E-4ABD8D5F0761}" type="presOf" srcId="{4D813EE0-3791-4432-A583-A473290BFFE0}" destId="{E95A92C4-4885-4A78-93F1-4832665BEF17}" srcOrd="0" destOrd="0" presId="urn:microsoft.com/office/officeart/2005/8/layout/chevron2"/>
    <dgm:cxn modelId="{6691C8DF-E5C7-4C33-ADBE-00E7F03DEE70}" srcId="{A920D4AE-FACD-470A-97FB-615148535004}" destId="{4D813EE0-3791-4432-A583-A473290BFFE0}" srcOrd="1" destOrd="0" parTransId="{EB814423-70D4-41E5-8205-136AA861E6F2}" sibTransId="{E2BCA8CD-57A4-440B-9EA0-8B94F34C70B9}"/>
    <dgm:cxn modelId="{B6B45281-05D0-466E-A8C5-EBBC6C41D2FC}" type="presOf" srcId="{D418A21A-448E-44D2-9C14-99F574CEA86B}" destId="{A5BFD3EC-C28A-49F1-AEDF-091E8548D3CD}" srcOrd="0" destOrd="0" presId="urn:microsoft.com/office/officeart/2005/8/layout/chevron2"/>
    <dgm:cxn modelId="{640FB69E-D354-4770-B55C-6CB9676D7C45}" srcId="{A920D4AE-FACD-470A-97FB-615148535004}" destId="{DA1FEB71-A4D8-4493-A66C-15659F5BA9D2}" srcOrd="3" destOrd="0" parTransId="{80B6DA42-FF83-4107-83D9-7CAFF402B737}" sibTransId="{D6200663-0741-476A-AED8-49219DA43307}"/>
    <dgm:cxn modelId="{0C42D0E4-A172-4DC4-8EFD-894D1B111165}" srcId="{A5381D90-3536-4528-894A-37A0273A6CD6}" destId="{FD462D8A-B1D1-44AC-BE42-B3A43973A554}" srcOrd="0" destOrd="0" parTransId="{45309ECB-C62F-4DD6-8A3A-20A765A8B03E}" sibTransId="{B09B2E30-9E5D-4C38-ACEA-239422A3E715}"/>
    <dgm:cxn modelId="{9EABF509-AF3E-47F9-8A73-283A770426DD}" type="presOf" srcId="{676604B6-BD17-40E9-B391-B26CEC8C4195}" destId="{1BDDE85A-6E6C-4A98-AD5A-0FC6065D9F45}" srcOrd="0" destOrd="0" presId="urn:microsoft.com/office/officeart/2005/8/layout/chevron2"/>
    <dgm:cxn modelId="{6AEB4C5A-D3D2-4323-BA60-690CF8B99A4A}" srcId="{D418A21A-448E-44D2-9C14-99F574CEA86B}" destId="{75A5C924-D1B9-4A58-BC64-78F9AC84B509}" srcOrd="0" destOrd="0" parTransId="{6A391D29-2081-4EAF-B78C-F09AD9699BC0}" sibTransId="{20E2D7CC-80AA-4ABA-934E-AC44C2DF9CD1}"/>
    <dgm:cxn modelId="{84FF782D-7C25-4A5D-8989-683A234B50DC}" srcId="{A920D4AE-FACD-470A-97FB-615148535004}" destId="{D418A21A-448E-44D2-9C14-99F574CEA86B}" srcOrd="0" destOrd="0" parTransId="{B4F50BFB-227E-45AF-A099-AB1607639347}" sibTransId="{EE14E9D8-8876-416E-8AFB-BD00B9605822}"/>
    <dgm:cxn modelId="{3FF31E02-7778-48B3-80AA-15CC1BB11B47}" type="presOf" srcId="{FD462D8A-B1D1-44AC-BE42-B3A43973A554}" destId="{13318F73-80B8-42C7-9A1A-4A5DFBCB99AE}" srcOrd="0" destOrd="0" presId="urn:microsoft.com/office/officeart/2005/8/layout/chevron2"/>
    <dgm:cxn modelId="{BE5B7430-7625-422B-8C69-6734DF861C8D}" srcId="{4D813EE0-3791-4432-A583-A473290BFFE0}" destId="{3F0DCA40-19F1-48B9-9E4E-8933A093519B}" srcOrd="0" destOrd="0" parTransId="{D3784878-175D-4C3F-8921-7C5B88D96249}" sibTransId="{7E56FC61-B1BE-4060-91E8-6218B44E90FE}"/>
    <dgm:cxn modelId="{F125F173-1D2A-4487-B34F-93FF46E42951}" type="presParOf" srcId="{7D8CA390-7483-453C-9A1F-61D7E16261CC}" destId="{3729DF23-F447-43F2-BF1C-C9899622EFC2}" srcOrd="0" destOrd="0" presId="urn:microsoft.com/office/officeart/2005/8/layout/chevron2"/>
    <dgm:cxn modelId="{D835EC16-423A-489F-A6F0-8AAEAABF3F5E}" type="presParOf" srcId="{3729DF23-F447-43F2-BF1C-C9899622EFC2}" destId="{A5BFD3EC-C28A-49F1-AEDF-091E8548D3CD}" srcOrd="0" destOrd="0" presId="urn:microsoft.com/office/officeart/2005/8/layout/chevron2"/>
    <dgm:cxn modelId="{DEA67344-537C-4EB0-90F5-0135D2E61DF3}" type="presParOf" srcId="{3729DF23-F447-43F2-BF1C-C9899622EFC2}" destId="{BB613F3F-9ED3-4230-B1D2-A78B16B7D972}" srcOrd="1" destOrd="0" presId="urn:microsoft.com/office/officeart/2005/8/layout/chevron2"/>
    <dgm:cxn modelId="{24D60C6A-E87E-407B-ACAD-514B3156D7D4}" type="presParOf" srcId="{7D8CA390-7483-453C-9A1F-61D7E16261CC}" destId="{E86BA433-B898-4203-9177-E320E473F2EB}" srcOrd="1" destOrd="0" presId="urn:microsoft.com/office/officeart/2005/8/layout/chevron2"/>
    <dgm:cxn modelId="{883ACB8C-A4A4-4EEA-9D98-8DF9CB729035}" type="presParOf" srcId="{7D8CA390-7483-453C-9A1F-61D7E16261CC}" destId="{F524849F-30CA-4417-8BD1-461C1C669285}" srcOrd="2" destOrd="0" presId="urn:microsoft.com/office/officeart/2005/8/layout/chevron2"/>
    <dgm:cxn modelId="{41C1AD2C-7D4D-4F42-83B8-3633348CB3E4}" type="presParOf" srcId="{F524849F-30CA-4417-8BD1-461C1C669285}" destId="{E95A92C4-4885-4A78-93F1-4832665BEF17}" srcOrd="0" destOrd="0" presId="urn:microsoft.com/office/officeart/2005/8/layout/chevron2"/>
    <dgm:cxn modelId="{38F99C52-34F7-4DB9-8243-01C5CCEA1337}" type="presParOf" srcId="{F524849F-30CA-4417-8BD1-461C1C669285}" destId="{0838B12F-C923-4020-BF4F-B2A458250467}" srcOrd="1" destOrd="0" presId="urn:microsoft.com/office/officeart/2005/8/layout/chevron2"/>
    <dgm:cxn modelId="{D0C4E46B-14CE-4066-8CA3-FC4CB089333A}" type="presParOf" srcId="{7D8CA390-7483-453C-9A1F-61D7E16261CC}" destId="{1618BAF6-B7CB-4701-BD78-3FD1A142E02C}" srcOrd="3" destOrd="0" presId="urn:microsoft.com/office/officeart/2005/8/layout/chevron2"/>
    <dgm:cxn modelId="{F1C53178-1BBD-4BF7-A1E9-38036C5040FF}" type="presParOf" srcId="{7D8CA390-7483-453C-9A1F-61D7E16261CC}" destId="{4361D13F-F07B-45B8-97A8-0C993630EE15}" srcOrd="4" destOrd="0" presId="urn:microsoft.com/office/officeart/2005/8/layout/chevron2"/>
    <dgm:cxn modelId="{82D6BD7B-5D8C-4460-AC83-4C8FEC939C92}" type="presParOf" srcId="{4361D13F-F07B-45B8-97A8-0C993630EE15}" destId="{7258D7E2-2F0D-40EF-9319-B882BFA1A4E2}" srcOrd="0" destOrd="0" presId="urn:microsoft.com/office/officeart/2005/8/layout/chevron2"/>
    <dgm:cxn modelId="{F9A2AA0C-34EB-4A0C-A3EB-C8499E5B35F8}" type="presParOf" srcId="{4361D13F-F07B-45B8-97A8-0C993630EE15}" destId="{13318F73-80B8-42C7-9A1A-4A5DFBCB99AE}" srcOrd="1" destOrd="0" presId="urn:microsoft.com/office/officeart/2005/8/layout/chevron2"/>
    <dgm:cxn modelId="{E6A07B3F-BE12-43B6-B081-5D67128ABFCB}" type="presParOf" srcId="{7D8CA390-7483-453C-9A1F-61D7E16261CC}" destId="{1F477152-10F2-4D81-A55E-90FD413BC6D3}" srcOrd="5" destOrd="0" presId="urn:microsoft.com/office/officeart/2005/8/layout/chevron2"/>
    <dgm:cxn modelId="{3CF9AB59-F21A-48A1-A1E0-B75E3670081B}" type="presParOf" srcId="{7D8CA390-7483-453C-9A1F-61D7E16261CC}" destId="{44C88F30-C677-4151-A10E-8D983021F1FA}" srcOrd="6" destOrd="0" presId="urn:microsoft.com/office/officeart/2005/8/layout/chevron2"/>
    <dgm:cxn modelId="{30FA865A-8C78-424E-97FB-AC152BA5BFA5}" type="presParOf" srcId="{44C88F30-C677-4151-A10E-8D983021F1FA}" destId="{62750150-52B8-4EA9-8556-F527764A6B79}" srcOrd="0" destOrd="0" presId="urn:microsoft.com/office/officeart/2005/8/layout/chevron2"/>
    <dgm:cxn modelId="{08BE6F24-7D4C-4A53-B924-8DACEA18A9DF}" type="presParOf" srcId="{44C88F30-C677-4151-A10E-8D983021F1FA}" destId="{1BDDE85A-6E6C-4A98-AD5A-0FC6065D9F45}" srcOrd="1" destOrd="0" presId="urn:microsoft.com/office/officeart/2005/8/layout/chevron2"/>
    <dgm:cxn modelId="{347482C0-C926-4C08-9621-3EFBD585ECAF}" type="presParOf" srcId="{7D8CA390-7483-453C-9A1F-61D7E16261CC}" destId="{850ACBE6-71EE-4BB2-91B4-71EBE8423DA1}" srcOrd="7" destOrd="0" presId="urn:microsoft.com/office/officeart/2005/8/layout/chevron2"/>
    <dgm:cxn modelId="{8A378F6A-269E-4F9A-AE12-5BC2659C9090}" type="presParOf" srcId="{7D8CA390-7483-453C-9A1F-61D7E16261CC}" destId="{7D130D30-AA0A-427C-AD22-C134DBDB3416}" srcOrd="8" destOrd="0" presId="urn:microsoft.com/office/officeart/2005/8/layout/chevron2"/>
    <dgm:cxn modelId="{2AB7AAE3-4801-42A7-8BFF-5A45747F75E9}" type="presParOf" srcId="{7D130D30-AA0A-427C-AD22-C134DBDB3416}" destId="{B1C08052-6DE0-4601-AA60-3FC3401DB3EA}" srcOrd="0" destOrd="0" presId="urn:microsoft.com/office/officeart/2005/8/layout/chevron2"/>
    <dgm:cxn modelId="{64F28132-64B2-456E-969F-505BAD752100}" type="presParOf" srcId="{7D130D30-AA0A-427C-AD22-C134DBDB3416}" destId="{D01980B5-DDA2-45B9-AA36-2769D92A06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B96B8-5D3F-4AFA-A88B-4CE5AD4E5359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1CD0893-97C1-4F0B-9AAE-5AA6ED645760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F09E1DC2-5EE0-49B9-8CEE-A87CA5E38B63}" type="parTrans" cxnId="{B61B63E0-0AF7-4C66-964E-2E6E8B9612A9}">
      <dgm:prSet/>
      <dgm:spPr/>
      <dgm:t>
        <a:bodyPr/>
        <a:lstStyle/>
        <a:p>
          <a:endParaRPr lang="ru-RU"/>
        </a:p>
      </dgm:t>
    </dgm:pt>
    <dgm:pt modelId="{9CE610FF-DEDA-48E1-91A7-0D719D89DB13}" type="sibTrans" cxnId="{B61B63E0-0AF7-4C66-964E-2E6E8B9612A9}">
      <dgm:prSet/>
      <dgm:spPr/>
      <dgm:t>
        <a:bodyPr/>
        <a:lstStyle/>
        <a:p>
          <a:endParaRPr lang="ru-RU"/>
        </a:p>
      </dgm:t>
    </dgm:pt>
    <dgm:pt modelId="{EF9AB646-FB9A-4CC2-8604-0C4EB271605C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9EB0E0C1-CFD4-4663-83E1-6969F2C3DE95}" type="parTrans" cxnId="{ED76AE70-362C-4861-87D2-008B7432F624}">
      <dgm:prSet/>
      <dgm:spPr/>
      <dgm:t>
        <a:bodyPr/>
        <a:lstStyle/>
        <a:p>
          <a:endParaRPr lang="ru-RU"/>
        </a:p>
      </dgm:t>
    </dgm:pt>
    <dgm:pt modelId="{83ED31BD-9927-4E9E-A510-67F1F014D88B}" type="sibTrans" cxnId="{ED76AE70-362C-4861-87D2-008B7432F624}">
      <dgm:prSet/>
      <dgm:spPr/>
      <dgm:t>
        <a:bodyPr/>
        <a:lstStyle/>
        <a:p>
          <a:endParaRPr lang="ru-RU"/>
        </a:p>
      </dgm:t>
    </dgm:pt>
    <dgm:pt modelId="{4A0E95C2-E61B-45D4-AF33-6B050346017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Обогащение предметно-развивающей среды рекреационного пространства в образовательном учреждении оборудованием и инвентарем для создания комфортной среды для творческой самореализации детей, педагогов и родителей</a:t>
          </a:r>
        </a:p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dirty="0"/>
        </a:p>
      </dgm:t>
    </dgm:pt>
    <dgm:pt modelId="{65E284F0-A0F8-49A8-A70C-E53517290066}" type="parTrans" cxnId="{A5C15230-A03A-4BE5-A862-4A646A9ED160}">
      <dgm:prSet/>
      <dgm:spPr/>
      <dgm:t>
        <a:bodyPr/>
        <a:lstStyle/>
        <a:p>
          <a:endParaRPr lang="ru-RU"/>
        </a:p>
      </dgm:t>
    </dgm:pt>
    <dgm:pt modelId="{117389D7-CC89-4C7D-B587-2959722C4F1D}" type="sibTrans" cxnId="{A5C15230-A03A-4BE5-A862-4A646A9ED160}">
      <dgm:prSet/>
      <dgm:spPr/>
      <dgm:t>
        <a:bodyPr/>
        <a:lstStyle/>
        <a:p>
          <a:endParaRPr lang="ru-RU"/>
        </a:p>
      </dgm:t>
    </dgm:pt>
    <dgm:pt modelId="{05538918-3399-43F6-A677-0FB3965D0386}">
      <dgm:prSet phldrT="[Текст]"/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07FCEC33-01C7-4C96-8D35-72AF71DB85A0}" type="parTrans" cxnId="{274CA5E5-24CB-466A-AC91-17AD5A533A93}">
      <dgm:prSet/>
      <dgm:spPr/>
      <dgm:t>
        <a:bodyPr/>
        <a:lstStyle/>
        <a:p>
          <a:endParaRPr lang="ru-RU"/>
        </a:p>
      </dgm:t>
    </dgm:pt>
    <dgm:pt modelId="{275B506E-F012-4B6D-985C-5FB20640B045}" type="sibTrans" cxnId="{274CA5E5-24CB-466A-AC91-17AD5A533A93}">
      <dgm:prSet/>
      <dgm:spPr/>
      <dgm:t>
        <a:bodyPr/>
        <a:lstStyle/>
        <a:p>
          <a:endParaRPr lang="ru-RU"/>
        </a:p>
      </dgm:t>
    </dgm:pt>
    <dgm:pt modelId="{79F8692D-D809-434D-93A7-234560AA71F6}">
      <dgm:prSet/>
      <dgm:spPr/>
      <dgm:t>
        <a:bodyPr/>
        <a:lstStyle/>
        <a:p>
          <a:r>
            <a:rPr lang="ru-RU" dirty="0" smtClean="0"/>
            <a:t>9</a:t>
          </a:r>
          <a:endParaRPr lang="ru-RU" dirty="0"/>
        </a:p>
      </dgm:t>
    </dgm:pt>
    <dgm:pt modelId="{A99E25BF-139A-4330-BEE1-1FBB685C4575}" type="parTrans" cxnId="{21C989CB-F3D1-4311-9BF5-47221B3F156B}">
      <dgm:prSet/>
      <dgm:spPr/>
      <dgm:t>
        <a:bodyPr/>
        <a:lstStyle/>
        <a:p>
          <a:endParaRPr lang="ru-RU"/>
        </a:p>
      </dgm:t>
    </dgm:pt>
    <dgm:pt modelId="{B9AA5BCC-683C-4C5B-BAA8-0980B7F63B99}" type="sibTrans" cxnId="{21C989CB-F3D1-4311-9BF5-47221B3F156B}">
      <dgm:prSet/>
      <dgm:spPr/>
      <dgm:t>
        <a:bodyPr/>
        <a:lstStyle/>
        <a:p>
          <a:endParaRPr lang="ru-RU"/>
        </a:p>
      </dgm:t>
    </dgm:pt>
    <dgm:pt modelId="{060E65A9-7950-46DB-9978-99D2BED7EDC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Разработка системы условных обозначений по организации деятельности в рекреационных пространствах</a:t>
          </a:r>
        </a:p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dirty="0"/>
        </a:p>
      </dgm:t>
    </dgm:pt>
    <dgm:pt modelId="{10D94E2C-2435-4435-9B4D-232C75C3C256}" type="parTrans" cxnId="{0BD81F55-3655-4551-8B44-F7B5CB86EE71}">
      <dgm:prSet/>
      <dgm:spPr/>
      <dgm:t>
        <a:bodyPr/>
        <a:lstStyle/>
        <a:p>
          <a:endParaRPr lang="ru-RU"/>
        </a:p>
      </dgm:t>
    </dgm:pt>
    <dgm:pt modelId="{E8CE24AA-337E-4DB4-9700-6D228C07CB6F}" type="sibTrans" cxnId="{0BD81F55-3655-4551-8B44-F7B5CB86EE71}">
      <dgm:prSet/>
      <dgm:spPr/>
      <dgm:t>
        <a:bodyPr/>
        <a:lstStyle/>
        <a:p>
          <a:endParaRPr lang="ru-RU"/>
        </a:p>
      </dgm:t>
    </dgm:pt>
    <dgm:pt modelId="{C48D8241-4E46-4155-B9B4-BD2D8B9AC94C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Разработка методических материалов и рекомендаций, используемых при  организации образовательной деятельности в рекреационных пространствах дошкольного образовательного учреждения с учетом бережливых технологий, обеспечивающих комфортную среду для творческой самореализации детей, родителей и педагогов</a:t>
          </a:r>
          <a:endParaRPr lang="ru-RU" sz="1200" dirty="0"/>
        </a:p>
      </dgm:t>
    </dgm:pt>
    <dgm:pt modelId="{35916193-8E9D-48EE-BF77-6B75B46DD978}" type="parTrans" cxnId="{AB1234BF-1384-4532-8F1E-52F7A88567C7}">
      <dgm:prSet/>
      <dgm:spPr/>
      <dgm:t>
        <a:bodyPr/>
        <a:lstStyle/>
        <a:p>
          <a:endParaRPr lang="ru-RU"/>
        </a:p>
      </dgm:t>
    </dgm:pt>
    <dgm:pt modelId="{ED083138-DF72-47E8-87DB-6FB9352DB82C}" type="sibTrans" cxnId="{AB1234BF-1384-4532-8F1E-52F7A88567C7}">
      <dgm:prSet/>
      <dgm:spPr/>
      <dgm:t>
        <a:bodyPr/>
        <a:lstStyle/>
        <a:p>
          <a:endParaRPr lang="ru-RU"/>
        </a:p>
      </dgm:t>
    </dgm:pt>
    <dgm:pt modelId="{2C2E15A9-2141-41DE-BCCC-F96624FD31FE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Распространение продуктов инновационной деятельности в условиях сетевого взаимодействия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6700295-7F0D-4CDF-9D1A-CC43AC3ABFB7}" type="parTrans" cxnId="{E5C36DEB-D3FC-4046-84A3-46897DB9B4FB}">
      <dgm:prSet/>
      <dgm:spPr/>
      <dgm:t>
        <a:bodyPr/>
        <a:lstStyle/>
        <a:p>
          <a:endParaRPr lang="ru-RU"/>
        </a:p>
      </dgm:t>
    </dgm:pt>
    <dgm:pt modelId="{A628C422-51C0-4C54-80CA-66112E8C2DC7}" type="sibTrans" cxnId="{E5C36DEB-D3FC-4046-84A3-46897DB9B4FB}">
      <dgm:prSet/>
      <dgm:spPr/>
      <dgm:t>
        <a:bodyPr/>
        <a:lstStyle/>
        <a:p>
          <a:endParaRPr lang="ru-RU"/>
        </a:p>
      </dgm:t>
    </dgm:pt>
    <dgm:pt modelId="{2F66DFBC-B4C1-405C-801A-BE5851900837}" type="pres">
      <dgm:prSet presAssocID="{DA6B96B8-5D3F-4AFA-A88B-4CE5AD4E53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D23573-DBCB-4B92-A63D-8E367CCFFEC2}" type="pres">
      <dgm:prSet presAssocID="{41CD0893-97C1-4F0B-9AAE-5AA6ED645760}" presName="composite" presStyleCnt="0"/>
      <dgm:spPr/>
    </dgm:pt>
    <dgm:pt modelId="{B6B8DA8A-DDBD-4F98-A8DF-515EF1EE811B}" type="pres">
      <dgm:prSet presAssocID="{41CD0893-97C1-4F0B-9AAE-5AA6ED64576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FE70C-6E2A-4976-8DD4-8D82927770BA}" type="pres">
      <dgm:prSet presAssocID="{41CD0893-97C1-4F0B-9AAE-5AA6ED645760}" presName="descendantText" presStyleLbl="alignAcc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5AEC9-1EE3-44D0-B6F7-4F6E86A832F0}" type="pres">
      <dgm:prSet presAssocID="{9CE610FF-DEDA-48E1-91A7-0D719D89DB13}" presName="sp" presStyleCnt="0"/>
      <dgm:spPr/>
    </dgm:pt>
    <dgm:pt modelId="{F20ECF9F-051F-4089-9087-D569479F6524}" type="pres">
      <dgm:prSet presAssocID="{EF9AB646-FB9A-4CC2-8604-0C4EB271605C}" presName="composite" presStyleCnt="0"/>
      <dgm:spPr/>
    </dgm:pt>
    <dgm:pt modelId="{93CAFCBD-112F-40CC-BB39-963EC7887AE5}" type="pres">
      <dgm:prSet presAssocID="{EF9AB646-FB9A-4CC2-8604-0C4EB271605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11FA2-2FCA-4612-AC75-7F87AC9E1961}" type="pres">
      <dgm:prSet presAssocID="{EF9AB646-FB9A-4CC2-8604-0C4EB271605C}" presName="descendantText" presStyleLbl="alignAcc1" presStyleIdx="1" presStyleCnt="4" custScaleY="150049" custLinFactNeighborX="-201" custLinFactNeighborY="-10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6FD71-1329-4F40-AE5A-42E868E4A561}" type="pres">
      <dgm:prSet presAssocID="{83ED31BD-9927-4E9E-A510-67F1F014D88B}" presName="sp" presStyleCnt="0"/>
      <dgm:spPr/>
    </dgm:pt>
    <dgm:pt modelId="{197C0CB3-3613-45F1-A420-0EFF3B7F6593}" type="pres">
      <dgm:prSet presAssocID="{05538918-3399-43F6-A677-0FB3965D0386}" presName="composite" presStyleCnt="0"/>
      <dgm:spPr/>
    </dgm:pt>
    <dgm:pt modelId="{3FBB3E9E-E8AF-40F0-83E2-3B5AD776566E}" type="pres">
      <dgm:prSet presAssocID="{05538918-3399-43F6-A677-0FB3965D038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D9CFD-3BCC-4FA7-97F4-1E8B5C6F1693}" type="pres">
      <dgm:prSet presAssocID="{05538918-3399-43F6-A677-0FB3965D0386}" presName="descendantText" presStyleLbl="alignAcc1" presStyleIdx="2" presStyleCnt="4" custScaleY="202238" custLinFactNeighborX="255" custLinFactNeighborY="-12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29E21-10AE-4C7A-BB76-9B57F948A792}" type="pres">
      <dgm:prSet presAssocID="{275B506E-F012-4B6D-985C-5FB20640B045}" presName="sp" presStyleCnt="0"/>
      <dgm:spPr/>
    </dgm:pt>
    <dgm:pt modelId="{B33B061C-D51E-4E77-8A9D-DA018F2BB129}" type="pres">
      <dgm:prSet presAssocID="{79F8692D-D809-434D-93A7-234560AA71F6}" presName="composite" presStyleCnt="0"/>
      <dgm:spPr/>
    </dgm:pt>
    <dgm:pt modelId="{9DC65666-9A34-4089-91E1-B52B11BCF10E}" type="pres">
      <dgm:prSet presAssocID="{79F8692D-D809-434D-93A7-234560AA71F6}" presName="parentText" presStyleLbl="alignNode1" presStyleIdx="3" presStyleCnt="4" custLinFactNeighborX="0" custLinFactNeighborY="152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0A303-E48F-425E-BCD9-FAFA4B4E44C0}" type="pres">
      <dgm:prSet presAssocID="{79F8692D-D809-434D-93A7-234560AA71F6}" presName="descendantText" presStyleLbl="alignAcc1" presStyleIdx="3" presStyleCnt="4" custScaleY="90136" custLinFactNeighborX="-26" custLinFactNeighborY="10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2216A8-5C46-40D6-8191-71FE284AE29F}" type="presOf" srcId="{2C2E15A9-2141-41DE-BCCC-F96624FD31FE}" destId="{2750A303-E48F-425E-BCD9-FAFA4B4E44C0}" srcOrd="0" destOrd="0" presId="urn:microsoft.com/office/officeart/2005/8/layout/chevron2"/>
    <dgm:cxn modelId="{B61B63E0-0AF7-4C66-964E-2E6E8B9612A9}" srcId="{DA6B96B8-5D3F-4AFA-A88B-4CE5AD4E5359}" destId="{41CD0893-97C1-4F0B-9AAE-5AA6ED645760}" srcOrd="0" destOrd="0" parTransId="{F09E1DC2-5EE0-49B9-8CEE-A87CA5E38B63}" sibTransId="{9CE610FF-DEDA-48E1-91A7-0D719D89DB13}"/>
    <dgm:cxn modelId="{636E38DC-81B6-4BFE-A569-CEBF8ECDCDA8}" type="presOf" srcId="{EF9AB646-FB9A-4CC2-8604-0C4EB271605C}" destId="{93CAFCBD-112F-40CC-BB39-963EC7887AE5}" srcOrd="0" destOrd="0" presId="urn:microsoft.com/office/officeart/2005/8/layout/chevron2"/>
    <dgm:cxn modelId="{F4ACD5F3-578E-4D8B-A080-4672DD2FCC8F}" type="presOf" srcId="{79F8692D-D809-434D-93A7-234560AA71F6}" destId="{9DC65666-9A34-4089-91E1-B52B11BCF10E}" srcOrd="0" destOrd="0" presId="urn:microsoft.com/office/officeart/2005/8/layout/chevron2"/>
    <dgm:cxn modelId="{ED76AE70-362C-4861-87D2-008B7432F624}" srcId="{DA6B96B8-5D3F-4AFA-A88B-4CE5AD4E5359}" destId="{EF9AB646-FB9A-4CC2-8604-0C4EB271605C}" srcOrd="1" destOrd="0" parTransId="{9EB0E0C1-CFD4-4663-83E1-6969F2C3DE95}" sibTransId="{83ED31BD-9927-4E9E-A510-67F1F014D88B}"/>
    <dgm:cxn modelId="{274CA5E5-24CB-466A-AC91-17AD5A533A93}" srcId="{DA6B96B8-5D3F-4AFA-A88B-4CE5AD4E5359}" destId="{05538918-3399-43F6-A677-0FB3965D0386}" srcOrd="2" destOrd="0" parTransId="{07FCEC33-01C7-4C96-8D35-72AF71DB85A0}" sibTransId="{275B506E-F012-4B6D-985C-5FB20640B045}"/>
    <dgm:cxn modelId="{A5C15230-A03A-4BE5-A862-4A646A9ED160}" srcId="{EF9AB646-FB9A-4CC2-8604-0C4EB271605C}" destId="{4A0E95C2-E61B-45D4-AF33-6B050346017E}" srcOrd="0" destOrd="0" parTransId="{65E284F0-A0F8-49A8-A70C-E53517290066}" sibTransId="{117389D7-CC89-4C7D-B587-2959722C4F1D}"/>
    <dgm:cxn modelId="{0BD81F55-3655-4551-8B44-F7B5CB86EE71}" srcId="{41CD0893-97C1-4F0B-9AAE-5AA6ED645760}" destId="{060E65A9-7950-46DB-9978-99D2BED7EDCC}" srcOrd="0" destOrd="0" parTransId="{10D94E2C-2435-4435-9B4D-232C75C3C256}" sibTransId="{E8CE24AA-337E-4DB4-9700-6D228C07CB6F}"/>
    <dgm:cxn modelId="{7ACACC5B-CFDD-4C6A-B6BB-35A0A3839DC8}" type="presOf" srcId="{4A0E95C2-E61B-45D4-AF33-6B050346017E}" destId="{B5C11FA2-2FCA-4612-AC75-7F87AC9E1961}" srcOrd="0" destOrd="0" presId="urn:microsoft.com/office/officeart/2005/8/layout/chevron2"/>
    <dgm:cxn modelId="{D6C93439-B064-4745-905B-6FFB02FE3CBD}" type="presOf" srcId="{05538918-3399-43F6-A677-0FB3965D0386}" destId="{3FBB3E9E-E8AF-40F0-83E2-3B5AD776566E}" srcOrd="0" destOrd="0" presId="urn:microsoft.com/office/officeart/2005/8/layout/chevron2"/>
    <dgm:cxn modelId="{74171E1C-BADC-4AF8-8667-C5C1276335AD}" type="presOf" srcId="{DA6B96B8-5D3F-4AFA-A88B-4CE5AD4E5359}" destId="{2F66DFBC-B4C1-405C-801A-BE5851900837}" srcOrd="0" destOrd="0" presId="urn:microsoft.com/office/officeart/2005/8/layout/chevron2"/>
    <dgm:cxn modelId="{AB1234BF-1384-4532-8F1E-52F7A88567C7}" srcId="{05538918-3399-43F6-A677-0FB3965D0386}" destId="{C48D8241-4E46-4155-B9B4-BD2D8B9AC94C}" srcOrd="0" destOrd="0" parTransId="{35916193-8E9D-48EE-BF77-6B75B46DD978}" sibTransId="{ED083138-DF72-47E8-87DB-6FB9352DB82C}"/>
    <dgm:cxn modelId="{192F4AC6-1EC1-4C8F-8628-7469CFDB671B}" type="presOf" srcId="{41CD0893-97C1-4F0B-9AAE-5AA6ED645760}" destId="{B6B8DA8A-DDBD-4F98-A8DF-515EF1EE811B}" srcOrd="0" destOrd="0" presId="urn:microsoft.com/office/officeart/2005/8/layout/chevron2"/>
    <dgm:cxn modelId="{21C989CB-F3D1-4311-9BF5-47221B3F156B}" srcId="{DA6B96B8-5D3F-4AFA-A88B-4CE5AD4E5359}" destId="{79F8692D-D809-434D-93A7-234560AA71F6}" srcOrd="3" destOrd="0" parTransId="{A99E25BF-139A-4330-BEE1-1FBB685C4575}" sibTransId="{B9AA5BCC-683C-4C5B-BAA8-0980B7F63B99}"/>
    <dgm:cxn modelId="{7E532942-12ED-4675-88DA-46B9905DC9B1}" type="presOf" srcId="{060E65A9-7950-46DB-9978-99D2BED7EDCC}" destId="{E20FE70C-6E2A-4976-8DD4-8D82927770BA}" srcOrd="0" destOrd="0" presId="urn:microsoft.com/office/officeart/2005/8/layout/chevron2"/>
    <dgm:cxn modelId="{E5C36DEB-D3FC-4046-84A3-46897DB9B4FB}" srcId="{79F8692D-D809-434D-93A7-234560AA71F6}" destId="{2C2E15A9-2141-41DE-BCCC-F96624FD31FE}" srcOrd="0" destOrd="0" parTransId="{46700295-7F0D-4CDF-9D1A-CC43AC3ABFB7}" sibTransId="{A628C422-51C0-4C54-80CA-66112E8C2DC7}"/>
    <dgm:cxn modelId="{B320DE45-7D61-4132-9674-C1296C3CD9F9}" type="presOf" srcId="{C48D8241-4E46-4155-B9B4-BD2D8B9AC94C}" destId="{89FD9CFD-3BCC-4FA7-97F4-1E8B5C6F1693}" srcOrd="0" destOrd="0" presId="urn:microsoft.com/office/officeart/2005/8/layout/chevron2"/>
    <dgm:cxn modelId="{2DE5C494-F4B3-4ECA-AD33-ED86F91E0BC2}" type="presParOf" srcId="{2F66DFBC-B4C1-405C-801A-BE5851900837}" destId="{3CD23573-DBCB-4B92-A63D-8E367CCFFEC2}" srcOrd="0" destOrd="0" presId="urn:microsoft.com/office/officeart/2005/8/layout/chevron2"/>
    <dgm:cxn modelId="{EF043A62-EBF2-42EC-8000-AF9375895D57}" type="presParOf" srcId="{3CD23573-DBCB-4B92-A63D-8E367CCFFEC2}" destId="{B6B8DA8A-DDBD-4F98-A8DF-515EF1EE811B}" srcOrd="0" destOrd="0" presId="urn:microsoft.com/office/officeart/2005/8/layout/chevron2"/>
    <dgm:cxn modelId="{54038404-3F5B-494B-B303-E4359572E61D}" type="presParOf" srcId="{3CD23573-DBCB-4B92-A63D-8E367CCFFEC2}" destId="{E20FE70C-6E2A-4976-8DD4-8D82927770BA}" srcOrd="1" destOrd="0" presId="urn:microsoft.com/office/officeart/2005/8/layout/chevron2"/>
    <dgm:cxn modelId="{DEFF4F84-CA60-4BD1-BF07-5A417256A26F}" type="presParOf" srcId="{2F66DFBC-B4C1-405C-801A-BE5851900837}" destId="{23C5AEC9-1EE3-44D0-B6F7-4F6E86A832F0}" srcOrd="1" destOrd="0" presId="urn:microsoft.com/office/officeart/2005/8/layout/chevron2"/>
    <dgm:cxn modelId="{C3A17F91-F5CE-44CE-B20D-9C48FDB493CD}" type="presParOf" srcId="{2F66DFBC-B4C1-405C-801A-BE5851900837}" destId="{F20ECF9F-051F-4089-9087-D569479F6524}" srcOrd="2" destOrd="0" presId="urn:microsoft.com/office/officeart/2005/8/layout/chevron2"/>
    <dgm:cxn modelId="{CEE5F1DC-45C5-4879-A6E1-623DA6738069}" type="presParOf" srcId="{F20ECF9F-051F-4089-9087-D569479F6524}" destId="{93CAFCBD-112F-40CC-BB39-963EC7887AE5}" srcOrd="0" destOrd="0" presId="urn:microsoft.com/office/officeart/2005/8/layout/chevron2"/>
    <dgm:cxn modelId="{31636B79-9C76-455B-B9AE-2B08C39AE4F6}" type="presParOf" srcId="{F20ECF9F-051F-4089-9087-D569479F6524}" destId="{B5C11FA2-2FCA-4612-AC75-7F87AC9E1961}" srcOrd="1" destOrd="0" presId="urn:microsoft.com/office/officeart/2005/8/layout/chevron2"/>
    <dgm:cxn modelId="{EA7EFD32-62D9-4094-A2CF-0FF395B1FFCF}" type="presParOf" srcId="{2F66DFBC-B4C1-405C-801A-BE5851900837}" destId="{BF86FD71-1329-4F40-AE5A-42E868E4A561}" srcOrd="3" destOrd="0" presId="urn:microsoft.com/office/officeart/2005/8/layout/chevron2"/>
    <dgm:cxn modelId="{54F7916F-1CCD-48B7-A4BB-21A398EBAA26}" type="presParOf" srcId="{2F66DFBC-B4C1-405C-801A-BE5851900837}" destId="{197C0CB3-3613-45F1-A420-0EFF3B7F6593}" srcOrd="4" destOrd="0" presId="urn:microsoft.com/office/officeart/2005/8/layout/chevron2"/>
    <dgm:cxn modelId="{89D8C6CD-F566-44AF-B9B6-3B62BA030E9E}" type="presParOf" srcId="{197C0CB3-3613-45F1-A420-0EFF3B7F6593}" destId="{3FBB3E9E-E8AF-40F0-83E2-3B5AD776566E}" srcOrd="0" destOrd="0" presId="urn:microsoft.com/office/officeart/2005/8/layout/chevron2"/>
    <dgm:cxn modelId="{32FA7C07-3D22-42A5-AE1C-4BED053CB08B}" type="presParOf" srcId="{197C0CB3-3613-45F1-A420-0EFF3B7F6593}" destId="{89FD9CFD-3BCC-4FA7-97F4-1E8B5C6F1693}" srcOrd="1" destOrd="0" presId="urn:microsoft.com/office/officeart/2005/8/layout/chevron2"/>
    <dgm:cxn modelId="{ACBEA8A5-4DA2-4AC0-BD6D-92DB280352BB}" type="presParOf" srcId="{2F66DFBC-B4C1-405C-801A-BE5851900837}" destId="{B6529E21-10AE-4C7A-BB76-9B57F948A792}" srcOrd="5" destOrd="0" presId="urn:microsoft.com/office/officeart/2005/8/layout/chevron2"/>
    <dgm:cxn modelId="{18800180-5AC3-447A-AF97-D0E24E906D1B}" type="presParOf" srcId="{2F66DFBC-B4C1-405C-801A-BE5851900837}" destId="{B33B061C-D51E-4E77-8A9D-DA018F2BB129}" srcOrd="6" destOrd="0" presId="urn:microsoft.com/office/officeart/2005/8/layout/chevron2"/>
    <dgm:cxn modelId="{592EC18C-124A-4271-8280-121C0BB454AE}" type="presParOf" srcId="{B33B061C-D51E-4E77-8A9D-DA018F2BB129}" destId="{9DC65666-9A34-4089-91E1-B52B11BCF10E}" srcOrd="0" destOrd="0" presId="urn:microsoft.com/office/officeart/2005/8/layout/chevron2"/>
    <dgm:cxn modelId="{4B17A71C-1A6C-47A4-AE4D-3C7A1F676C4C}" type="presParOf" srcId="{B33B061C-D51E-4E77-8A9D-DA018F2BB129}" destId="{2750A303-E48F-425E-BCD9-FAFA4B4E44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E5D69A-D442-4EC2-80AD-88DA53C1DB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623305-A05B-4040-8D84-343D9AF22F45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доля педагогов и родителей, удовлетворенных условиями, созданными      в рекреационных пространствах;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E517A0-8E87-476F-AE4A-79FB0801034D}" type="parTrans" cxnId="{257B68A3-84A5-4313-94D7-971A1559CE6F}">
      <dgm:prSet/>
      <dgm:spPr/>
      <dgm:t>
        <a:bodyPr/>
        <a:lstStyle/>
        <a:p>
          <a:endParaRPr lang="ru-RU"/>
        </a:p>
      </dgm:t>
    </dgm:pt>
    <dgm:pt modelId="{3D61C4A7-AAD3-4380-998C-7D9DC9EE1229}" type="sibTrans" cxnId="{257B68A3-84A5-4313-94D7-971A1559CE6F}">
      <dgm:prSet/>
      <dgm:spPr/>
      <dgm:t>
        <a:bodyPr/>
        <a:lstStyle/>
        <a:p>
          <a:endParaRPr lang="ru-RU"/>
        </a:p>
      </dgm:t>
    </dgm:pt>
    <dgm:pt modelId="{649CCBF8-BC4A-476B-941E-50343745A8D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доля развивающей предметно-пространственной среды рекреационных пространств ДОУ, использованной педагогами с детьми и родителями     с детьми;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dirty="0"/>
        </a:p>
      </dgm:t>
    </dgm:pt>
    <dgm:pt modelId="{DBC58474-31C3-4B63-9EE6-EBF8A1E98425}" type="parTrans" cxnId="{12DCD316-766A-4F7F-A90A-E48FE8D0F50E}">
      <dgm:prSet/>
      <dgm:spPr/>
      <dgm:t>
        <a:bodyPr/>
        <a:lstStyle/>
        <a:p>
          <a:endParaRPr lang="ru-RU"/>
        </a:p>
      </dgm:t>
    </dgm:pt>
    <dgm:pt modelId="{A6DC2BD1-BBE6-46AB-A306-B5996EA8B889}" type="sibTrans" cxnId="{12DCD316-766A-4F7F-A90A-E48FE8D0F50E}">
      <dgm:prSet/>
      <dgm:spPr/>
      <dgm:t>
        <a:bodyPr/>
        <a:lstStyle/>
        <a:p>
          <a:endParaRPr lang="ru-RU"/>
        </a:p>
      </dgm:t>
    </dgm:pt>
    <dgm:pt modelId="{AAFFB4AF-FA30-4295-9E20-020EA07F8F2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доля родителей, информированных по вопросам развития ребенка;</a:t>
          </a:r>
        </a:p>
      </dgm:t>
    </dgm:pt>
    <dgm:pt modelId="{678D888A-41B9-4DFF-80FB-7DBE9F9E479C}" type="parTrans" cxnId="{695A0F3F-CCB6-4213-AC47-6CABB41A2450}">
      <dgm:prSet/>
      <dgm:spPr/>
      <dgm:t>
        <a:bodyPr/>
        <a:lstStyle/>
        <a:p>
          <a:endParaRPr lang="ru-RU"/>
        </a:p>
      </dgm:t>
    </dgm:pt>
    <dgm:pt modelId="{C02987CB-6A92-4B47-93F4-591D6974B009}" type="sibTrans" cxnId="{695A0F3F-CCB6-4213-AC47-6CABB41A2450}">
      <dgm:prSet/>
      <dgm:spPr/>
      <dgm:t>
        <a:bodyPr/>
        <a:lstStyle/>
        <a:p>
          <a:endParaRPr lang="ru-RU"/>
        </a:p>
      </dgm:t>
    </dgm:pt>
    <dgm:pt modelId="{8A2CCE1F-00C7-4B65-B24D-7C800A14868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доля педагогов и родителей, информированных по вопросам бережливых технологий.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AE6698-01D9-48B0-93BE-C459360B78A1}" type="parTrans" cxnId="{4CB9FEBD-1D8A-475D-BE6F-C9DCA1A2021E}">
      <dgm:prSet/>
      <dgm:spPr/>
      <dgm:t>
        <a:bodyPr/>
        <a:lstStyle/>
        <a:p>
          <a:endParaRPr lang="ru-RU"/>
        </a:p>
      </dgm:t>
    </dgm:pt>
    <dgm:pt modelId="{DD2C528F-00DC-4C75-8A2F-ADED35E63C08}" type="sibTrans" cxnId="{4CB9FEBD-1D8A-475D-BE6F-C9DCA1A2021E}">
      <dgm:prSet/>
      <dgm:spPr/>
      <dgm:t>
        <a:bodyPr/>
        <a:lstStyle/>
        <a:p>
          <a:endParaRPr lang="ru-RU"/>
        </a:p>
      </dgm:t>
    </dgm:pt>
    <dgm:pt modelId="{6FE9C608-EDE5-4837-BFCF-B76D32CC7260}" type="pres">
      <dgm:prSet presAssocID="{14E5D69A-D442-4EC2-80AD-88DA53C1DB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D02544-1D99-4743-866B-39DD2AC03D75}" type="pres">
      <dgm:prSet presAssocID="{8F623305-A05B-4040-8D84-343D9AF22F4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6CCCD-5A40-462A-8EE2-ED880BB17356}" type="pres">
      <dgm:prSet presAssocID="{3D61C4A7-AAD3-4380-998C-7D9DC9EE1229}" presName="spacer" presStyleCnt="0"/>
      <dgm:spPr/>
    </dgm:pt>
    <dgm:pt modelId="{3507408D-F13B-4A03-B8C8-494303D7E426}" type="pres">
      <dgm:prSet presAssocID="{649CCBF8-BC4A-476B-941E-50343745A8DC}" presName="parentText" presStyleLbl="node1" presStyleIdx="1" presStyleCnt="4" custScaleY="116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99694-203D-4990-85BD-4E5F5B565163}" type="pres">
      <dgm:prSet presAssocID="{A6DC2BD1-BBE6-46AB-A306-B5996EA8B889}" presName="spacer" presStyleCnt="0"/>
      <dgm:spPr/>
    </dgm:pt>
    <dgm:pt modelId="{CE9C14DE-F243-413D-A6C7-18110C3B6E8B}" type="pres">
      <dgm:prSet presAssocID="{AAFFB4AF-FA30-4295-9E20-020EA07F8F23}" presName="parentText" presStyleLbl="node1" presStyleIdx="2" presStyleCnt="4" custScaleY="60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CCEAB-CD12-4A6C-B235-C671874E9C51}" type="pres">
      <dgm:prSet presAssocID="{C02987CB-6A92-4B47-93F4-591D6974B009}" presName="spacer" presStyleCnt="0"/>
      <dgm:spPr/>
    </dgm:pt>
    <dgm:pt modelId="{7EC92516-F0AA-4535-A9C7-63EE508CF8E3}" type="pres">
      <dgm:prSet presAssocID="{8A2CCE1F-00C7-4B65-B24D-7C800A14868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22477-AE27-4E1F-8B3A-C980CADBC7EA}" type="presOf" srcId="{AAFFB4AF-FA30-4295-9E20-020EA07F8F23}" destId="{CE9C14DE-F243-413D-A6C7-18110C3B6E8B}" srcOrd="0" destOrd="0" presId="urn:microsoft.com/office/officeart/2005/8/layout/vList2"/>
    <dgm:cxn modelId="{9070024A-DB27-496D-BD1E-7BCE6EF1CAB4}" type="presOf" srcId="{649CCBF8-BC4A-476B-941E-50343745A8DC}" destId="{3507408D-F13B-4A03-B8C8-494303D7E426}" srcOrd="0" destOrd="0" presId="urn:microsoft.com/office/officeart/2005/8/layout/vList2"/>
    <dgm:cxn modelId="{257B68A3-84A5-4313-94D7-971A1559CE6F}" srcId="{14E5D69A-D442-4EC2-80AD-88DA53C1DBC5}" destId="{8F623305-A05B-4040-8D84-343D9AF22F45}" srcOrd="0" destOrd="0" parTransId="{CAE517A0-8E87-476F-AE4A-79FB0801034D}" sibTransId="{3D61C4A7-AAD3-4380-998C-7D9DC9EE1229}"/>
    <dgm:cxn modelId="{12DCD316-766A-4F7F-A90A-E48FE8D0F50E}" srcId="{14E5D69A-D442-4EC2-80AD-88DA53C1DBC5}" destId="{649CCBF8-BC4A-476B-941E-50343745A8DC}" srcOrd="1" destOrd="0" parTransId="{DBC58474-31C3-4B63-9EE6-EBF8A1E98425}" sibTransId="{A6DC2BD1-BBE6-46AB-A306-B5996EA8B889}"/>
    <dgm:cxn modelId="{695FF302-081F-41FD-A5F7-1BE5F731F919}" type="presOf" srcId="{8F623305-A05B-4040-8D84-343D9AF22F45}" destId="{EAD02544-1D99-4743-866B-39DD2AC03D75}" srcOrd="0" destOrd="0" presId="urn:microsoft.com/office/officeart/2005/8/layout/vList2"/>
    <dgm:cxn modelId="{695A0F3F-CCB6-4213-AC47-6CABB41A2450}" srcId="{14E5D69A-D442-4EC2-80AD-88DA53C1DBC5}" destId="{AAFFB4AF-FA30-4295-9E20-020EA07F8F23}" srcOrd="2" destOrd="0" parTransId="{678D888A-41B9-4DFF-80FB-7DBE9F9E479C}" sibTransId="{C02987CB-6A92-4B47-93F4-591D6974B009}"/>
    <dgm:cxn modelId="{4CB9FEBD-1D8A-475D-BE6F-C9DCA1A2021E}" srcId="{14E5D69A-D442-4EC2-80AD-88DA53C1DBC5}" destId="{8A2CCE1F-00C7-4B65-B24D-7C800A14868E}" srcOrd="3" destOrd="0" parTransId="{D9AE6698-01D9-48B0-93BE-C459360B78A1}" sibTransId="{DD2C528F-00DC-4C75-8A2F-ADED35E63C08}"/>
    <dgm:cxn modelId="{9C31F70D-595A-4728-B8FB-F65CA2D4AE83}" type="presOf" srcId="{8A2CCE1F-00C7-4B65-B24D-7C800A14868E}" destId="{7EC92516-F0AA-4535-A9C7-63EE508CF8E3}" srcOrd="0" destOrd="0" presId="urn:microsoft.com/office/officeart/2005/8/layout/vList2"/>
    <dgm:cxn modelId="{5D0FD586-3076-40D3-9D16-CD09B07FC457}" type="presOf" srcId="{14E5D69A-D442-4EC2-80AD-88DA53C1DBC5}" destId="{6FE9C608-EDE5-4837-BFCF-B76D32CC7260}" srcOrd="0" destOrd="0" presId="urn:microsoft.com/office/officeart/2005/8/layout/vList2"/>
    <dgm:cxn modelId="{0DB8D1FA-2805-466D-A7A3-631830221E1C}" type="presParOf" srcId="{6FE9C608-EDE5-4837-BFCF-B76D32CC7260}" destId="{EAD02544-1D99-4743-866B-39DD2AC03D75}" srcOrd="0" destOrd="0" presId="urn:microsoft.com/office/officeart/2005/8/layout/vList2"/>
    <dgm:cxn modelId="{0104022E-2E3E-4CBC-98CD-B0675548F29C}" type="presParOf" srcId="{6FE9C608-EDE5-4837-BFCF-B76D32CC7260}" destId="{7AA6CCCD-5A40-462A-8EE2-ED880BB17356}" srcOrd="1" destOrd="0" presId="urn:microsoft.com/office/officeart/2005/8/layout/vList2"/>
    <dgm:cxn modelId="{F0371C95-22D5-4F6C-AC1E-FA46F0D81CDC}" type="presParOf" srcId="{6FE9C608-EDE5-4837-BFCF-B76D32CC7260}" destId="{3507408D-F13B-4A03-B8C8-494303D7E426}" srcOrd="2" destOrd="0" presId="urn:microsoft.com/office/officeart/2005/8/layout/vList2"/>
    <dgm:cxn modelId="{B607AD98-2A4D-4B1F-A02C-0A70468A29BC}" type="presParOf" srcId="{6FE9C608-EDE5-4837-BFCF-B76D32CC7260}" destId="{08399694-203D-4990-85BD-4E5F5B565163}" srcOrd="3" destOrd="0" presId="urn:microsoft.com/office/officeart/2005/8/layout/vList2"/>
    <dgm:cxn modelId="{B3EA5ED2-C3FC-4C22-A08B-8AC92D127F2D}" type="presParOf" srcId="{6FE9C608-EDE5-4837-BFCF-B76D32CC7260}" destId="{CE9C14DE-F243-413D-A6C7-18110C3B6E8B}" srcOrd="4" destOrd="0" presId="urn:microsoft.com/office/officeart/2005/8/layout/vList2"/>
    <dgm:cxn modelId="{93E9D761-3D24-4F0C-8789-6796904F1FBE}" type="presParOf" srcId="{6FE9C608-EDE5-4837-BFCF-B76D32CC7260}" destId="{BC8CCEAB-CD12-4A6C-B235-C671874E9C51}" srcOrd="5" destOrd="0" presId="urn:microsoft.com/office/officeart/2005/8/layout/vList2"/>
    <dgm:cxn modelId="{090106F8-8697-435D-9D33-D6D7A05D018A}" type="presParOf" srcId="{6FE9C608-EDE5-4837-BFCF-B76D32CC7260}" destId="{7EC92516-F0AA-4535-A9C7-63EE508CF8E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CF2208-DADA-489B-A521-73FFB9113541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23A9CB88-774D-4EDB-8267-B64B68D61E74}">
      <dgm:prSet phldrT="[Текст]"/>
      <dgm:spPr/>
      <dgm:t>
        <a:bodyPr/>
        <a:lstStyle/>
        <a:p>
          <a:r>
            <a:rPr lang="ru-RU" dirty="0" smtClean="0"/>
            <a:t>Кубанский быт</a:t>
          </a:r>
          <a:endParaRPr lang="ru-RU" dirty="0"/>
        </a:p>
      </dgm:t>
    </dgm:pt>
    <dgm:pt modelId="{C384DBDF-6D8B-46F0-9E00-A662177F0808}" type="parTrans" cxnId="{4B8C3A70-7F0B-4449-B1FF-E5A8900FADA7}">
      <dgm:prSet/>
      <dgm:spPr/>
      <dgm:t>
        <a:bodyPr/>
        <a:lstStyle/>
        <a:p>
          <a:endParaRPr lang="ru-RU"/>
        </a:p>
      </dgm:t>
    </dgm:pt>
    <dgm:pt modelId="{CCC947A6-6D6C-4156-AC45-85244A25F3F6}" type="sibTrans" cxnId="{4B8C3A70-7F0B-4449-B1FF-E5A8900FADA7}">
      <dgm:prSet/>
      <dgm:spPr/>
      <dgm:t>
        <a:bodyPr/>
        <a:lstStyle/>
        <a:p>
          <a:endParaRPr lang="ru-RU"/>
        </a:p>
      </dgm:t>
    </dgm:pt>
    <dgm:pt modelId="{B5B66A12-3C99-41B8-BFAE-090177D8A696}">
      <dgm:prSet phldrT="[Текст]"/>
      <dgm:spPr/>
      <dgm:t>
        <a:bodyPr/>
        <a:lstStyle/>
        <a:p>
          <a:r>
            <a:rPr lang="ru-RU" dirty="0" smtClean="0"/>
            <a:t>Литературная гостиная</a:t>
          </a:r>
          <a:endParaRPr lang="ru-RU" dirty="0"/>
        </a:p>
      </dgm:t>
    </dgm:pt>
    <dgm:pt modelId="{7F277E73-A950-4F4F-A9C0-1586356B7588}" type="parTrans" cxnId="{7924DCED-37D3-4CE3-9377-AB928DD03E92}">
      <dgm:prSet/>
      <dgm:spPr/>
      <dgm:t>
        <a:bodyPr/>
        <a:lstStyle/>
        <a:p>
          <a:endParaRPr lang="ru-RU"/>
        </a:p>
      </dgm:t>
    </dgm:pt>
    <dgm:pt modelId="{2C6F9340-F515-4D25-A1CE-D3DEF0E77B40}" type="sibTrans" cxnId="{7924DCED-37D3-4CE3-9377-AB928DD03E92}">
      <dgm:prSet/>
      <dgm:spPr/>
      <dgm:t>
        <a:bodyPr/>
        <a:lstStyle/>
        <a:p>
          <a:endParaRPr lang="ru-RU"/>
        </a:p>
      </dgm:t>
    </dgm:pt>
    <dgm:pt modelId="{4CE1C758-FED5-4DF8-963A-22443C4DD9CB}">
      <dgm:prSet phldrT="[Текст]"/>
      <dgm:spPr/>
      <dgm:t>
        <a:bodyPr/>
        <a:lstStyle/>
        <a:p>
          <a:r>
            <a:rPr lang="ru-RU" dirty="0" smtClean="0"/>
            <a:t>Картинная галерея</a:t>
          </a:r>
          <a:endParaRPr lang="ru-RU" dirty="0"/>
        </a:p>
      </dgm:t>
    </dgm:pt>
    <dgm:pt modelId="{2BA7F0FB-804D-4846-B70C-DA48B6E0B52E}" type="parTrans" cxnId="{12F3F9C9-B8FB-4A5C-B7F3-0236B4757CDA}">
      <dgm:prSet/>
      <dgm:spPr/>
      <dgm:t>
        <a:bodyPr/>
        <a:lstStyle/>
        <a:p>
          <a:endParaRPr lang="ru-RU"/>
        </a:p>
      </dgm:t>
    </dgm:pt>
    <dgm:pt modelId="{A4B48BDB-F492-42D7-B57B-C3C876D3A957}" type="sibTrans" cxnId="{12F3F9C9-B8FB-4A5C-B7F3-0236B4757CDA}">
      <dgm:prSet/>
      <dgm:spPr/>
      <dgm:t>
        <a:bodyPr/>
        <a:lstStyle/>
        <a:p>
          <a:endParaRPr lang="ru-RU"/>
        </a:p>
      </dgm:t>
    </dgm:pt>
    <dgm:pt modelId="{7E78D1E7-9C2A-4155-B067-8A497D95E470}" type="pres">
      <dgm:prSet presAssocID="{09CF2208-DADA-489B-A521-73FFB9113541}" presName="Name0" presStyleCnt="0">
        <dgm:presLayoutVars>
          <dgm:dir/>
          <dgm:resizeHandles val="exact"/>
        </dgm:presLayoutVars>
      </dgm:prSet>
      <dgm:spPr/>
    </dgm:pt>
    <dgm:pt modelId="{CC7E7FEF-2FB6-428E-91F7-F9815B78CE50}" type="pres">
      <dgm:prSet presAssocID="{09CF2208-DADA-489B-A521-73FFB9113541}" presName="bkgdShp" presStyleLbl="alignAccFollowNode1" presStyleIdx="0" presStyleCnt="1"/>
      <dgm:spPr/>
    </dgm:pt>
    <dgm:pt modelId="{294A9B61-194C-462D-BCCC-A3D3C79A2EFF}" type="pres">
      <dgm:prSet presAssocID="{09CF2208-DADA-489B-A521-73FFB9113541}" presName="linComp" presStyleCnt="0"/>
      <dgm:spPr/>
    </dgm:pt>
    <dgm:pt modelId="{65B5D9AB-B938-4390-86B5-C31F78241439}" type="pres">
      <dgm:prSet presAssocID="{23A9CB88-774D-4EDB-8267-B64B68D61E74}" presName="compNode" presStyleCnt="0"/>
      <dgm:spPr/>
    </dgm:pt>
    <dgm:pt modelId="{324C3366-F6BB-4F38-960F-8C76D2B0D6E9}" type="pres">
      <dgm:prSet presAssocID="{23A9CB88-774D-4EDB-8267-B64B68D61E74}" presName="node" presStyleLbl="node1" presStyleIdx="0" presStyleCnt="3" custScaleY="48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25899-6A2C-413F-9707-5E19DCC98C28}" type="pres">
      <dgm:prSet presAssocID="{23A9CB88-774D-4EDB-8267-B64B68D61E74}" presName="invisiNode" presStyleLbl="node1" presStyleIdx="0" presStyleCnt="3"/>
      <dgm:spPr/>
    </dgm:pt>
    <dgm:pt modelId="{A1FE0CB3-E780-4A62-BE27-88D841E257D5}" type="pres">
      <dgm:prSet presAssocID="{23A9CB88-774D-4EDB-8267-B64B68D61E74}" presName="imagNode" presStyleLbl="fgImgPlace1" presStyleIdx="0" presStyleCnt="3" custScaleY="195033" custLinFactNeighborX="-1484" custLinFactNeighborY="3091"/>
      <dgm:spPr>
        <a:blipFill rotWithShape="0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59C95817-03D2-4D65-8440-E6D86AFA32EF}" type="pres">
      <dgm:prSet presAssocID="{CCC947A6-6D6C-4156-AC45-85244A25F3F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72FF99-848F-4528-90AA-9D6C401776FC}" type="pres">
      <dgm:prSet presAssocID="{B5B66A12-3C99-41B8-BFAE-090177D8A696}" presName="compNode" presStyleCnt="0"/>
      <dgm:spPr/>
    </dgm:pt>
    <dgm:pt modelId="{DD1BBCD6-7950-466C-AF25-3B0CCCE2566A}" type="pres">
      <dgm:prSet presAssocID="{B5B66A12-3C99-41B8-BFAE-090177D8A696}" presName="node" presStyleLbl="node1" presStyleIdx="1" presStyleCnt="3" custScaleY="47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F58B7-F20A-4314-825E-9E05A898E355}" type="pres">
      <dgm:prSet presAssocID="{B5B66A12-3C99-41B8-BFAE-090177D8A696}" presName="invisiNode" presStyleLbl="node1" presStyleIdx="1" presStyleCnt="3"/>
      <dgm:spPr/>
    </dgm:pt>
    <dgm:pt modelId="{04A15767-8477-464E-854A-452F76A18F3D}" type="pres">
      <dgm:prSet presAssocID="{B5B66A12-3C99-41B8-BFAE-090177D8A696}" presName="imagNode" presStyleLbl="fgImgPlace1" presStyleIdx="1" presStyleCnt="3" custScaleY="198356"/>
      <dgm:spPr>
        <a:blipFill rotWithShape="0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A33F9531-EFD3-4165-BA35-97C2EDB74BC7}" type="pres">
      <dgm:prSet presAssocID="{2C6F9340-F515-4D25-A1CE-D3DEF0E77B4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6FA1CA8-EF59-43CA-8B67-54050C14C88C}" type="pres">
      <dgm:prSet presAssocID="{4CE1C758-FED5-4DF8-963A-22443C4DD9CB}" presName="compNode" presStyleCnt="0"/>
      <dgm:spPr/>
    </dgm:pt>
    <dgm:pt modelId="{5D737769-4315-485F-B8EF-68EE434AF63D}" type="pres">
      <dgm:prSet presAssocID="{4CE1C758-FED5-4DF8-963A-22443C4DD9CB}" presName="node" presStyleLbl="node1" presStyleIdx="2" presStyleCnt="3" custScaleY="52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F68BC-9BDB-4600-8DBA-E494FDFFEF7E}" type="pres">
      <dgm:prSet presAssocID="{4CE1C758-FED5-4DF8-963A-22443C4DD9CB}" presName="invisiNode" presStyleLbl="node1" presStyleIdx="2" presStyleCnt="3"/>
      <dgm:spPr/>
    </dgm:pt>
    <dgm:pt modelId="{B441CB1F-A6EB-42FB-9EB9-9E05876AE3C8}" type="pres">
      <dgm:prSet presAssocID="{4CE1C758-FED5-4DF8-963A-22443C4DD9CB}" presName="imagNode" presStyleLbl="fgImgPlace1" presStyleIdx="2" presStyleCnt="3" custScaleY="200978"/>
      <dgm:spPr>
        <a:blipFill rotWithShape="0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</dgm:ptLst>
  <dgm:cxnLst>
    <dgm:cxn modelId="{BBEE62B6-9D6A-45A3-BD9B-44A688F60FAA}" type="presOf" srcId="{09CF2208-DADA-489B-A521-73FFB9113541}" destId="{7E78D1E7-9C2A-4155-B067-8A497D95E470}" srcOrd="0" destOrd="0" presId="urn:microsoft.com/office/officeart/2005/8/layout/pList2#1"/>
    <dgm:cxn modelId="{DFD1E8D2-ABB5-4477-802D-CB727FD364A1}" type="presOf" srcId="{23A9CB88-774D-4EDB-8267-B64B68D61E74}" destId="{324C3366-F6BB-4F38-960F-8C76D2B0D6E9}" srcOrd="0" destOrd="0" presId="urn:microsoft.com/office/officeart/2005/8/layout/pList2#1"/>
    <dgm:cxn modelId="{7924DCED-37D3-4CE3-9377-AB928DD03E92}" srcId="{09CF2208-DADA-489B-A521-73FFB9113541}" destId="{B5B66A12-3C99-41B8-BFAE-090177D8A696}" srcOrd="1" destOrd="0" parTransId="{7F277E73-A950-4F4F-A9C0-1586356B7588}" sibTransId="{2C6F9340-F515-4D25-A1CE-D3DEF0E77B40}"/>
    <dgm:cxn modelId="{41B02CDA-8D8B-41DC-931C-3D208F329CB7}" type="presOf" srcId="{CCC947A6-6D6C-4156-AC45-85244A25F3F6}" destId="{59C95817-03D2-4D65-8440-E6D86AFA32EF}" srcOrd="0" destOrd="0" presId="urn:microsoft.com/office/officeart/2005/8/layout/pList2#1"/>
    <dgm:cxn modelId="{12F3F9C9-B8FB-4A5C-B7F3-0236B4757CDA}" srcId="{09CF2208-DADA-489B-A521-73FFB9113541}" destId="{4CE1C758-FED5-4DF8-963A-22443C4DD9CB}" srcOrd="2" destOrd="0" parTransId="{2BA7F0FB-804D-4846-B70C-DA48B6E0B52E}" sibTransId="{A4B48BDB-F492-42D7-B57B-C3C876D3A957}"/>
    <dgm:cxn modelId="{1EDD9310-2796-482D-996D-F6EE3B7AD5FF}" type="presOf" srcId="{2C6F9340-F515-4D25-A1CE-D3DEF0E77B40}" destId="{A33F9531-EFD3-4165-BA35-97C2EDB74BC7}" srcOrd="0" destOrd="0" presId="urn:microsoft.com/office/officeart/2005/8/layout/pList2#1"/>
    <dgm:cxn modelId="{2812FF0A-B2AE-42C0-A1DC-720489F1F989}" type="presOf" srcId="{B5B66A12-3C99-41B8-BFAE-090177D8A696}" destId="{DD1BBCD6-7950-466C-AF25-3B0CCCE2566A}" srcOrd="0" destOrd="0" presId="urn:microsoft.com/office/officeart/2005/8/layout/pList2#1"/>
    <dgm:cxn modelId="{BE5363AF-D57C-4495-895B-C464A6C34279}" type="presOf" srcId="{4CE1C758-FED5-4DF8-963A-22443C4DD9CB}" destId="{5D737769-4315-485F-B8EF-68EE434AF63D}" srcOrd="0" destOrd="0" presId="urn:microsoft.com/office/officeart/2005/8/layout/pList2#1"/>
    <dgm:cxn modelId="{4B8C3A70-7F0B-4449-B1FF-E5A8900FADA7}" srcId="{09CF2208-DADA-489B-A521-73FFB9113541}" destId="{23A9CB88-774D-4EDB-8267-B64B68D61E74}" srcOrd="0" destOrd="0" parTransId="{C384DBDF-6D8B-46F0-9E00-A662177F0808}" sibTransId="{CCC947A6-6D6C-4156-AC45-85244A25F3F6}"/>
    <dgm:cxn modelId="{FCABD86F-1938-4E70-9198-00844D854744}" type="presParOf" srcId="{7E78D1E7-9C2A-4155-B067-8A497D95E470}" destId="{CC7E7FEF-2FB6-428E-91F7-F9815B78CE50}" srcOrd="0" destOrd="0" presId="urn:microsoft.com/office/officeart/2005/8/layout/pList2#1"/>
    <dgm:cxn modelId="{ACF40123-8D96-45C5-B4CE-574435AA061D}" type="presParOf" srcId="{7E78D1E7-9C2A-4155-B067-8A497D95E470}" destId="{294A9B61-194C-462D-BCCC-A3D3C79A2EFF}" srcOrd="1" destOrd="0" presId="urn:microsoft.com/office/officeart/2005/8/layout/pList2#1"/>
    <dgm:cxn modelId="{08452E45-4181-4004-8937-59B5183B448E}" type="presParOf" srcId="{294A9B61-194C-462D-BCCC-A3D3C79A2EFF}" destId="{65B5D9AB-B938-4390-86B5-C31F78241439}" srcOrd="0" destOrd="0" presId="urn:microsoft.com/office/officeart/2005/8/layout/pList2#1"/>
    <dgm:cxn modelId="{DD416A0F-23AF-41FA-AEEF-E0920E91CE36}" type="presParOf" srcId="{65B5D9AB-B938-4390-86B5-C31F78241439}" destId="{324C3366-F6BB-4F38-960F-8C76D2B0D6E9}" srcOrd="0" destOrd="0" presId="urn:microsoft.com/office/officeart/2005/8/layout/pList2#1"/>
    <dgm:cxn modelId="{17286333-6C68-4F27-BE66-9815F9380986}" type="presParOf" srcId="{65B5D9AB-B938-4390-86B5-C31F78241439}" destId="{01C25899-6A2C-413F-9707-5E19DCC98C28}" srcOrd="1" destOrd="0" presId="urn:microsoft.com/office/officeart/2005/8/layout/pList2#1"/>
    <dgm:cxn modelId="{3172BE01-C0B4-4D92-B6B5-7BD46F1369D9}" type="presParOf" srcId="{65B5D9AB-B938-4390-86B5-C31F78241439}" destId="{A1FE0CB3-E780-4A62-BE27-88D841E257D5}" srcOrd="2" destOrd="0" presId="urn:microsoft.com/office/officeart/2005/8/layout/pList2#1"/>
    <dgm:cxn modelId="{2747F26E-715C-4188-B066-EEF1DE4D1EFB}" type="presParOf" srcId="{294A9B61-194C-462D-BCCC-A3D3C79A2EFF}" destId="{59C95817-03D2-4D65-8440-E6D86AFA32EF}" srcOrd="1" destOrd="0" presId="urn:microsoft.com/office/officeart/2005/8/layout/pList2#1"/>
    <dgm:cxn modelId="{C99031DF-17DB-445F-928D-093688E143A8}" type="presParOf" srcId="{294A9B61-194C-462D-BCCC-A3D3C79A2EFF}" destId="{5272FF99-848F-4528-90AA-9D6C401776FC}" srcOrd="2" destOrd="0" presId="urn:microsoft.com/office/officeart/2005/8/layout/pList2#1"/>
    <dgm:cxn modelId="{81A8B312-3F58-410B-B1CF-FFAFE61E70FC}" type="presParOf" srcId="{5272FF99-848F-4528-90AA-9D6C401776FC}" destId="{DD1BBCD6-7950-466C-AF25-3B0CCCE2566A}" srcOrd="0" destOrd="0" presId="urn:microsoft.com/office/officeart/2005/8/layout/pList2#1"/>
    <dgm:cxn modelId="{F64AFCAF-2EF6-477B-9B5F-7E35876D42CB}" type="presParOf" srcId="{5272FF99-848F-4528-90AA-9D6C401776FC}" destId="{17AF58B7-F20A-4314-825E-9E05A898E355}" srcOrd="1" destOrd="0" presId="urn:microsoft.com/office/officeart/2005/8/layout/pList2#1"/>
    <dgm:cxn modelId="{456E7F47-6B41-4E3D-A75C-B647FC03E10A}" type="presParOf" srcId="{5272FF99-848F-4528-90AA-9D6C401776FC}" destId="{04A15767-8477-464E-854A-452F76A18F3D}" srcOrd="2" destOrd="0" presId="urn:microsoft.com/office/officeart/2005/8/layout/pList2#1"/>
    <dgm:cxn modelId="{D84CD5CA-EAAF-44F2-BC0E-D9702B0F52D2}" type="presParOf" srcId="{294A9B61-194C-462D-BCCC-A3D3C79A2EFF}" destId="{A33F9531-EFD3-4165-BA35-97C2EDB74BC7}" srcOrd="3" destOrd="0" presId="urn:microsoft.com/office/officeart/2005/8/layout/pList2#1"/>
    <dgm:cxn modelId="{7AD6649B-B991-4110-8F7C-26CE57EC9762}" type="presParOf" srcId="{294A9B61-194C-462D-BCCC-A3D3C79A2EFF}" destId="{06FA1CA8-EF59-43CA-8B67-54050C14C88C}" srcOrd="4" destOrd="0" presId="urn:microsoft.com/office/officeart/2005/8/layout/pList2#1"/>
    <dgm:cxn modelId="{5D04625A-1D30-41D3-AD28-340CBFF0B55E}" type="presParOf" srcId="{06FA1CA8-EF59-43CA-8B67-54050C14C88C}" destId="{5D737769-4315-485F-B8EF-68EE434AF63D}" srcOrd="0" destOrd="0" presId="urn:microsoft.com/office/officeart/2005/8/layout/pList2#1"/>
    <dgm:cxn modelId="{EBBC466B-0910-474F-AABD-59842414050B}" type="presParOf" srcId="{06FA1CA8-EF59-43CA-8B67-54050C14C88C}" destId="{2B7F68BC-9BDB-4600-8DBA-E494FDFFEF7E}" srcOrd="1" destOrd="0" presId="urn:microsoft.com/office/officeart/2005/8/layout/pList2#1"/>
    <dgm:cxn modelId="{6442233E-4821-4186-9F8C-36C544FB29CF}" type="presParOf" srcId="{06FA1CA8-EF59-43CA-8B67-54050C14C88C}" destId="{B441CB1F-A6EB-42FB-9EB9-9E05876AE3C8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CF2208-DADA-489B-A521-73FFB9113541}" type="doc">
      <dgm:prSet loTypeId="urn:microsoft.com/office/officeart/2005/8/layout/pList2#2" loCatId="list" qsTypeId="urn:microsoft.com/office/officeart/2005/8/quickstyle/simple1" qsCatId="simple" csTypeId="urn:microsoft.com/office/officeart/2005/8/colors/accent1_2" csCatId="accent1" phldr="1"/>
      <dgm:spPr/>
    </dgm:pt>
    <dgm:pt modelId="{23A9CB88-774D-4EDB-8267-B64B68D61E74}">
      <dgm:prSet phldrT="[Текст]"/>
      <dgm:spPr/>
      <dgm:t>
        <a:bodyPr/>
        <a:lstStyle/>
        <a:p>
          <a:r>
            <a:rPr lang="ru-RU" b="0" dirty="0" smtClean="0">
              <a:solidFill>
                <a:schemeClr val="bg1"/>
              </a:solidFill>
            </a:rPr>
            <a:t>Дорога безопасности</a:t>
          </a:r>
          <a:endParaRPr lang="ru-RU" b="0" dirty="0">
            <a:solidFill>
              <a:schemeClr val="bg1"/>
            </a:solidFill>
          </a:endParaRPr>
        </a:p>
      </dgm:t>
    </dgm:pt>
    <dgm:pt modelId="{C384DBDF-6D8B-46F0-9E00-A662177F0808}" type="parTrans" cxnId="{4B8C3A70-7F0B-4449-B1FF-E5A8900FADA7}">
      <dgm:prSet/>
      <dgm:spPr/>
      <dgm:t>
        <a:bodyPr/>
        <a:lstStyle/>
        <a:p>
          <a:endParaRPr lang="ru-RU"/>
        </a:p>
      </dgm:t>
    </dgm:pt>
    <dgm:pt modelId="{CCC947A6-6D6C-4156-AC45-85244A25F3F6}" type="sibTrans" cxnId="{4B8C3A70-7F0B-4449-B1FF-E5A8900FADA7}">
      <dgm:prSet/>
      <dgm:spPr/>
      <dgm:t>
        <a:bodyPr/>
        <a:lstStyle/>
        <a:p>
          <a:endParaRPr lang="ru-RU"/>
        </a:p>
      </dgm:t>
    </dgm:pt>
    <dgm:pt modelId="{B5B66A12-3C99-41B8-BFAE-090177D8A696}">
      <dgm:prSet phldrT="[Текст]"/>
      <dgm:spPr/>
      <dgm:t>
        <a:bodyPr/>
        <a:lstStyle/>
        <a:p>
          <a:r>
            <a:rPr lang="ru-RU" dirty="0" smtClean="0"/>
            <a:t>Чудесный городок</a:t>
          </a:r>
          <a:endParaRPr lang="ru-RU" dirty="0"/>
        </a:p>
      </dgm:t>
    </dgm:pt>
    <dgm:pt modelId="{7F277E73-A950-4F4F-A9C0-1586356B7588}" type="parTrans" cxnId="{7924DCED-37D3-4CE3-9377-AB928DD03E92}">
      <dgm:prSet/>
      <dgm:spPr/>
      <dgm:t>
        <a:bodyPr/>
        <a:lstStyle/>
        <a:p>
          <a:endParaRPr lang="ru-RU"/>
        </a:p>
      </dgm:t>
    </dgm:pt>
    <dgm:pt modelId="{2C6F9340-F515-4D25-A1CE-D3DEF0E77B40}" type="sibTrans" cxnId="{7924DCED-37D3-4CE3-9377-AB928DD03E92}">
      <dgm:prSet/>
      <dgm:spPr/>
      <dgm:t>
        <a:bodyPr/>
        <a:lstStyle/>
        <a:p>
          <a:endParaRPr lang="ru-RU"/>
        </a:p>
      </dgm:t>
    </dgm:pt>
    <dgm:pt modelId="{4CE1C758-FED5-4DF8-963A-22443C4DD9CB}">
      <dgm:prSet phldrT="[Текст]"/>
      <dgm:spPr/>
      <dgm:t>
        <a:bodyPr/>
        <a:lstStyle/>
        <a:p>
          <a:r>
            <a:rPr lang="ru-RU" dirty="0" smtClean="0"/>
            <a:t>В гостях у </a:t>
          </a:r>
          <a:r>
            <a:rPr lang="ru-RU" dirty="0" err="1" smtClean="0"/>
            <a:t>Эколят</a:t>
          </a:r>
          <a:endParaRPr lang="ru-RU" dirty="0"/>
        </a:p>
      </dgm:t>
    </dgm:pt>
    <dgm:pt modelId="{2BA7F0FB-804D-4846-B70C-DA48B6E0B52E}" type="parTrans" cxnId="{12F3F9C9-B8FB-4A5C-B7F3-0236B4757CDA}">
      <dgm:prSet/>
      <dgm:spPr/>
      <dgm:t>
        <a:bodyPr/>
        <a:lstStyle/>
        <a:p>
          <a:endParaRPr lang="ru-RU"/>
        </a:p>
      </dgm:t>
    </dgm:pt>
    <dgm:pt modelId="{A4B48BDB-F492-42D7-B57B-C3C876D3A957}" type="sibTrans" cxnId="{12F3F9C9-B8FB-4A5C-B7F3-0236B4757CDA}">
      <dgm:prSet/>
      <dgm:spPr/>
      <dgm:t>
        <a:bodyPr/>
        <a:lstStyle/>
        <a:p>
          <a:endParaRPr lang="ru-RU"/>
        </a:p>
      </dgm:t>
    </dgm:pt>
    <dgm:pt modelId="{7E78D1E7-9C2A-4155-B067-8A497D95E470}" type="pres">
      <dgm:prSet presAssocID="{09CF2208-DADA-489B-A521-73FFB9113541}" presName="Name0" presStyleCnt="0">
        <dgm:presLayoutVars>
          <dgm:dir/>
          <dgm:resizeHandles val="exact"/>
        </dgm:presLayoutVars>
      </dgm:prSet>
      <dgm:spPr/>
    </dgm:pt>
    <dgm:pt modelId="{CC7E7FEF-2FB6-428E-91F7-F9815B78CE50}" type="pres">
      <dgm:prSet presAssocID="{09CF2208-DADA-489B-A521-73FFB9113541}" presName="bkgdShp" presStyleLbl="alignAccFollowNode1" presStyleIdx="0" presStyleCnt="1"/>
      <dgm:spPr/>
    </dgm:pt>
    <dgm:pt modelId="{294A9B61-194C-462D-BCCC-A3D3C79A2EFF}" type="pres">
      <dgm:prSet presAssocID="{09CF2208-DADA-489B-A521-73FFB9113541}" presName="linComp" presStyleCnt="0"/>
      <dgm:spPr/>
    </dgm:pt>
    <dgm:pt modelId="{65B5D9AB-B938-4390-86B5-C31F78241439}" type="pres">
      <dgm:prSet presAssocID="{23A9CB88-774D-4EDB-8267-B64B68D61E74}" presName="compNode" presStyleCnt="0"/>
      <dgm:spPr/>
    </dgm:pt>
    <dgm:pt modelId="{324C3366-F6BB-4F38-960F-8C76D2B0D6E9}" type="pres">
      <dgm:prSet presAssocID="{23A9CB88-774D-4EDB-8267-B64B68D61E74}" presName="node" presStyleLbl="node1" presStyleIdx="0" presStyleCnt="3" custScaleY="52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25899-6A2C-413F-9707-5E19DCC98C28}" type="pres">
      <dgm:prSet presAssocID="{23A9CB88-774D-4EDB-8267-B64B68D61E74}" presName="invisiNode" presStyleLbl="node1" presStyleIdx="0" presStyleCnt="3"/>
      <dgm:spPr/>
    </dgm:pt>
    <dgm:pt modelId="{A1FE0CB3-E780-4A62-BE27-88D841E257D5}" type="pres">
      <dgm:prSet presAssocID="{23A9CB88-774D-4EDB-8267-B64B68D61E74}" presName="imagNode" presStyleLbl="fgImgPlace1" presStyleIdx="0" presStyleCnt="3" custScaleY="195033" custLinFactNeighborX="-1484" custLinFactNeighborY="347"/>
      <dgm:spPr>
        <a:blipFill rotWithShape="0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59C95817-03D2-4D65-8440-E6D86AFA32EF}" type="pres">
      <dgm:prSet presAssocID="{CCC947A6-6D6C-4156-AC45-85244A25F3F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72FF99-848F-4528-90AA-9D6C401776FC}" type="pres">
      <dgm:prSet presAssocID="{B5B66A12-3C99-41B8-BFAE-090177D8A696}" presName="compNode" presStyleCnt="0"/>
      <dgm:spPr/>
    </dgm:pt>
    <dgm:pt modelId="{DD1BBCD6-7950-466C-AF25-3B0CCCE2566A}" type="pres">
      <dgm:prSet presAssocID="{B5B66A12-3C99-41B8-BFAE-090177D8A696}" presName="node" presStyleLbl="node1" presStyleIdx="1" presStyleCnt="3" custScaleY="52169" custLinFactNeighborX="1991" custLinFactNeighborY="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F58B7-F20A-4314-825E-9E05A898E355}" type="pres">
      <dgm:prSet presAssocID="{B5B66A12-3C99-41B8-BFAE-090177D8A696}" presName="invisiNode" presStyleLbl="node1" presStyleIdx="1" presStyleCnt="3"/>
      <dgm:spPr/>
    </dgm:pt>
    <dgm:pt modelId="{04A15767-8477-464E-854A-452F76A18F3D}" type="pres">
      <dgm:prSet presAssocID="{B5B66A12-3C99-41B8-BFAE-090177D8A696}" presName="imagNode" presStyleLbl="fgImgPlace1" presStyleIdx="1" presStyleCnt="3" custScaleY="198356"/>
      <dgm:spPr>
        <a:blipFill rotWithShape="0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A33F9531-EFD3-4165-BA35-97C2EDB74BC7}" type="pres">
      <dgm:prSet presAssocID="{2C6F9340-F515-4D25-A1CE-D3DEF0E77B4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6FA1CA8-EF59-43CA-8B67-54050C14C88C}" type="pres">
      <dgm:prSet presAssocID="{4CE1C758-FED5-4DF8-963A-22443C4DD9CB}" presName="compNode" presStyleCnt="0"/>
      <dgm:spPr/>
    </dgm:pt>
    <dgm:pt modelId="{5D737769-4315-485F-B8EF-68EE434AF63D}" type="pres">
      <dgm:prSet presAssocID="{4CE1C758-FED5-4DF8-963A-22443C4DD9CB}" presName="node" presStyleLbl="node1" presStyleIdx="2" presStyleCnt="3" custScaleY="52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F68BC-9BDB-4600-8DBA-E494FDFFEF7E}" type="pres">
      <dgm:prSet presAssocID="{4CE1C758-FED5-4DF8-963A-22443C4DD9CB}" presName="invisiNode" presStyleLbl="node1" presStyleIdx="2" presStyleCnt="3"/>
      <dgm:spPr/>
    </dgm:pt>
    <dgm:pt modelId="{B441CB1F-A6EB-42FB-9EB9-9E05876AE3C8}" type="pres">
      <dgm:prSet presAssocID="{4CE1C758-FED5-4DF8-963A-22443C4DD9CB}" presName="imagNode" presStyleLbl="fgImgPlace1" presStyleIdx="2" presStyleCnt="3" custScaleY="200978"/>
      <dgm:spPr>
        <a:blipFill rotWithShape="0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</dgm:ptLst>
  <dgm:cxnLst>
    <dgm:cxn modelId="{7924DCED-37D3-4CE3-9377-AB928DD03E92}" srcId="{09CF2208-DADA-489B-A521-73FFB9113541}" destId="{B5B66A12-3C99-41B8-BFAE-090177D8A696}" srcOrd="1" destOrd="0" parTransId="{7F277E73-A950-4F4F-A9C0-1586356B7588}" sibTransId="{2C6F9340-F515-4D25-A1CE-D3DEF0E77B40}"/>
    <dgm:cxn modelId="{98D401CE-881E-49E5-9CCD-04481191E54D}" type="presOf" srcId="{2C6F9340-F515-4D25-A1CE-D3DEF0E77B40}" destId="{A33F9531-EFD3-4165-BA35-97C2EDB74BC7}" srcOrd="0" destOrd="0" presId="urn:microsoft.com/office/officeart/2005/8/layout/pList2#2"/>
    <dgm:cxn modelId="{864DC359-9CC8-4EFF-B982-0DF0DE6B9709}" type="presOf" srcId="{4CE1C758-FED5-4DF8-963A-22443C4DD9CB}" destId="{5D737769-4315-485F-B8EF-68EE434AF63D}" srcOrd="0" destOrd="0" presId="urn:microsoft.com/office/officeart/2005/8/layout/pList2#2"/>
    <dgm:cxn modelId="{84DDF444-E27D-459A-82F8-5F961F4AAB56}" type="presOf" srcId="{CCC947A6-6D6C-4156-AC45-85244A25F3F6}" destId="{59C95817-03D2-4D65-8440-E6D86AFA32EF}" srcOrd="0" destOrd="0" presId="urn:microsoft.com/office/officeart/2005/8/layout/pList2#2"/>
    <dgm:cxn modelId="{FB837C17-88D5-4B84-B284-BB181029BEA3}" type="presOf" srcId="{23A9CB88-774D-4EDB-8267-B64B68D61E74}" destId="{324C3366-F6BB-4F38-960F-8C76D2B0D6E9}" srcOrd="0" destOrd="0" presId="urn:microsoft.com/office/officeart/2005/8/layout/pList2#2"/>
    <dgm:cxn modelId="{12F3F9C9-B8FB-4A5C-B7F3-0236B4757CDA}" srcId="{09CF2208-DADA-489B-A521-73FFB9113541}" destId="{4CE1C758-FED5-4DF8-963A-22443C4DD9CB}" srcOrd="2" destOrd="0" parTransId="{2BA7F0FB-804D-4846-B70C-DA48B6E0B52E}" sibTransId="{A4B48BDB-F492-42D7-B57B-C3C876D3A957}"/>
    <dgm:cxn modelId="{9B843DD0-D821-41B7-A21C-69BFDA911C24}" type="presOf" srcId="{09CF2208-DADA-489B-A521-73FFB9113541}" destId="{7E78D1E7-9C2A-4155-B067-8A497D95E470}" srcOrd="0" destOrd="0" presId="urn:microsoft.com/office/officeart/2005/8/layout/pList2#2"/>
    <dgm:cxn modelId="{60F4DD53-599C-42B8-B16D-C7AE31F3E34C}" type="presOf" srcId="{B5B66A12-3C99-41B8-BFAE-090177D8A696}" destId="{DD1BBCD6-7950-466C-AF25-3B0CCCE2566A}" srcOrd="0" destOrd="0" presId="urn:microsoft.com/office/officeart/2005/8/layout/pList2#2"/>
    <dgm:cxn modelId="{4B8C3A70-7F0B-4449-B1FF-E5A8900FADA7}" srcId="{09CF2208-DADA-489B-A521-73FFB9113541}" destId="{23A9CB88-774D-4EDB-8267-B64B68D61E74}" srcOrd="0" destOrd="0" parTransId="{C384DBDF-6D8B-46F0-9E00-A662177F0808}" sibTransId="{CCC947A6-6D6C-4156-AC45-85244A25F3F6}"/>
    <dgm:cxn modelId="{0B84A9EA-D6FB-4F8D-B489-EB9A82392BFD}" type="presParOf" srcId="{7E78D1E7-9C2A-4155-B067-8A497D95E470}" destId="{CC7E7FEF-2FB6-428E-91F7-F9815B78CE50}" srcOrd="0" destOrd="0" presId="urn:microsoft.com/office/officeart/2005/8/layout/pList2#2"/>
    <dgm:cxn modelId="{6EAED663-4BB0-410C-8C74-20903FC1307B}" type="presParOf" srcId="{7E78D1E7-9C2A-4155-B067-8A497D95E470}" destId="{294A9B61-194C-462D-BCCC-A3D3C79A2EFF}" srcOrd="1" destOrd="0" presId="urn:microsoft.com/office/officeart/2005/8/layout/pList2#2"/>
    <dgm:cxn modelId="{5C8EE203-8CE7-4A87-BFE8-8C3855FC781B}" type="presParOf" srcId="{294A9B61-194C-462D-BCCC-A3D3C79A2EFF}" destId="{65B5D9AB-B938-4390-86B5-C31F78241439}" srcOrd="0" destOrd="0" presId="urn:microsoft.com/office/officeart/2005/8/layout/pList2#2"/>
    <dgm:cxn modelId="{9AD78261-1F3D-4153-B4B8-98C792925996}" type="presParOf" srcId="{65B5D9AB-B938-4390-86B5-C31F78241439}" destId="{324C3366-F6BB-4F38-960F-8C76D2B0D6E9}" srcOrd="0" destOrd="0" presId="urn:microsoft.com/office/officeart/2005/8/layout/pList2#2"/>
    <dgm:cxn modelId="{2EB1791B-8FED-408B-998A-7C35DF80B7D9}" type="presParOf" srcId="{65B5D9AB-B938-4390-86B5-C31F78241439}" destId="{01C25899-6A2C-413F-9707-5E19DCC98C28}" srcOrd="1" destOrd="0" presId="urn:microsoft.com/office/officeart/2005/8/layout/pList2#2"/>
    <dgm:cxn modelId="{D5C02E46-5BD6-497F-A14E-23E5C94D1E1B}" type="presParOf" srcId="{65B5D9AB-B938-4390-86B5-C31F78241439}" destId="{A1FE0CB3-E780-4A62-BE27-88D841E257D5}" srcOrd="2" destOrd="0" presId="urn:microsoft.com/office/officeart/2005/8/layout/pList2#2"/>
    <dgm:cxn modelId="{C0FD140C-6F71-4981-9DC2-A0E3C8F1B7F9}" type="presParOf" srcId="{294A9B61-194C-462D-BCCC-A3D3C79A2EFF}" destId="{59C95817-03D2-4D65-8440-E6D86AFA32EF}" srcOrd="1" destOrd="0" presId="urn:microsoft.com/office/officeart/2005/8/layout/pList2#2"/>
    <dgm:cxn modelId="{A30570F9-F31A-4749-BCEC-F7111C911ADC}" type="presParOf" srcId="{294A9B61-194C-462D-BCCC-A3D3C79A2EFF}" destId="{5272FF99-848F-4528-90AA-9D6C401776FC}" srcOrd="2" destOrd="0" presId="urn:microsoft.com/office/officeart/2005/8/layout/pList2#2"/>
    <dgm:cxn modelId="{C5E862B8-4FD8-4EC1-92AD-75FD2D48B869}" type="presParOf" srcId="{5272FF99-848F-4528-90AA-9D6C401776FC}" destId="{DD1BBCD6-7950-466C-AF25-3B0CCCE2566A}" srcOrd="0" destOrd="0" presId="urn:microsoft.com/office/officeart/2005/8/layout/pList2#2"/>
    <dgm:cxn modelId="{3126B02C-7EB0-464D-AAF3-FA45AEA5CC40}" type="presParOf" srcId="{5272FF99-848F-4528-90AA-9D6C401776FC}" destId="{17AF58B7-F20A-4314-825E-9E05A898E355}" srcOrd="1" destOrd="0" presId="urn:microsoft.com/office/officeart/2005/8/layout/pList2#2"/>
    <dgm:cxn modelId="{3377BA34-A8DF-45D2-BC34-2657E1002A7B}" type="presParOf" srcId="{5272FF99-848F-4528-90AA-9D6C401776FC}" destId="{04A15767-8477-464E-854A-452F76A18F3D}" srcOrd="2" destOrd="0" presId="urn:microsoft.com/office/officeart/2005/8/layout/pList2#2"/>
    <dgm:cxn modelId="{B9470195-67FC-4C23-9E57-47BB46579482}" type="presParOf" srcId="{294A9B61-194C-462D-BCCC-A3D3C79A2EFF}" destId="{A33F9531-EFD3-4165-BA35-97C2EDB74BC7}" srcOrd="3" destOrd="0" presId="urn:microsoft.com/office/officeart/2005/8/layout/pList2#2"/>
    <dgm:cxn modelId="{7E45CC15-90D1-48B9-95EC-A9D099DFD5B2}" type="presParOf" srcId="{294A9B61-194C-462D-BCCC-A3D3C79A2EFF}" destId="{06FA1CA8-EF59-43CA-8B67-54050C14C88C}" srcOrd="4" destOrd="0" presId="urn:microsoft.com/office/officeart/2005/8/layout/pList2#2"/>
    <dgm:cxn modelId="{E62341AE-8BB3-44F1-9916-46F09B97B2AA}" type="presParOf" srcId="{06FA1CA8-EF59-43CA-8B67-54050C14C88C}" destId="{5D737769-4315-485F-B8EF-68EE434AF63D}" srcOrd="0" destOrd="0" presId="urn:microsoft.com/office/officeart/2005/8/layout/pList2#2"/>
    <dgm:cxn modelId="{67A192CE-F98F-43C9-AD2D-D836C4C8105B}" type="presParOf" srcId="{06FA1CA8-EF59-43CA-8B67-54050C14C88C}" destId="{2B7F68BC-9BDB-4600-8DBA-E494FDFFEF7E}" srcOrd="1" destOrd="0" presId="urn:microsoft.com/office/officeart/2005/8/layout/pList2#2"/>
    <dgm:cxn modelId="{B1DAD58F-5DD4-41D6-A5E2-D135914E978E}" type="presParOf" srcId="{06FA1CA8-EF59-43CA-8B67-54050C14C88C}" destId="{B441CB1F-A6EB-42FB-9EB9-9E05876AE3C8}" srcOrd="2" destOrd="0" presId="urn:microsoft.com/office/officeart/2005/8/layout/pList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089752-5948-4594-96D7-9E45FB59D711}" type="doc">
      <dgm:prSet loTypeId="urn:microsoft.com/office/officeart/2005/8/layout/radial6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2CFAC16-69E8-4B3C-A41D-AFE9E903AC4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МБДОУ № 17 «</a:t>
          </a:r>
          <a:r>
            <a:rPr lang="ru-RU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Журавушка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 г. Тихорецка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0B3DCC-0B4A-4AF7-A2BC-F5B72172127E}" type="parTrans" cxnId="{9B199159-2E4A-4593-AECE-B6F8A1FF8EE3}">
      <dgm:prSet/>
      <dgm:spPr/>
      <dgm:t>
        <a:bodyPr/>
        <a:lstStyle/>
        <a:p>
          <a:endParaRPr lang="ru-RU"/>
        </a:p>
      </dgm:t>
    </dgm:pt>
    <dgm:pt modelId="{6E7E40FA-5EEC-4509-B28E-00EBA2BDA047}" type="sibTrans" cxnId="{9B199159-2E4A-4593-AECE-B6F8A1FF8EE3}">
      <dgm:prSet/>
      <dgm:spPr/>
      <dgm:t>
        <a:bodyPr/>
        <a:lstStyle/>
        <a:p>
          <a:endParaRPr lang="ru-RU"/>
        </a:p>
      </dgm:t>
    </dgm:pt>
    <dgm:pt modelId="{7EB2E665-20A2-4425-A54C-8446B988CD8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ДОУ </a:t>
          </a:r>
        </a:p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Тихорецкого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района </a:t>
          </a:r>
          <a:r>
            <a:rPr lang="ru-RU" sz="1800" b="1" smtClean="0">
              <a:latin typeface="Times New Roman" pitchFamily="18" charset="0"/>
              <a:cs typeface="Times New Roman" pitchFamily="18" charset="0"/>
            </a:rPr>
            <a:t>- 11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EB28D02-0F8E-4D71-B6D0-2675131CC881}" type="parTrans" cxnId="{1A5FD276-408C-428A-A3E5-144C29A8685A}">
      <dgm:prSet/>
      <dgm:spPr/>
      <dgm:t>
        <a:bodyPr/>
        <a:lstStyle/>
        <a:p>
          <a:endParaRPr lang="ru-RU"/>
        </a:p>
      </dgm:t>
    </dgm:pt>
    <dgm:pt modelId="{11D4AC9C-9C56-4C47-A1DA-3EB2E7B4624C}" type="sibTrans" cxnId="{1A5FD276-408C-428A-A3E5-144C29A8685A}">
      <dgm:prSet/>
      <dgm:spPr/>
      <dgm:t>
        <a:bodyPr/>
        <a:lstStyle/>
        <a:p>
          <a:endParaRPr lang="ru-RU"/>
        </a:p>
      </dgm:t>
    </dgm:pt>
    <dgm:pt modelId="{62806298-C3EC-4834-9043-97045A62C52F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ДОУ Новопокровского района - 1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B9ED057-A635-490A-911D-2944C1221DE1}" type="parTrans" cxnId="{96D75A53-9DF6-457A-A3C6-00CF57BB7E49}">
      <dgm:prSet/>
      <dgm:spPr/>
      <dgm:t>
        <a:bodyPr/>
        <a:lstStyle/>
        <a:p>
          <a:endParaRPr lang="ru-RU"/>
        </a:p>
      </dgm:t>
    </dgm:pt>
    <dgm:pt modelId="{B36469C8-E750-4434-8511-6CED502825A5}" type="sibTrans" cxnId="{96D75A53-9DF6-457A-A3C6-00CF57BB7E49}">
      <dgm:prSet/>
      <dgm:spPr/>
      <dgm:t>
        <a:bodyPr/>
        <a:lstStyle/>
        <a:p>
          <a:endParaRPr lang="ru-RU"/>
        </a:p>
      </dgm:t>
    </dgm:pt>
    <dgm:pt modelId="{FE586347-01AC-42B1-AE54-9BE447A3BD9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Учреждения дополнительного образования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Тихорецкого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района - 4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C9AED17-FE83-4031-92CC-5DFE753652C8}" type="parTrans" cxnId="{BF0BA3AD-C4BA-42D5-87F9-B5509B42775D}">
      <dgm:prSet/>
      <dgm:spPr/>
      <dgm:t>
        <a:bodyPr/>
        <a:lstStyle/>
        <a:p>
          <a:endParaRPr lang="ru-RU"/>
        </a:p>
      </dgm:t>
    </dgm:pt>
    <dgm:pt modelId="{D370D012-C035-4F1B-8E94-10AA45C75821}" type="sibTrans" cxnId="{BF0BA3AD-C4BA-42D5-87F9-B5509B42775D}">
      <dgm:prSet/>
      <dgm:spPr/>
      <dgm:t>
        <a:bodyPr/>
        <a:lstStyle/>
        <a:p>
          <a:endParaRPr lang="ru-RU"/>
        </a:p>
      </dgm:t>
    </dgm:pt>
    <dgm:pt modelId="{E5AFC27C-CAE8-4B2A-A335-E53CF27782AA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ДОУ</a:t>
          </a:r>
        </a:p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Щербиновского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района - 2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E846577-71EB-4695-8E15-83C743B3ABE1}" type="sibTrans" cxnId="{3A1D790F-B64C-474E-B13A-B9D374152816}">
      <dgm:prSet/>
      <dgm:spPr/>
      <dgm:t>
        <a:bodyPr/>
        <a:lstStyle/>
        <a:p>
          <a:endParaRPr lang="ru-RU"/>
        </a:p>
      </dgm:t>
    </dgm:pt>
    <dgm:pt modelId="{CDC011A6-5FD4-4ADF-8E52-8F49227302E2}" type="parTrans" cxnId="{3A1D790F-B64C-474E-B13A-B9D374152816}">
      <dgm:prSet/>
      <dgm:spPr/>
      <dgm:t>
        <a:bodyPr/>
        <a:lstStyle/>
        <a:p>
          <a:endParaRPr lang="ru-RU"/>
        </a:p>
      </dgm:t>
    </dgm:pt>
    <dgm:pt modelId="{EB4D4762-BD2C-4A04-B932-A4F7231FEE0F}" type="pres">
      <dgm:prSet presAssocID="{DB089752-5948-4594-96D7-9E45FB59D7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6EB45-3418-4666-AEF3-E03A22B1FA4C}" type="pres">
      <dgm:prSet presAssocID="{52CFAC16-69E8-4B3C-A41D-AFE9E903AC46}" presName="centerShape" presStyleLbl="node0" presStyleIdx="0" presStyleCnt="1" custScaleX="123516" custScaleY="120718"/>
      <dgm:spPr/>
      <dgm:t>
        <a:bodyPr/>
        <a:lstStyle/>
        <a:p>
          <a:endParaRPr lang="ru-RU"/>
        </a:p>
      </dgm:t>
    </dgm:pt>
    <dgm:pt modelId="{15DCE80D-DFE8-4D32-A9BD-9AE4A9D82230}" type="pres">
      <dgm:prSet presAssocID="{7EB2E665-20A2-4425-A54C-8446B988CD88}" presName="node" presStyleLbl="node1" presStyleIdx="0" presStyleCnt="4" custScaleX="197002" custScaleY="132134" custRadScaleRad="108842" custRadScaleInc="-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02A79-BCA0-4BE7-9635-8A91227D1A3F}" type="pres">
      <dgm:prSet presAssocID="{7EB2E665-20A2-4425-A54C-8446B988CD88}" presName="dummy" presStyleCnt="0"/>
      <dgm:spPr/>
    </dgm:pt>
    <dgm:pt modelId="{01F301F9-05C9-4924-A1D4-BDB9A1D6ED4A}" type="pres">
      <dgm:prSet presAssocID="{11D4AC9C-9C56-4C47-A1DA-3EB2E7B4624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E42753A-8241-430F-BE93-E2C312C044BA}" type="pres">
      <dgm:prSet presAssocID="{62806298-C3EC-4834-9043-97045A62C52F}" presName="node" presStyleLbl="node1" presStyleIdx="1" presStyleCnt="4" custScaleX="232123" custScaleY="137003" custRadScaleRad="138606" custRadScaleInc="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144DB-8151-43E8-8E4A-FB0994757A9C}" type="pres">
      <dgm:prSet presAssocID="{62806298-C3EC-4834-9043-97045A62C52F}" presName="dummy" presStyleCnt="0"/>
      <dgm:spPr/>
    </dgm:pt>
    <dgm:pt modelId="{36AE5EC6-0CB1-42E1-9DA3-C484245DF943}" type="pres">
      <dgm:prSet presAssocID="{B36469C8-E750-4434-8511-6CED502825A5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A7F2BEA-4904-4C55-AAFC-87014483C06F}" type="pres">
      <dgm:prSet presAssocID="{E5AFC27C-CAE8-4B2A-A335-E53CF27782AA}" presName="node" presStyleLbl="node1" presStyleIdx="2" presStyleCnt="4" custScaleX="209355" custScaleY="135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2F33A-E17B-4521-A714-DDDA68861E6B}" type="pres">
      <dgm:prSet presAssocID="{E5AFC27C-CAE8-4B2A-A335-E53CF27782AA}" presName="dummy" presStyleCnt="0"/>
      <dgm:spPr/>
    </dgm:pt>
    <dgm:pt modelId="{A11A4DA1-56F8-4A33-B2D2-C7FCA048C0AA}" type="pres">
      <dgm:prSet presAssocID="{AE846577-71EB-4695-8E15-83C743B3ABE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F60E67F0-0D42-45A4-8278-0781B96B1FD4}" type="pres">
      <dgm:prSet presAssocID="{FE586347-01AC-42B1-AE54-9BE447A3BD94}" presName="node" presStyleLbl="node1" presStyleIdx="3" presStyleCnt="4" custScaleX="230456" custScaleY="148226" custRadScaleRad="136592" custRadScaleInc="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ED042-98F1-43C9-A39D-1FE96970EE79}" type="pres">
      <dgm:prSet presAssocID="{FE586347-01AC-42B1-AE54-9BE447A3BD94}" presName="dummy" presStyleCnt="0"/>
      <dgm:spPr/>
    </dgm:pt>
    <dgm:pt modelId="{8D077A6C-BA92-4016-AC2F-AEE0DC5AD3B9}" type="pres">
      <dgm:prSet presAssocID="{D370D012-C035-4F1B-8E94-10AA45C75821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C44CBE90-11B9-40D8-B59A-2BDAC87ECC9B}" type="presOf" srcId="{62806298-C3EC-4834-9043-97045A62C52F}" destId="{2E42753A-8241-430F-BE93-E2C312C044BA}" srcOrd="0" destOrd="0" presId="urn:microsoft.com/office/officeart/2005/8/layout/radial6"/>
    <dgm:cxn modelId="{B974D39B-3060-42AD-A909-97563DB5672B}" type="presOf" srcId="{52CFAC16-69E8-4B3C-A41D-AFE9E903AC46}" destId="{A1F6EB45-3418-4666-AEF3-E03A22B1FA4C}" srcOrd="0" destOrd="0" presId="urn:microsoft.com/office/officeart/2005/8/layout/radial6"/>
    <dgm:cxn modelId="{E433EA4F-7345-471A-8510-2CDC02683143}" type="presOf" srcId="{D370D012-C035-4F1B-8E94-10AA45C75821}" destId="{8D077A6C-BA92-4016-AC2F-AEE0DC5AD3B9}" srcOrd="0" destOrd="0" presId="urn:microsoft.com/office/officeart/2005/8/layout/radial6"/>
    <dgm:cxn modelId="{745B38D9-AFDA-4E17-B8F0-807AF6FD437E}" type="presOf" srcId="{FE586347-01AC-42B1-AE54-9BE447A3BD94}" destId="{F60E67F0-0D42-45A4-8278-0781B96B1FD4}" srcOrd="0" destOrd="0" presId="urn:microsoft.com/office/officeart/2005/8/layout/radial6"/>
    <dgm:cxn modelId="{1AF71E46-DB60-4F58-BA32-01A32A512E2F}" type="presOf" srcId="{DB089752-5948-4594-96D7-9E45FB59D711}" destId="{EB4D4762-BD2C-4A04-B932-A4F7231FEE0F}" srcOrd="0" destOrd="0" presId="urn:microsoft.com/office/officeart/2005/8/layout/radial6"/>
    <dgm:cxn modelId="{3A1D790F-B64C-474E-B13A-B9D374152816}" srcId="{52CFAC16-69E8-4B3C-A41D-AFE9E903AC46}" destId="{E5AFC27C-CAE8-4B2A-A335-E53CF27782AA}" srcOrd="2" destOrd="0" parTransId="{CDC011A6-5FD4-4ADF-8E52-8F49227302E2}" sibTransId="{AE846577-71EB-4695-8E15-83C743B3ABE1}"/>
    <dgm:cxn modelId="{A2D2B649-3409-4ADD-8B3E-8EF6E43FEAA1}" type="presOf" srcId="{11D4AC9C-9C56-4C47-A1DA-3EB2E7B4624C}" destId="{01F301F9-05C9-4924-A1D4-BDB9A1D6ED4A}" srcOrd="0" destOrd="0" presId="urn:microsoft.com/office/officeart/2005/8/layout/radial6"/>
    <dgm:cxn modelId="{A44ABA03-ED8D-4FB3-97B2-2CD13EAE1F65}" type="presOf" srcId="{AE846577-71EB-4695-8E15-83C743B3ABE1}" destId="{A11A4DA1-56F8-4A33-B2D2-C7FCA048C0AA}" srcOrd="0" destOrd="0" presId="urn:microsoft.com/office/officeart/2005/8/layout/radial6"/>
    <dgm:cxn modelId="{9B199159-2E4A-4593-AECE-B6F8A1FF8EE3}" srcId="{DB089752-5948-4594-96D7-9E45FB59D711}" destId="{52CFAC16-69E8-4B3C-A41D-AFE9E903AC46}" srcOrd="0" destOrd="0" parTransId="{250B3DCC-0B4A-4AF7-A2BC-F5B72172127E}" sibTransId="{6E7E40FA-5EEC-4509-B28E-00EBA2BDA047}"/>
    <dgm:cxn modelId="{96D75A53-9DF6-457A-A3C6-00CF57BB7E49}" srcId="{52CFAC16-69E8-4B3C-A41D-AFE9E903AC46}" destId="{62806298-C3EC-4834-9043-97045A62C52F}" srcOrd="1" destOrd="0" parTransId="{DB9ED057-A635-490A-911D-2944C1221DE1}" sibTransId="{B36469C8-E750-4434-8511-6CED502825A5}"/>
    <dgm:cxn modelId="{BD6C23C8-86C6-44C1-BE43-2E214C268128}" type="presOf" srcId="{E5AFC27C-CAE8-4B2A-A335-E53CF27782AA}" destId="{3A7F2BEA-4904-4C55-AAFC-87014483C06F}" srcOrd="0" destOrd="0" presId="urn:microsoft.com/office/officeart/2005/8/layout/radial6"/>
    <dgm:cxn modelId="{BF0BA3AD-C4BA-42D5-87F9-B5509B42775D}" srcId="{52CFAC16-69E8-4B3C-A41D-AFE9E903AC46}" destId="{FE586347-01AC-42B1-AE54-9BE447A3BD94}" srcOrd="3" destOrd="0" parTransId="{6C9AED17-FE83-4031-92CC-5DFE753652C8}" sibTransId="{D370D012-C035-4F1B-8E94-10AA45C75821}"/>
    <dgm:cxn modelId="{A80FBE9D-9B6B-424A-AAC7-439A7719B702}" type="presOf" srcId="{7EB2E665-20A2-4425-A54C-8446B988CD88}" destId="{15DCE80D-DFE8-4D32-A9BD-9AE4A9D82230}" srcOrd="0" destOrd="0" presId="urn:microsoft.com/office/officeart/2005/8/layout/radial6"/>
    <dgm:cxn modelId="{E4F20BE7-A090-43C0-AA25-A258C28744C8}" type="presOf" srcId="{B36469C8-E750-4434-8511-6CED502825A5}" destId="{36AE5EC6-0CB1-42E1-9DA3-C484245DF943}" srcOrd="0" destOrd="0" presId="urn:microsoft.com/office/officeart/2005/8/layout/radial6"/>
    <dgm:cxn modelId="{1A5FD276-408C-428A-A3E5-144C29A8685A}" srcId="{52CFAC16-69E8-4B3C-A41D-AFE9E903AC46}" destId="{7EB2E665-20A2-4425-A54C-8446B988CD88}" srcOrd="0" destOrd="0" parTransId="{AEB28D02-0F8E-4D71-B6D0-2675131CC881}" sibTransId="{11D4AC9C-9C56-4C47-A1DA-3EB2E7B4624C}"/>
    <dgm:cxn modelId="{C19D43E3-0D36-40B2-850F-F7F9BF1320F7}" type="presParOf" srcId="{EB4D4762-BD2C-4A04-B932-A4F7231FEE0F}" destId="{A1F6EB45-3418-4666-AEF3-E03A22B1FA4C}" srcOrd="0" destOrd="0" presId="urn:microsoft.com/office/officeart/2005/8/layout/radial6"/>
    <dgm:cxn modelId="{AEABDA96-618E-465A-B6F7-BC71C33854D8}" type="presParOf" srcId="{EB4D4762-BD2C-4A04-B932-A4F7231FEE0F}" destId="{15DCE80D-DFE8-4D32-A9BD-9AE4A9D82230}" srcOrd="1" destOrd="0" presId="urn:microsoft.com/office/officeart/2005/8/layout/radial6"/>
    <dgm:cxn modelId="{4251866D-6BA3-4FBD-A1CB-D9294E99D5F3}" type="presParOf" srcId="{EB4D4762-BD2C-4A04-B932-A4F7231FEE0F}" destId="{F5102A79-BCA0-4BE7-9635-8A91227D1A3F}" srcOrd="2" destOrd="0" presId="urn:microsoft.com/office/officeart/2005/8/layout/radial6"/>
    <dgm:cxn modelId="{24F7D494-6F80-4B7F-9A51-F9D30EC73D20}" type="presParOf" srcId="{EB4D4762-BD2C-4A04-B932-A4F7231FEE0F}" destId="{01F301F9-05C9-4924-A1D4-BDB9A1D6ED4A}" srcOrd="3" destOrd="0" presId="urn:microsoft.com/office/officeart/2005/8/layout/radial6"/>
    <dgm:cxn modelId="{13CD84CD-18A9-437C-9375-85F6F3CE3FC6}" type="presParOf" srcId="{EB4D4762-BD2C-4A04-B932-A4F7231FEE0F}" destId="{2E42753A-8241-430F-BE93-E2C312C044BA}" srcOrd="4" destOrd="0" presId="urn:microsoft.com/office/officeart/2005/8/layout/radial6"/>
    <dgm:cxn modelId="{6BA7D1FB-11FD-4283-AA89-C8FF2683C7D7}" type="presParOf" srcId="{EB4D4762-BD2C-4A04-B932-A4F7231FEE0F}" destId="{275144DB-8151-43E8-8E4A-FB0994757A9C}" srcOrd="5" destOrd="0" presId="urn:microsoft.com/office/officeart/2005/8/layout/radial6"/>
    <dgm:cxn modelId="{C157D924-B3F0-4FD8-AD8A-B60F624960D1}" type="presParOf" srcId="{EB4D4762-BD2C-4A04-B932-A4F7231FEE0F}" destId="{36AE5EC6-0CB1-42E1-9DA3-C484245DF943}" srcOrd="6" destOrd="0" presId="urn:microsoft.com/office/officeart/2005/8/layout/radial6"/>
    <dgm:cxn modelId="{77225B8C-4CC2-44AC-B210-4DED3E70D71E}" type="presParOf" srcId="{EB4D4762-BD2C-4A04-B932-A4F7231FEE0F}" destId="{3A7F2BEA-4904-4C55-AAFC-87014483C06F}" srcOrd="7" destOrd="0" presId="urn:microsoft.com/office/officeart/2005/8/layout/radial6"/>
    <dgm:cxn modelId="{2EE80945-DCAF-40DF-BE38-617961716D1C}" type="presParOf" srcId="{EB4D4762-BD2C-4A04-B932-A4F7231FEE0F}" destId="{F942F33A-E17B-4521-A714-DDDA68861E6B}" srcOrd="8" destOrd="0" presId="urn:microsoft.com/office/officeart/2005/8/layout/radial6"/>
    <dgm:cxn modelId="{9E83052F-0DB0-466B-9324-452D1E3C7AD1}" type="presParOf" srcId="{EB4D4762-BD2C-4A04-B932-A4F7231FEE0F}" destId="{A11A4DA1-56F8-4A33-B2D2-C7FCA048C0AA}" srcOrd="9" destOrd="0" presId="urn:microsoft.com/office/officeart/2005/8/layout/radial6"/>
    <dgm:cxn modelId="{01D90374-4106-476E-9F2B-48DAB169CD08}" type="presParOf" srcId="{EB4D4762-BD2C-4A04-B932-A4F7231FEE0F}" destId="{F60E67F0-0D42-45A4-8278-0781B96B1FD4}" srcOrd="10" destOrd="0" presId="urn:microsoft.com/office/officeart/2005/8/layout/radial6"/>
    <dgm:cxn modelId="{DB29EC8A-9E5F-486A-98DB-8DFF2DCBA6F3}" type="presParOf" srcId="{EB4D4762-BD2C-4A04-B932-A4F7231FEE0F}" destId="{914ED042-98F1-43C9-A39D-1FE96970EE79}" srcOrd="11" destOrd="0" presId="urn:microsoft.com/office/officeart/2005/8/layout/radial6"/>
    <dgm:cxn modelId="{C42FB861-742A-47B4-8EFA-DF616B0FEA88}" type="presParOf" srcId="{EB4D4762-BD2C-4A04-B932-A4F7231FEE0F}" destId="{8D077A6C-BA92-4016-AC2F-AEE0DC5AD3B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FEB8B4-B975-4E2B-A733-A44BF60F240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15AC6B-E0B3-4707-A544-A0E39C18678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Участие педагогов в мероприятиях в 2022 году</a:t>
          </a:r>
        </a:p>
      </dgm:t>
    </dgm:pt>
    <dgm:pt modelId="{C89EF5B1-EC19-442A-96E1-33A8A028251A}" type="parTrans" cxnId="{1C97369C-450C-4455-A837-E701CC8B9499}">
      <dgm:prSet/>
      <dgm:spPr/>
      <dgm:t>
        <a:bodyPr/>
        <a:lstStyle/>
        <a:p>
          <a:endParaRPr lang="ru-RU"/>
        </a:p>
      </dgm:t>
    </dgm:pt>
    <dgm:pt modelId="{9C2BCA0A-D0DB-4E86-8AD3-BB5D918952D0}" type="sibTrans" cxnId="{1C97369C-450C-4455-A837-E701CC8B9499}">
      <dgm:prSet/>
      <dgm:spPr/>
      <dgm:t>
        <a:bodyPr/>
        <a:lstStyle/>
        <a:p>
          <a:endParaRPr lang="ru-RU"/>
        </a:p>
      </dgm:t>
    </dgm:pt>
    <dgm:pt modelId="{686FCEB5-9FAD-41A2-BFB8-E89F5D46C70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Участие в районном методическом объединении для педагогов-психологов образовательных организаций «Психологическое сопровождение образовательного процесса в ДОУ» с темой  «Использование в коррекционной работе педагога-психолога рекреационных пространств ДОУ с учетом бережливых технологий»</a:t>
          </a:r>
          <a:endParaRPr lang="ru-RU" sz="18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C896A55C-A525-4F8E-A8A1-837AD35D14EF}" type="parTrans" cxnId="{7EA7D649-7BBC-420D-98AF-BD85EE9DE3FE}">
      <dgm:prSet/>
      <dgm:spPr/>
      <dgm:t>
        <a:bodyPr/>
        <a:lstStyle/>
        <a:p>
          <a:endParaRPr lang="ru-RU"/>
        </a:p>
      </dgm:t>
    </dgm:pt>
    <dgm:pt modelId="{8CD6484A-C31B-49FD-8B63-970C5EA614B3}" type="sibTrans" cxnId="{7EA7D649-7BBC-420D-98AF-BD85EE9DE3FE}">
      <dgm:prSet/>
      <dgm:spPr/>
      <dgm:t>
        <a:bodyPr/>
        <a:lstStyle/>
        <a:p>
          <a:endParaRPr lang="ru-RU"/>
        </a:p>
      </dgm:t>
    </dgm:pt>
    <dgm:pt modelId="{4B076045-4D84-4C8A-B091-6ACE3DCA73E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Запланировано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представление опыта по краевой инновационной площадке в рамках «Виртуального педагогического клуба «Диалог» (сентябрь 2022 г.)</a:t>
          </a:r>
        </a:p>
      </dgm:t>
    </dgm:pt>
    <dgm:pt modelId="{9420F8BF-5375-475B-9FF0-9377E94FA313}" type="parTrans" cxnId="{C4DB6607-679A-46B8-B2A0-D6839B8B9932}">
      <dgm:prSet/>
      <dgm:spPr/>
      <dgm:t>
        <a:bodyPr/>
        <a:lstStyle/>
        <a:p>
          <a:endParaRPr lang="ru-RU"/>
        </a:p>
      </dgm:t>
    </dgm:pt>
    <dgm:pt modelId="{89E6D748-B249-44B3-87AE-2D8310E7043D}" type="sibTrans" cxnId="{C4DB6607-679A-46B8-B2A0-D6839B8B9932}">
      <dgm:prSet/>
      <dgm:spPr/>
      <dgm:t>
        <a:bodyPr/>
        <a:lstStyle/>
        <a:p>
          <a:endParaRPr lang="ru-RU"/>
        </a:p>
      </dgm:t>
    </dgm:pt>
    <dgm:pt modelId="{1092824F-6AA0-4933-A1F8-88C7D5985DE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Участие во Всероссийской конференции «Внедрение инновационных технологий в образовательный процесс дошкольной образовательной организации» с темой «Внедрение бережливых технологий в образовательный процесс дошкольных образовательных организаций»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977E37CF-F85C-4C00-B524-8A240F0BD959}" type="parTrans" cxnId="{963FC54A-2253-4B0C-A111-A894D900A849}">
      <dgm:prSet/>
      <dgm:spPr/>
      <dgm:t>
        <a:bodyPr/>
        <a:lstStyle/>
        <a:p>
          <a:endParaRPr lang="ru-RU"/>
        </a:p>
      </dgm:t>
    </dgm:pt>
    <dgm:pt modelId="{C0DA5FDC-04A3-404E-A63F-80E393D13683}" type="sibTrans" cxnId="{963FC54A-2253-4B0C-A111-A894D900A849}">
      <dgm:prSet/>
      <dgm:spPr/>
      <dgm:t>
        <a:bodyPr/>
        <a:lstStyle/>
        <a:p>
          <a:endParaRPr lang="ru-RU"/>
        </a:p>
      </dgm:t>
    </dgm:pt>
    <dgm:pt modelId="{B2EE74A6-4AF5-43ED-8FB6-5BC1276EBA4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Запланировано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участие в краевом семинаре-практикуме «Рекреационные  пространства ДОУ и их роль  в образовательном процессе» (сентябрь 2022 г.)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47C9A01F-AE95-4A6A-8A2A-AE70BD61E854}" type="parTrans" cxnId="{40CBC3E2-D8D9-4157-9CD4-B5645ECD0E0B}">
      <dgm:prSet/>
      <dgm:spPr/>
      <dgm:t>
        <a:bodyPr/>
        <a:lstStyle/>
        <a:p>
          <a:endParaRPr lang="ru-RU"/>
        </a:p>
      </dgm:t>
    </dgm:pt>
    <dgm:pt modelId="{8A31A87F-F02E-46E8-89B9-2BC0D8B0D425}" type="sibTrans" cxnId="{40CBC3E2-D8D9-4157-9CD4-B5645ECD0E0B}">
      <dgm:prSet/>
      <dgm:spPr/>
      <dgm:t>
        <a:bodyPr/>
        <a:lstStyle/>
        <a:p>
          <a:endParaRPr lang="ru-RU"/>
        </a:p>
      </dgm:t>
    </dgm:pt>
    <dgm:pt modelId="{0CC2D4CD-41A3-412F-BA0B-B31D811AD187}" type="pres">
      <dgm:prSet presAssocID="{E9FEB8B4-B975-4E2B-A733-A44BF60F240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9F1DCB-F64B-4FB1-8B42-AB0FF66E0A35}" type="pres">
      <dgm:prSet presAssocID="{5615AC6B-E0B3-4707-A544-A0E39C186781}" presName="root" presStyleCnt="0"/>
      <dgm:spPr/>
    </dgm:pt>
    <dgm:pt modelId="{86EA3B47-B3BA-4CEF-8891-8180FB1E011E}" type="pres">
      <dgm:prSet presAssocID="{5615AC6B-E0B3-4707-A544-A0E39C186781}" presName="rootComposite" presStyleCnt="0"/>
      <dgm:spPr/>
    </dgm:pt>
    <dgm:pt modelId="{C5E37B40-E229-442E-B692-0646C47404B8}" type="pres">
      <dgm:prSet presAssocID="{5615AC6B-E0B3-4707-A544-A0E39C186781}" presName="rootText" presStyleLbl="node1" presStyleIdx="0" presStyleCnt="1" custScaleX="543676" custScaleY="99889" custLinFactNeighborX="-92672" custLinFactNeighborY="-278"/>
      <dgm:spPr/>
      <dgm:t>
        <a:bodyPr/>
        <a:lstStyle/>
        <a:p>
          <a:endParaRPr lang="ru-RU"/>
        </a:p>
      </dgm:t>
    </dgm:pt>
    <dgm:pt modelId="{F8AB509D-56F1-4072-9CAE-3CF947D73FFB}" type="pres">
      <dgm:prSet presAssocID="{5615AC6B-E0B3-4707-A544-A0E39C186781}" presName="rootConnector" presStyleLbl="node1" presStyleIdx="0" presStyleCnt="1"/>
      <dgm:spPr/>
      <dgm:t>
        <a:bodyPr/>
        <a:lstStyle/>
        <a:p>
          <a:endParaRPr lang="ru-RU"/>
        </a:p>
      </dgm:t>
    </dgm:pt>
    <dgm:pt modelId="{9104707B-C61E-46FD-AF50-158D35FD3E09}" type="pres">
      <dgm:prSet presAssocID="{5615AC6B-E0B3-4707-A544-A0E39C186781}" presName="childShape" presStyleCnt="0"/>
      <dgm:spPr/>
    </dgm:pt>
    <dgm:pt modelId="{061AE0B0-11FE-4876-836E-C4C99F1A2506}" type="pres">
      <dgm:prSet presAssocID="{C896A55C-A525-4F8E-A8A1-837AD35D14EF}" presName="Name13" presStyleLbl="parChTrans1D2" presStyleIdx="0" presStyleCnt="4"/>
      <dgm:spPr/>
      <dgm:t>
        <a:bodyPr/>
        <a:lstStyle/>
        <a:p>
          <a:endParaRPr lang="ru-RU"/>
        </a:p>
      </dgm:t>
    </dgm:pt>
    <dgm:pt modelId="{FF74E421-63C1-444D-8A3B-EF60A401975A}" type="pres">
      <dgm:prSet presAssocID="{686FCEB5-9FAD-41A2-BFB8-E89F5D46C702}" presName="childText" presStyleLbl="bgAcc1" presStyleIdx="0" presStyleCnt="4" custScaleX="935955" custScaleY="256667" custLinFactNeighborX="-42496" custLinFactNeighborY="-4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2DA6D-BA21-443B-94D0-7531D4440DC5}" type="pres">
      <dgm:prSet presAssocID="{977E37CF-F85C-4C00-B524-8A240F0BD959}" presName="Name13" presStyleLbl="parChTrans1D2" presStyleIdx="1" presStyleCnt="4"/>
      <dgm:spPr/>
      <dgm:t>
        <a:bodyPr/>
        <a:lstStyle/>
        <a:p>
          <a:endParaRPr lang="ru-RU"/>
        </a:p>
      </dgm:t>
    </dgm:pt>
    <dgm:pt modelId="{E9454583-7AD3-4644-A1D0-5F8A62D4EFAD}" type="pres">
      <dgm:prSet presAssocID="{1092824F-6AA0-4933-A1F8-88C7D5985DEE}" presName="childText" presStyleLbl="bgAcc1" presStyleIdx="1" presStyleCnt="4" custScaleX="937301" custScaleY="247895" custLinFactNeighborX="-42496" custLinFactNeighborY="-2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9A731-A2C6-4245-8E33-D8BB954B150E}" type="pres">
      <dgm:prSet presAssocID="{47C9A01F-AE95-4A6A-8A2A-AE70BD61E854}" presName="Name13" presStyleLbl="parChTrans1D2" presStyleIdx="2" presStyleCnt="4"/>
      <dgm:spPr/>
      <dgm:t>
        <a:bodyPr/>
        <a:lstStyle/>
        <a:p>
          <a:endParaRPr lang="ru-RU"/>
        </a:p>
      </dgm:t>
    </dgm:pt>
    <dgm:pt modelId="{5EE9F2C8-173B-4B26-9D76-6DC8C6C774C3}" type="pres">
      <dgm:prSet presAssocID="{B2EE74A6-4AF5-43ED-8FB6-5BC1276EBA4F}" presName="childText" presStyleLbl="bgAcc1" presStyleIdx="2" presStyleCnt="4" custScaleX="772211" custScaleY="183830" custLinFactNeighborX="-36016" custLinFactNeighborY="-1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D7599-4D9F-4032-AA51-9163073FEF66}" type="pres">
      <dgm:prSet presAssocID="{9420F8BF-5375-475B-9FF0-9377E94FA313}" presName="Name13" presStyleLbl="parChTrans1D2" presStyleIdx="3" presStyleCnt="4"/>
      <dgm:spPr/>
      <dgm:t>
        <a:bodyPr/>
        <a:lstStyle/>
        <a:p>
          <a:endParaRPr lang="ru-RU"/>
        </a:p>
      </dgm:t>
    </dgm:pt>
    <dgm:pt modelId="{B1C45ECE-A714-4BA5-8F70-DA66ED6BD8A2}" type="pres">
      <dgm:prSet presAssocID="{4B076045-4D84-4C8A-B091-6ACE3DCA73E7}" presName="childText" presStyleLbl="bgAcc1" presStyleIdx="3" presStyleCnt="4" custScaleX="773952" custScaleY="195389" custLinFactNeighborX="-34158" custLinFactNeighborY="-2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BC3E2-D8D9-4157-9CD4-B5645ECD0E0B}" srcId="{5615AC6B-E0B3-4707-A544-A0E39C186781}" destId="{B2EE74A6-4AF5-43ED-8FB6-5BC1276EBA4F}" srcOrd="2" destOrd="0" parTransId="{47C9A01F-AE95-4A6A-8A2A-AE70BD61E854}" sibTransId="{8A31A87F-F02E-46E8-89B9-2BC0D8B0D425}"/>
    <dgm:cxn modelId="{9D4A632F-AABD-4499-858A-FBACDDA80A43}" type="presOf" srcId="{E9FEB8B4-B975-4E2B-A733-A44BF60F2409}" destId="{0CC2D4CD-41A3-412F-BA0B-B31D811AD187}" srcOrd="0" destOrd="0" presId="urn:microsoft.com/office/officeart/2005/8/layout/hierarchy3"/>
    <dgm:cxn modelId="{E5ACAC79-8AAF-41FB-8D73-5618A3BF132D}" type="presOf" srcId="{4B076045-4D84-4C8A-B091-6ACE3DCA73E7}" destId="{B1C45ECE-A714-4BA5-8F70-DA66ED6BD8A2}" srcOrd="0" destOrd="0" presId="urn:microsoft.com/office/officeart/2005/8/layout/hierarchy3"/>
    <dgm:cxn modelId="{2FB3721B-BC0F-4755-9796-77EE3AE57DAE}" type="presOf" srcId="{B2EE74A6-4AF5-43ED-8FB6-5BC1276EBA4F}" destId="{5EE9F2C8-173B-4B26-9D76-6DC8C6C774C3}" srcOrd="0" destOrd="0" presId="urn:microsoft.com/office/officeart/2005/8/layout/hierarchy3"/>
    <dgm:cxn modelId="{9652CCD8-A33A-4BBB-8C1E-84EDEA0E5EC1}" type="presOf" srcId="{47C9A01F-AE95-4A6A-8A2A-AE70BD61E854}" destId="{0179A731-A2C6-4245-8E33-D8BB954B150E}" srcOrd="0" destOrd="0" presId="urn:microsoft.com/office/officeart/2005/8/layout/hierarchy3"/>
    <dgm:cxn modelId="{BF51741C-2052-4E8A-A445-BA7A5D3F96DF}" type="presOf" srcId="{5615AC6B-E0B3-4707-A544-A0E39C186781}" destId="{F8AB509D-56F1-4072-9CAE-3CF947D73FFB}" srcOrd="1" destOrd="0" presId="urn:microsoft.com/office/officeart/2005/8/layout/hierarchy3"/>
    <dgm:cxn modelId="{C4DB6607-679A-46B8-B2A0-D6839B8B9932}" srcId="{5615AC6B-E0B3-4707-A544-A0E39C186781}" destId="{4B076045-4D84-4C8A-B091-6ACE3DCA73E7}" srcOrd="3" destOrd="0" parTransId="{9420F8BF-5375-475B-9FF0-9377E94FA313}" sibTransId="{89E6D748-B249-44B3-87AE-2D8310E7043D}"/>
    <dgm:cxn modelId="{3F63F765-EE9D-4C24-88C9-7E9AAF7C17FA}" type="presOf" srcId="{686FCEB5-9FAD-41A2-BFB8-E89F5D46C702}" destId="{FF74E421-63C1-444D-8A3B-EF60A401975A}" srcOrd="0" destOrd="0" presId="urn:microsoft.com/office/officeart/2005/8/layout/hierarchy3"/>
    <dgm:cxn modelId="{C87AEF90-1319-430C-A66F-CCD7104FE458}" type="presOf" srcId="{9420F8BF-5375-475B-9FF0-9377E94FA313}" destId="{783D7599-4D9F-4032-AA51-9163073FEF66}" srcOrd="0" destOrd="0" presId="urn:microsoft.com/office/officeart/2005/8/layout/hierarchy3"/>
    <dgm:cxn modelId="{1CBBA72A-C386-4F2E-9E59-9DF26F6233C3}" type="presOf" srcId="{977E37CF-F85C-4C00-B524-8A240F0BD959}" destId="{6662DA6D-BA21-443B-94D0-7531D4440DC5}" srcOrd="0" destOrd="0" presId="urn:microsoft.com/office/officeart/2005/8/layout/hierarchy3"/>
    <dgm:cxn modelId="{51938E6A-B9CA-4197-B933-F713AB6399D5}" type="presOf" srcId="{1092824F-6AA0-4933-A1F8-88C7D5985DEE}" destId="{E9454583-7AD3-4644-A1D0-5F8A62D4EFAD}" srcOrd="0" destOrd="0" presId="urn:microsoft.com/office/officeart/2005/8/layout/hierarchy3"/>
    <dgm:cxn modelId="{963FC54A-2253-4B0C-A111-A894D900A849}" srcId="{5615AC6B-E0B3-4707-A544-A0E39C186781}" destId="{1092824F-6AA0-4933-A1F8-88C7D5985DEE}" srcOrd="1" destOrd="0" parTransId="{977E37CF-F85C-4C00-B524-8A240F0BD959}" sibTransId="{C0DA5FDC-04A3-404E-A63F-80E393D13683}"/>
    <dgm:cxn modelId="{E11D9B87-E3AE-4318-9406-5124C46ADAC5}" type="presOf" srcId="{5615AC6B-E0B3-4707-A544-A0E39C186781}" destId="{C5E37B40-E229-442E-B692-0646C47404B8}" srcOrd="0" destOrd="0" presId="urn:microsoft.com/office/officeart/2005/8/layout/hierarchy3"/>
    <dgm:cxn modelId="{7EA7D649-7BBC-420D-98AF-BD85EE9DE3FE}" srcId="{5615AC6B-E0B3-4707-A544-A0E39C186781}" destId="{686FCEB5-9FAD-41A2-BFB8-E89F5D46C702}" srcOrd="0" destOrd="0" parTransId="{C896A55C-A525-4F8E-A8A1-837AD35D14EF}" sibTransId="{8CD6484A-C31B-49FD-8B63-970C5EA614B3}"/>
    <dgm:cxn modelId="{1C97369C-450C-4455-A837-E701CC8B9499}" srcId="{E9FEB8B4-B975-4E2B-A733-A44BF60F2409}" destId="{5615AC6B-E0B3-4707-A544-A0E39C186781}" srcOrd="0" destOrd="0" parTransId="{C89EF5B1-EC19-442A-96E1-33A8A028251A}" sibTransId="{9C2BCA0A-D0DB-4E86-8AD3-BB5D918952D0}"/>
    <dgm:cxn modelId="{C18E30FE-F087-4B2A-92BE-A6D9BBD96031}" type="presOf" srcId="{C896A55C-A525-4F8E-A8A1-837AD35D14EF}" destId="{061AE0B0-11FE-4876-836E-C4C99F1A2506}" srcOrd="0" destOrd="0" presId="urn:microsoft.com/office/officeart/2005/8/layout/hierarchy3"/>
    <dgm:cxn modelId="{9BA34619-AB4D-4F67-9CFB-99F29F9610A7}" type="presParOf" srcId="{0CC2D4CD-41A3-412F-BA0B-B31D811AD187}" destId="{B49F1DCB-F64B-4FB1-8B42-AB0FF66E0A35}" srcOrd="0" destOrd="0" presId="urn:microsoft.com/office/officeart/2005/8/layout/hierarchy3"/>
    <dgm:cxn modelId="{A70D44AD-109A-4FA1-9D44-2A874C4D676F}" type="presParOf" srcId="{B49F1DCB-F64B-4FB1-8B42-AB0FF66E0A35}" destId="{86EA3B47-B3BA-4CEF-8891-8180FB1E011E}" srcOrd="0" destOrd="0" presId="urn:microsoft.com/office/officeart/2005/8/layout/hierarchy3"/>
    <dgm:cxn modelId="{433C3C85-DCD2-45EB-BE02-39C519F6D696}" type="presParOf" srcId="{86EA3B47-B3BA-4CEF-8891-8180FB1E011E}" destId="{C5E37B40-E229-442E-B692-0646C47404B8}" srcOrd="0" destOrd="0" presId="urn:microsoft.com/office/officeart/2005/8/layout/hierarchy3"/>
    <dgm:cxn modelId="{92C5BDC5-9182-424B-8E0C-FD9B898992CA}" type="presParOf" srcId="{86EA3B47-B3BA-4CEF-8891-8180FB1E011E}" destId="{F8AB509D-56F1-4072-9CAE-3CF947D73FFB}" srcOrd="1" destOrd="0" presId="urn:microsoft.com/office/officeart/2005/8/layout/hierarchy3"/>
    <dgm:cxn modelId="{E1E1AAF7-F05A-4955-B058-4102473A954F}" type="presParOf" srcId="{B49F1DCB-F64B-4FB1-8B42-AB0FF66E0A35}" destId="{9104707B-C61E-46FD-AF50-158D35FD3E09}" srcOrd="1" destOrd="0" presId="urn:microsoft.com/office/officeart/2005/8/layout/hierarchy3"/>
    <dgm:cxn modelId="{70B4CCA2-19F4-4827-8161-16BDF9646813}" type="presParOf" srcId="{9104707B-C61E-46FD-AF50-158D35FD3E09}" destId="{061AE0B0-11FE-4876-836E-C4C99F1A2506}" srcOrd="0" destOrd="0" presId="urn:microsoft.com/office/officeart/2005/8/layout/hierarchy3"/>
    <dgm:cxn modelId="{A1DB82E7-083B-49B7-A62F-1F98CE2CE3C3}" type="presParOf" srcId="{9104707B-C61E-46FD-AF50-158D35FD3E09}" destId="{FF74E421-63C1-444D-8A3B-EF60A401975A}" srcOrd="1" destOrd="0" presId="urn:microsoft.com/office/officeart/2005/8/layout/hierarchy3"/>
    <dgm:cxn modelId="{6ADCCD3E-C5D2-44C7-BD8C-939043A77997}" type="presParOf" srcId="{9104707B-C61E-46FD-AF50-158D35FD3E09}" destId="{6662DA6D-BA21-443B-94D0-7531D4440DC5}" srcOrd="2" destOrd="0" presId="urn:microsoft.com/office/officeart/2005/8/layout/hierarchy3"/>
    <dgm:cxn modelId="{E22706C9-61F3-483B-AE28-8DBD4B70D964}" type="presParOf" srcId="{9104707B-C61E-46FD-AF50-158D35FD3E09}" destId="{E9454583-7AD3-4644-A1D0-5F8A62D4EFAD}" srcOrd="3" destOrd="0" presId="urn:microsoft.com/office/officeart/2005/8/layout/hierarchy3"/>
    <dgm:cxn modelId="{A823CCA6-AB25-447F-9604-71151097F744}" type="presParOf" srcId="{9104707B-C61E-46FD-AF50-158D35FD3E09}" destId="{0179A731-A2C6-4245-8E33-D8BB954B150E}" srcOrd="4" destOrd="0" presId="urn:microsoft.com/office/officeart/2005/8/layout/hierarchy3"/>
    <dgm:cxn modelId="{EEC79B9C-5795-4C9B-BBA0-8C25218E79BA}" type="presParOf" srcId="{9104707B-C61E-46FD-AF50-158D35FD3E09}" destId="{5EE9F2C8-173B-4B26-9D76-6DC8C6C774C3}" srcOrd="5" destOrd="0" presId="urn:microsoft.com/office/officeart/2005/8/layout/hierarchy3"/>
    <dgm:cxn modelId="{F5AD98C1-7F7E-4BE6-A0D9-D497AA6705A3}" type="presParOf" srcId="{9104707B-C61E-46FD-AF50-158D35FD3E09}" destId="{783D7599-4D9F-4032-AA51-9163073FEF66}" srcOrd="6" destOrd="0" presId="urn:microsoft.com/office/officeart/2005/8/layout/hierarchy3"/>
    <dgm:cxn modelId="{B1C29F94-F8D8-4BF0-9DFC-7E4BD50252FC}" type="presParOf" srcId="{9104707B-C61E-46FD-AF50-158D35FD3E09}" destId="{B1C45ECE-A714-4BA5-8F70-DA66ED6BD8A2}" srcOrd="7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FEB8B4-B975-4E2B-A733-A44BF60F240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15AC6B-E0B3-4707-A544-A0E39C18678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Публикации в 2022 году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89EF5B1-EC19-442A-96E1-33A8A028251A}" type="parTrans" cxnId="{1C97369C-450C-4455-A837-E701CC8B9499}">
      <dgm:prSet/>
      <dgm:spPr/>
      <dgm:t>
        <a:bodyPr/>
        <a:lstStyle/>
        <a:p>
          <a:endParaRPr lang="ru-RU"/>
        </a:p>
      </dgm:t>
    </dgm:pt>
    <dgm:pt modelId="{9C2BCA0A-D0DB-4E86-8AD3-BB5D918952D0}" type="sibTrans" cxnId="{1C97369C-450C-4455-A837-E701CC8B9499}">
      <dgm:prSet/>
      <dgm:spPr/>
      <dgm:t>
        <a:bodyPr/>
        <a:lstStyle/>
        <a:p>
          <a:endParaRPr lang="ru-RU"/>
        </a:p>
      </dgm:t>
    </dgm:pt>
    <dgm:pt modelId="{686FCEB5-9FAD-41A2-BFB8-E89F5D46C70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Статья «Бережливое пространство». </a:t>
          </a:r>
        </a:p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Информационно-методический журнал «Педагогический вестник Кубани». – Краснодар, 2022. -  № 2. С. 18-20.</a:t>
          </a:r>
        </a:p>
      </dgm:t>
    </dgm:pt>
    <dgm:pt modelId="{C896A55C-A525-4F8E-A8A1-837AD35D14EF}" type="parTrans" cxnId="{7EA7D649-7BBC-420D-98AF-BD85EE9DE3FE}">
      <dgm:prSet/>
      <dgm:spPr/>
      <dgm:t>
        <a:bodyPr/>
        <a:lstStyle/>
        <a:p>
          <a:endParaRPr lang="ru-RU"/>
        </a:p>
      </dgm:t>
    </dgm:pt>
    <dgm:pt modelId="{8CD6484A-C31B-49FD-8B63-970C5EA614B3}" type="sibTrans" cxnId="{7EA7D649-7BBC-420D-98AF-BD85EE9DE3FE}">
      <dgm:prSet/>
      <dgm:spPr/>
      <dgm:t>
        <a:bodyPr/>
        <a:lstStyle/>
        <a:p>
          <a:endParaRPr lang="ru-RU"/>
        </a:p>
      </dgm:t>
    </dgm:pt>
    <dgm:pt modelId="{4B076045-4D84-4C8A-B091-6ACE3DCA73E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Статья «Роль условных обозначений в организации деятельности в рекреационных пространствах ДОУ».  Педагогический журнал «Вестник Просвещения».- Липецк, 2022. - № 8.</a:t>
          </a:r>
          <a:endParaRPr lang="ru-RU" sz="1800" dirty="0"/>
        </a:p>
      </dgm:t>
    </dgm:pt>
    <dgm:pt modelId="{9420F8BF-5375-475B-9FF0-9377E94FA313}" type="parTrans" cxnId="{C4DB6607-679A-46B8-B2A0-D6839B8B9932}">
      <dgm:prSet/>
      <dgm:spPr/>
      <dgm:t>
        <a:bodyPr/>
        <a:lstStyle/>
        <a:p>
          <a:endParaRPr lang="ru-RU"/>
        </a:p>
      </dgm:t>
    </dgm:pt>
    <dgm:pt modelId="{89E6D748-B249-44B3-87AE-2D8310E7043D}" type="sibTrans" cxnId="{C4DB6607-679A-46B8-B2A0-D6839B8B9932}">
      <dgm:prSet/>
      <dgm:spPr/>
      <dgm:t>
        <a:bodyPr/>
        <a:lstStyle/>
        <a:p>
          <a:endParaRPr lang="ru-RU"/>
        </a:p>
      </dgm:t>
    </dgm:pt>
    <dgm:pt modelId="{1092824F-6AA0-4933-A1F8-88C7D5985DE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Статья «Идеи организации рекреационных пространств в дошкольных образовательных организациях».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Электронный журнал Всероссийского издания «</a:t>
          </a:r>
          <a:r>
            <a:rPr lang="ru-RU" sz="1800" b="0" dirty="0" err="1" smtClean="0">
              <a:latin typeface="Times New Roman" pitchFamily="18" charset="0"/>
              <a:cs typeface="Times New Roman" pitchFamily="18" charset="0"/>
            </a:rPr>
            <a:t>Педразвитие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». - Липецк, 2022.</a:t>
          </a:r>
          <a:endParaRPr lang="ru-RU" sz="12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977E37CF-F85C-4C00-B524-8A240F0BD959}" type="parTrans" cxnId="{963FC54A-2253-4B0C-A111-A894D900A849}">
      <dgm:prSet/>
      <dgm:spPr/>
      <dgm:t>
        <a:bodyPr/>
        <a:lstStyle/>
        <a:p>
          <a:endParaRPr lang="ru-RU"/>
        </a:p>
      </dgm:t>
    </dgm:pt>
    <dgm:pt modelId="{C0DA5FDC-04A3-404E-A63F-80E393D13683}" type="sibTrans" cxnId="{963FC54A-2253-4B0C-A111-A894D900A849}">
      <dgm:prSet/>
      <dgm:spPr/>
      <dgm:t>
        <a:bodyPr/>
        <a:lstStyle/>
        <a:p>
          <a:endParaRPr lang="ru-RU"/>
        </a:p>
      </dgm:t>
    </dgm:pt>
    <dgm:pt modelId="{B2EE74A6-4AF5-43ED-8FB6-5BC1276EBA4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Статья «Использование рекреационных пространств ДОУ                      с учетом бережливых технологий в работе учителя-логопеда с детьми    с ОВЗ». Педагогический журнал «Вестник Просвещения». – Липецк, 2022. - № 2. С. 409-412.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47C9A01F-AE95-4A6A-8A2A-AE70BD61E854}" type="parTrans" cxnId="{40CBC3E2-D8D9-4157-9CD4-B5645ECD0E0B}">
      <dgm:prSet/>
      <dgm:spPr/>
      <dgm:t>
        <a:bodyPr/>
        <a:lstStyle/>
        <a:p>
          <a:endParaRPr lang="ru-RU"/>
        </a:p>
      </dgm:t>
    </dgm:pt>
    <dgm:pt modelId="{8A31A87F-F02E-46E8-89B9-2BC0D8B0D425}" type="sibTrans" cxnId="{40CBC3E2-D8D9-4157-9CD4-B5645ECD0E0B}">
      <dgm:prSet/>
      <dgm:spPr/>
      <dgm:t>
        <a:bodyPr/>
        <a:lstStyle/>
        <a:p>
          <a:endParaRPr lang="ru-RU"/>
        </a:p>
      </dgm:t>
    </dgm:pt>
    <dgm:pt modelId="{0CC2D4CD-41A3-412F-BA0B-B31D811AD187}" type="pres">
      <dgm:prSet presAssocID="{E9FEB8B4-B975-4E2B-A733-A44BF60F240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9F1DCB-F64B-4FB1-8B42-AB0FF66E0A35}" type="pres">
      <dgm:prSet presAssocID="{5615AC6B-E0B3-4707-A544-A0E39C186781}" presName="root" presStyleCnt="0"/>
      <dgm:spPr/>
    </dgm:pt>
    <dgm:pt modelId="{86EA3B47-B3BA-4CEF-8891-8180FB1E011E}" type="pres">
      <dgm:prSet presAssocID="{5615AC6B-E0B3-4707-A544-A0E39C186781}" presName="rootComposite" presStyleCnt="0"/>
      <dgm:spPr/>
    </dgm:pt>
    <dgm:pt modelId="{C5E37B40-E229-442E-B692-0646C47404B8}" type="pres">
      <dgm:prSet presAssocID="{5615AC6B-E0B3-4707-A544-A0E39C186781}" presName="rootText" presStyleLbl="node1" presStyleIdx="0" presStyleCnt="1" custScaleX="324931" custScaleY="51871" custLinFactNeighborX="-92672" custLinFactNeighborY="-278"/>
      <dgm:spPr/>
      <dgm:t>
        <a:bodyPr/>
        <a:lstStyle/>
        <a:p>
          <a:endParaRPr lang="ru-RU"/>
        </a:p>
      </dgm:t>
    </dgm:pt>
    <dgm:pt modelId="{F8AB509D-56F1-4072-9CAE-3CF947D73FFB}" type="pres">
      <dgm:prSet presAssocID="{5615AC6B-E0B3-4707-A544-A0E39C186781}" presName="rootConnector" presStyleLbl="node1" presStyleIdx="0" presStyleCnt="1"/>
      <dgm:spPr/>
      <dgm:t>
        <a:bodyPr/>
        <a:lstStyle/>
        <a:p>
          <a:endParaRPr lang="ru-RU"/>
        </a:p>
      </dgm:t>
    </dgm:pt>
    <dgm:pt modelId="{9104707B-C61E-46FD-AF50-158D35FD3E09}" type="pres">
      <dgm:prSet presAssocID="{5615AC6B-E0B3-4707-A544-A0E39C186781}" presName="childShape" presStyleCnt="0"/>
      <dgm:spPr/>
    </dgm:pt>
    <dgm:pt modelId="{061AE0B0-11FE-4876-836E-C4C99F1A2506}" type="pres">
      <dgm:prSet presAssocID="{C896A55C-A525-4F8E-A8A1-837AD35D14EF}" presName="Name13" presStyleLbl="parChTrans1D2" presStyleIdx="0" presStyleCnt="4"/>
      <dgm:spPr/>
      <dgm:t>
        <a:bodyPr/>
        <a:lstStyle/>
        <a:p>
          <a:endParaRPr lang="ru-RU"/>
        </a:p>
      </dgm:t>
    </dgm:pt>
    <dgm:pt modelId="{FF74E421-63C1-444D-8A3B-EF60A401975A}" type="pres">
      <dgm:prSet presAssocID="{686FCEB5-9FAD-41A2-BFB8-E89F5D46C702}" presName="childText" presStyleLbl="bgAcc1" presStyleIdx="0" presStyleCnt="4" custScaleX="534078" custScaleY="169824" custLinFactNeighborX="-42496" custLinFactNeighborY="-4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2DA6D-BA21-443B-94D0-7531D4440DC5}" type="pres">
      <dgm:prSet presAssocID="{977E37CF-F85C-4C00-B524-8A240F0BD959}" presName="Name13" presStyleLbl="parChTrans1D2" presStyleIdx="1" presStyleCnt="4"/>
      <dgm:spPr/>
      <dgm:t>
        <a:bodyPr/>
        <a:lstStyle/>
        <a:p>
          <a:endParaRPr lang="ru-RU"/>
        </a:p>
      </dgm:t>
    </dgm:pt>
    <dgm:pt modelId="{E9454583-7AD3-4644-A1D0-5F8A62D4EFAD}" type="pres">
      <dgm:prSet presAssocID="{1092824F-6AA0-4933-A1F8-88C7D5985DEE}" presName="childText" presStyleLbl="bgAcc1" presStyleIdx="1" presStyleCnt="4" custScaleX="650716" custScaleY="191978" custLinFactNeighborX="-42496" custLinFactNeighborY="-2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9A731-A2C6-4245-8E33-D8BB954B150E}" type="pres">
      <dgm:prSet presAssocID="{47C9A01F-AE95-4A6A-8A2A-AE70BD61E854}" presName="Name13" presStyleLbl="parChTrans1D2" presStyleIdx="2" presStyleCnt="4"/>
      <dgm:spPr/>
      <dgm:t>
        <a:bodyPr/>
        <a:lstStyle/>
        <a:p>
          <a:endParaRPr lang="ru-RU"/>
        </a:p>
      </dgm:t>
    </dgm:pt>
    <dgm:pt modelId="{5EE9F2C8-173B-4B26-9D76-6DC8C6C774C3}" type="pres">
      <dgm:prSet presAssocID="{B2EE74A6-4AF5-43ED-8FB6-5BC1276EBA4F}" presName="childText" presStyleLbl="bgAcc1" presStyleIdx="2" presStyleCnt="4" custScaleX="701244" custScaleY="183830" custLinFactNeighborX="-36016" custLinFactNeighborY="-1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D7599-4D9F-4032-AA51-9163073FEF66}" type="pres">
      <dgm:prSet presAssocID="{9420F8BF-5375-475B-9FF0-9377E94FA313}" presName="Name13" presStyleLbl="parChTrans1D2" presStyleIdx="3" presStyleCnt="4"/>
      <dgm:spPr/>
      <dgm:t>
        <a:bodyPr/>
        <a:lstStyle/>
        <a:p>
          <a:endParaRPr lang="ru-RU"/>
        </a:p>
      </dgm:t>
    </dgm:pt>
    <dgm:pt modelId="{B1C45ECE-A714-4BA5-8F70-DA66ED6BD8A2}" type="pres">
      <dgm:prSet presAssocID="{4B076045-4D84-4C8A-B091-6ACE3DCA73E7}" presName="childText" presStyleLbl="bgAcc1" presStyleIdx="3" presStyleCnt="4" custScaleX="654611" custScaleY="131937" custLinFactNeighborX="-34158" custLinFactNeighborY="-2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9705C7-1EB8-4C44-BFCB-F4FD8724F643}" type="presOf" srcId="{5615AC6B-E0B3-4707-A544-A0E39C186781}" destId="{F8AB509D-56F1-4072-9CAE-3CF947D73FFB}" srcOrd="1" destOrd="0" presId="urn:microsoft.com/office/officeart/2005/8/layout/hierarchy3"/>
    <dgm:cxn modelId="{40CBC3E2-D8D9-4157-9CD4-B5645ECD0E0B}" srcId="{5615AC6B-E0B3-4707-A544-A0E39C186781}" destId="{B2EE74A6-4AF5-43ED-8FB6-5BC1276EBA4F}" srcOrd="2" destOrd="0" parTransId="{47C9A01F-AE95-4A6A-8A2A-AE70BD61E854}" sibTransId="{8A31A87F-F02E-46E8-89B9-2BC0D8B0D425}"/>
    <dgm:cxn modelId="{55B913F4-A631-45E4-92E9-709980C31BF7}" type="presOf" srcId="{C896A55C-A525-4F8E-A8A1-837AD35D14EF}" destId="{061AE0B0-11FE-4876-836E-C4C99F1A2506}" srcOrd="0" destOrd="0" presId="urn:microsoft.com/office/officeart/2005/8/layout/hierarchy3"/>
    <dgm:cxn modelId="{B8D3BD48-EB59-479C-9B25-1370F82BD58F}" type="presOf" srcId="{4B076045-4D84-4C8A-B091-6ACE3DCA73E7}" destId="{B1C45ECE-A714-4BA5-8F70-DA66ED6BD8A2}" srcOrd="0" destOrd="0" presId="urn:microsoft.com/office/officeart/2005/8/layout/hierarchy3"/>
    <dgm:cxn modelId="{6075DF47-0B7E-4957-99C0-DFE23FD84893}" type="presOf" srcId="{E9FEB8B4-B975-4E2B-A733-A44BF60F2409}" destId="{0CC2D4CD-41A3-412F-BA0B-B31D811AD187}" srcOrd="0" destOrd="0" presId="urn:microsoft.com/office/officeart/2005/8/layout/hierarchy3"/>
    <dgm:cxn modelId="{C4DB6607-679A-46B8-B2A0-D6839B8B9932}" srcId="{5615AC6B-E0B3-4707-A544-A0E39C186781}" destId="{4B076045-4D84-4C8A-B091-6ACE3DCA73E7}" srcOrd="3" destOrd="0" parTransId="{9420F8BF-5375-475B-9FF0-9377E94FA313}" sibTransId="{89E6D748-B249-44B3-87AE-2D8310E7043D}"/>
    <dgm:cxn modelId="{E945F449-EC60-480E-98DC-9B6D643A84DA}" type="presOf" srcId="{1092824F-6AA0-4933-A1F8-88C7D5985DEE}" destId="{E9454583-7AD3-4644-A1D0-5F8A62D4EFAD}" srcOrd="0" destOrd="0" presId="urn:microsoft.com/office/officeart/2005/8/layout/hierarchy3"/>
    <dgm:cxn modelId="{8827DA0C-2BA7-47C8-A632-53B12E0F680C}" type="presOf" srcId="{9420F8BF-5375-475B-9FF0-9377E94FA313}" destId="{783D7599-4D9F-4032-AA51-9163073FEF66}" srcOrd="0" destOrd="0" presId="urn:microsoft.com/office/officeart/2005/8/layout/hierarchy3"/>
    <dgm:cxn modelId="{A23E4C10-3D48-47F1-B175-3B2C8DBEF764}" type="presOf" srcId="{977E37CF-F85C-4C00-B524-8A240F0BD959}" destId="{6662DA6D-BA21-443B-94D0-7531D4440DC5}" srcOrd="0" destOrd="0" presId="urn:microsoft.com/office/officeart/2005/8/layout/hierarchy3"/>
    <dgm:cxn modelId="{963FC54A-2253-4B0C-A111-A894D900A849}" srcId="{5615AC6B-E0B3-4707-A544-A0E39C186781}" destId="{1092824F-6AA0-4933-A1F8-88C7D5985DEE}" srcOrd="1" destOrd="0" parTransId="{977E37CF-F85C-4C00-B524-8A240F0BD959}" sibTransId="{C0DA5FDC-04A3-404E-A63F-80E393D13683}"/>
    <dgm:cxn modelId="{D6FD6A4E-504B-4780-835B-5EA767BE1C87}" type="presOf" srcId="{686FCEB5-9FAD-41A2-BFB8-E89F5D46C702}" destId="{FF74E421-63C1-444D-8A3B-EF60A401975A}" srcOrd="0" destOrd="0" presId="urn:microsoft.com/office/officeart/2005/8/layout/hierarchy3"/>
    <dgm:cxn modelId="{42660B57-BB5E-41CB-879A-8DED74BA298A}" type="presOf" srcId="{B2EE74A6-4AF5-43ED-8FB6-5BC1276EBA4F}" destId="{5EE9F2C8-173B-4B26-9D76-6DC8C6C774C3}" srcOrd="0" destOrd="0" presId="urn:microsoft.com/office/officeart/2005/8/layout/hierarchy3"/>
    <dgm:cxn modelId="{7EA7D649-7BBC-420D-98AF-BD85EE9DE3FE}" srcId="{5615AC6B-E0B3-4707-A544-A0E39C186781}" destId="{686FCEB5-9FAD-41A2-BFB8-E89F5D46C702}" srcOrd="0" destOrd="0" parTransId="{C896A55C-A525-4F8E-A8A1-837AD35D14EF}" sibTransId="{8CD6484A-C31B-49FD-8B63-970C5EA614B3}"/>
    <dgm:cxn modelId="{E636A944-626A-4F03-97F3-03BCFB24848A}" type="presOf" srcId="{47C9A01F-AE95-4A6A-8A2A-AE70BD61E854}" destId="{0179A731-A2C6-4245-8E33-D8BB954B150E}" srcOrd="0" destOrd="0" presId="urn:microsoft.com/office/officeart/2005/8/layout/hierarchy3"/>
    <dgm:cxn modelId="{1C97369C-450C-4455-A837-E701CC8B9499}" srcId="{E9FEB8B4-B975-4E2B-A733-A44BF60F2409}" destId="{5615AC6B-E0B3-4707-A544-A0E39C186781}" srcOrd="0" destOrd="0" parTransId="{C89EF5B1-EC19-442A-96E1-33A8A028251A}" sibTransId="{9C2BCA0A-D0DB-4E86-8AD3-BB5D918952D0}"/>
    <dgm:cxn modelId="{9B448F86-352A-4409-B4A7-FA58F67F3A77}" type="presOf" srcId="{5615AC6B-E0B3-4707-A544-A0E39C186781}" destId="{C5E37B40-E229-442E-B692-0646C47404B8}" srcOrd="0" destOrd="0" presId="urn:microsoft.com/office/officeart/2005/8/layout/hierarchy3"/>
    <dgm:cxn modelId="{F31F8038-8098-43C6-8E5B-F639CDD7A243}" type="presParOf" srcId="{0CC2D4CD-41A3-412F-BA0B-B31D811AD187}" destId="{B49F1DCB-F64B-4FB1-8B42-AB0FF66E0A35}" srcOrd="0" destOrd="0" presId="urn:microsoft.com/office/officeart/2005/8/layout/hierarchy3"/>
    <dgm:cxn modelId="{83D8578D-0300-45C1-8297-70753915A923}" type="presParOf" srcId="{B49F1DCB-F64B-4FB1-8B42-AB0FF66E0A35}" destId="{86EA3B47-B3BA-4CEF-8891-8180FB1E011E}" srcOrd="0" destOrd="0" presId="urn:microsoft.com/office/officeart/2005/8/layout/hierarchy3"/>
    <dgm:cxn modelId="{99B88265-71E5-4E65-8A24-B25620634433}" type="presParOf" srcId="{86EA3B47-B3BA-4CEF-8891-8180FB1E011E}" destId="{C5E37B40-E229-442E-B692-0646C47404B8}" srcOrd="0" destOrd="0" presId="urn:microsoft.com/office/officeart/2005/8/layout/hierarchy3"/>
    <dgm:cxn modelId="{8791A799-D240-4668-9C1D-BDAE322F9C87}" type="presParOf" srcId="{86EA3B47-B3BA-4CEF-8891-8180FB1E011E}" destId="{F8AB509D-56F1-4072-9CAE-3CF947D73FFB}" srcOrd="1" destOrd="0" presId="urn:microsoft.com/office/officeart/2005/8/layout/hierarchy3"/>
    <dgm:cxn modelId="{840F2013-BA1D-4058-89A0-882D4D1E2419}" type="presParOf" srcId="{B49F1DCB-F64B-4FB1-8B42-AB0FF66E0A35}" destId="{9104707B-C61E-46FD-AF50-158D35FD3E09}" srcOrd="1" destOrd="0" presId="urn:microsoft.com/office/officeart/2005/8/layout/hierarchy3"/>
    <dgm:cxn modelId="{F3B52218-B0DE-49BE-B3C5-F3EA79AFF6E8}" type="presParOf" srcId="{9104707B-C61E-46FD-AF50-158D35FD3E09}" destId="{061AE0B0-11FE-4876-836E-C4C99F1A2506}" srcOrd="0" destOrd="0" presId="urn:microsoft.com/office/officeart/2005/8/layout/hierarchy3"/>
    <dgm:cxn modelId="{6C6AA823-0519-4917-B285-C295AD9BBCCD}" type="presParOf" srcId="{9104707B-C61E-46FD-AF50-158D35FD3E09}" destId="{FF74E421-63C1-444D-8A3B-EF60A401975A}" srcOrd="1" destOrd="0" presId="urn:microsoft.com/office/officeart/2005/8/layout/hierarchy3"/>
    <dgm:cxn modelId="{4FDC8B3B-58E0-48E0-A6E9-30AB245C5C47}" type="presParOf" srcId="{9104707B-C61E-46FD-AF50-158D35FD3E09}" destId="{6662DA6D-BA21-443B-94D0-7531D4440DC5}" srcOrd="2" destOrd="0" presId="urn:microsoft.com/office/officeart/2005/8/layout/hierarchy3"/>
    <dgm:cxn modelId="{77E269EF-E14C-44C0-8F95-9144DEC6089D}" type="presParOf" srcId="{9104707B-C61E-46FD-AF50-158D35FD3E09}" destId="{E9454583-7AD3-4644-A1D0-5F8A62D4EFAD}" srcOrd="3" destOrd="0" presId="urn:microsoft.com/office/officeart/2005/8/layout/hierarchy3"/>
    <dgm:cxn modelId="{355D4EDE-94FC-412B-A114-3A5024A17DCB}" type="presParOf" srcId="{9104707B-C61E-46FD-AF50-158D35FD3E09}" destId="{0179A731-A2C6-4245-8E33-D8BB954B150E}" srcOrd="4" destOrd="0" presId="urn:microsoft.com/office/officeart/2005/8/layout/hierarchy3"/>
    <dgm:cxn modelId="{4E713FC8-B5A8-44E7-AF95-848ADC3FF320}" type="presParOf" srcId="{9104707B-C61E-46FD-AF50-158D35FD3E09}" destId="{5EE9F2C8-173B-4B26-9D76-6DC8C6C774C3}" srcOrd="5" destOrd="0" presId="urn:microsoft.com/office/officeart/2005/8/layout/hierarchy3"/>
    <dgm:cxn modelId="{5451F31C-0E49-4938-B8B9-6CD0963BDC06}" type="presParOf" srcId="{9104707B-C61E-46FD-AF50-158D35FD3E09}" destId="{783D7599-4D9F-4032-AA51-9163073FEF66}" srcOrd="6" destOrd="0" presId="urn:microsoft.com/office/officeart/2005/8/layout/hierarchy3"/>
    <dgm:cxn modelId="{C1FF913B-6470-4726-883B-9634C03F2A42}" type="presParOf" srcId="{9104707B-C61E-46FD-AF50-158D35FD3E09}" destId="{B1C45ECE-A714-4BA5-8F70-DA66ED6BD8A2}" srcOrd="7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FD3EC-C28A-49F1-AEDF-091E8548D3CD}">
      <dsp:nvSpPr>
        <dsp:cNvPr id="0" name=""/>
        <dsp:cNvSpPr/>
      </dsp:nvSpPr>
      <dsp:spPr>
        <a:xfrm rot="5400000">
          <a:off x="-165243" y="178934"/>
          <a:ext cx="1101625" cy="77113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</a:t>
          </a:r>
          <a:endParaRPr lang="ru-RU" sz="2100" kern="1200" dirty="0"/>
        </a:p>
      </dsp:txBody>
      <dsp:txXfrm rot="-5400000">
        <a:off x="2" y="399259"/>
        <a:ext cx="771137" cy="330488"/>
      </dsp:txXfrm>
    </dsp:sp>
    <dsp:sp modelId="{BB613F3F-9ED3-4230-B1D2-A78B16B7D972}">
      <dsp:nvSpPr>
        <dsp:cNvPr id="0" name=""/>
        <dsp:cNvSpPr/>
      </dsp:nvSpPr>
      <dsp:spPr>
        <a:xfrm rot="5400000">
          <a:off x="4170944" y="-3386116"/>
          <a:ext cx="716056" cy="751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Изучение нормативно-правовых, методических ресурсов  по теме проекта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71138" y="48645"/>
        <a:ext cx="7480715" cy="646146"/>
      </dsp:txXfrm>
    </dsp:sp>
    <dsp:sp modelId="{E95A92C4-4885-4A78-93F1-4832665BEF17}">
      <dsp:nvSpPr>
        <dsp:cNvPr id="0" name=""/>
        <dsp:cNvSpPr/>
      </dsp:nvSpPr>
      <dsp:spPr>
        <a:xfrm rot="5400000">
          <a:off x="-165243" y="1170418"/>
          <a:ext cx="1101625" cy="771137"/>
        </a:xfrm>
        <a:prstGeom prst="chevron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</a:t>
          </a:r>
          <a:endParaRPr lang="ru-RU" sz="2100" kern="1200" dirty="0"/>
        </a:p>
      </dsp:txBody>
      <dsp:txXfrm rot="-5400000">
        <a:off x="2" y="1390743"/>
        <a:ext cx="771137" cy="330488"/>
      </dsp:txXfrm>
    </dsp:sp>
    <dsp:sp modelId="{0838B12F-C923-4020-BF4F-B2A458250467}">
      <dsp:nvSpPr>
        <dsp:cNvPr id="0" name=""/>
        <dsp:cNvSpPr/>
      </dsp:nvSpPr>
      <dsp:spPr>
        <a:xfrm rot="5400000">
          <a:off x="4170944" y="-2394632"/>
          <a:ext cx="716056" cy="751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Изучение готовности участников образовательного процесса к инновационной деятельности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71138" y="1040129"/>
        <a:ext cx="7480715" cy="646146"/>
      </dsp:txXfrm>
    </dsp:sp>
    <dsp:sp modelId="{7258D7E2-2F0D-40EF-9319-B882BFA1A4E2}">
      <dsp:nvSpPr>
        <dsp:cNvPr id="0" name=""/>
        <dsp:cNvSpPr/>
      </dsp:nvSpPr>
      <dsp:spPr>
        <a:xfrm rot="5400000">
          <a:off x="-165243" y="2161902"/>
          <a:ext cx="1101625" cy="771137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</a:t>
          </a:r>
          <a:endParaRPr lang="ru-RU" sz="2100" kern="1200" dirty="0"/>
        </a:p>
      </dsp:txBody>
      <dsp:txXfrm rot="-5400000">
        <a:off x="2" y="2382227"/>
        <a:ext cx="771137" cy="330488"/>
      </dsp:txXfrm>
    </dsp:sp>
    <dsp:sp modelId="{13318F73-80B8-42C7-9A1A-4A5DFBCB99AE}">
      <dsp:nvSpPr>
        <dsp:cNvPr id="0" name=""/>
        <dsp:cNvSpPr/>
      </dsp:nvSpPr>
      <dsp:spPr>
        <a:xfrm rot="5400000">
          <a:off x="4170944" y="-1403148"/>
          <a:ext cx="716056" cy="751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Анализ готовности коллективов участников сетевого взаимодействия к инновационной деятельности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71138" y="2031613"/>
        <a:ext cx="7480715" cy="646146"/>
      </dsp:txXfrm>
    </dsp:sp>
    <dsp:sp modelId="{62750150-52B8-4EA9-8556-F527764A6B79}">
      <dsp:nvSpPr>
        <dsp:cNvPr id="0" name=""/>
        <dsp:cNvSpPr/>
      </dsp:nvSpPr>
      <dsp:spPr>
        <a:xfrm rot="5400000">
          <a:off x="-165243" y="3153386"/>
          <a:ext cx="1101625" cy="771137"/>
        </a:xfrm>
        <a:prstGeom prst="chevron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</a:t>
          </a:r>
          <a:endParaRPr lang="ru-RU" sz="2100" kern="1200" dirty="0"/>
        </a:p>
      </dsp:txBody>
      <dsp:txXfrm rot="-5400000">
        <a:off x="2" y="3373711"/>
        <a:ext cx="771137" cy="330488"/>
      </dsp:txXfrm>
    </dsp:sp>
    <dsp:sp modelId="{1BDDE85A-6E6C-4A98-AD5A-0FC6065D9F45}">
      <dsp:nvSpPr>
        <dsp:cNvPr id="0" name=""/>
        <dsp:cNvSpPr/>
      </dsp:nvSpPr>
      <dsp:spPr>
        <a:xfrm rot="5400000">
          <a:off x="4170944" y="-411663"/>
          <a:ext cx="716056" cy="751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Изучение материально-технических ресурсов рекреационных пространств ДОУ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71138" y="3023098"/>
        <a:ext cx="7480715" cy="646146"/>
      </dsp:txXfrm>
    </dsp:sp>
    <dsp:sp modelId="{B1C08052-6DE0-4601-AA60-3FC3401DB3EA}">
      <dsp:nvSpPr>
        <dsp:cNvPr id="0" name=""/>
        <dsp:cNvSpPr/>
      </dsp:nvSpPr>
      <dsp:spPr>
        <a:xfrm rot="5400000">
          <a:off x="-165243" y="4407778"/>
          <a:ext cx="1101625" cy="771137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5</a:t>
          </a:r>
          <a:endParaRPr lang="ru-RU" sz="2100" kern="1200" dirty="0"/>
        </a:p>
      </dsp:txBody>
      <dsp:txXfrm rot="-5400000">
        <a:off x="2" y="4628103"/>
        <a:ext cx="771137" cy="330488"/>
      </dsp:txXfrm>
    </dsp:sp>
    <dsp:sp modelId="{D01980B5-DDA2-45B9-AA36-2769D92A061C}">
      <dsp:nvSpPr>
        <dsp:cNvPr id="0" name=""/>
        <dsp:cNvSpPr/>
      </dsp:nvSpPr>
      <dsp:spPr>
        <a:xfrm rot="5400000">
          <a:off x="3908037" y="863958"/>
          <a:ext cx="1241870" cy="751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Разработка методических рекомендаций по организации рекреационных пространств в дошкольных образовательных организациях с учетом бережливых технологий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71138" y="4061481"/>
        <a:ext cx="7455047" cy="1120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8DA8A-DDBD-4F98-A8DF-515EF1EE811B}">
      <dsp:nvSpPr>
        <dsp:cNvPr id="0" name=""/>
        <dsp:cNvSpPr/>
      </dsp:nvSpPr>
      <dsp:spPr>
        <a:xfrm rot="5400000">
          <a:off x="-200056" y="281025"/>
          <a:ext cx="1333711" cy="93359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6</a:t>
          </a:r>
          <a:endParaRPr lang="ru-RU" sz="2600" kern="1200" dirty="0"/>
        </a:p>
      </dsp:txBody>
      <dsp:txXfrm rot="-5400000">
        <a:off x="2" y="547767"/>
        <a:ext cx="933597" cy="400114"/>
      </dsp:txXfrm>
    </dsp:sp>
    <dsp:sp modelId="{E20FE70C-6E2A-4976-8DD4-8D82927770BA}">
      <dsp:nvSpPr>
        <dsp:cNvPr id="0" name=""/>
        <dsp:cNvSpPr/>
      </dsp:nvSpPr>
      <dsp:spPr>
        <a:xfrm rot="5400000">
          <a:off x="4248184" y="-3233617"/>
          <a:ext cx="866912" cy="74960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Разработка системы условных обозначений по организации деятельности в рекреационных пространствах</a:t>
          </a: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933598" y="123288"/>
        <a:ext cx="7453767" cy="782274"/>
      </dsp:txXfrm>
    </dsp:sp>
    <dsp:sp modelId="{93CAFCBD-112F-40CC-BB39-963EC7887AE5}">
      <dsp:nvSpPr>
        <dsp:cNvPr id="0" name=""/>
        <dsp:cNvSpPr/>
      </dsp:nvSpPr>
      <dsp:spPr>
        <a:xfrm rot="5400000">
          <a:off x="-200056" y="1708209"/>
          <a:ext cx="1333711" cy="933597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7</a:t>
          </a:r>
          <a:endParaRPr lang="ru-RU" sz="2600" kern="1200" dirty="0"/>
        </a:p>
      </dsp:txBody>
      <dsp:txXfrm rot="-5400000">
        <a:off x="2" y="1974951"/>
        <a:ext cx="933597" cy="400114"/>
      </dsp:txXfrm>
    </dsp:sp>
    <dsp:sp modelId="{B5C11FA2-2FCA-4612-AC75-7F87AC9E1961}">
      <dsp:nvSpPr>
        <dsp:cNvPr id="0" name=""/>
        <dsp:cNvSpPr/>
      </dsp:nvSpPr>
      <dsp:spPr>
        <a:xfrm rot="5400000">
          <a:off x="4016177" y="-1901646"/>
          <a:ext cx="1300793" cy="74960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Обогащение предметно-развивающей среды рекреационного пространства в образовательном учреждении оборудованием и инвентарем для создания комфортной среды для творческой самореализации детей, педагогов и родителей</a:t>
          </a: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918531" y="1259499"/>
        <a:ext cx="7432587" cy="1173795"/>
      </dsp:txXfrm>
    </dsp:sp>
    <dsp:sp modelId="{3FBB3E9E-E8AF-40F0-83E2-3B5AD776566E}">
      <dsp:nvSpPr>
        <dsp:cNvPr id="0" name=""/>
        <dsp:cNvSpPr/>
      </dsp:nvSpPr>
      <dsp:spPr>
        <a:xfrm rot="5400000">
          <a:off x="-200056" y="3361610"/>
          <a:ext cx="1333711" cy="933597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8</a:t>
          </a:r>
          <a:endParaRPr lang="ru-RU" sz="2600" kern="1200" dirty="0"/>
        </a:p>
      </dsp:txBody>
      <dsp:txXfrm rot="-5400000">
        <a:off x="2" y="3628352"/>
        <a:ext cx="933597" cy="400114"/>
      </dsp:txXfrm>
    </dsp:sp>
    <dsp:sp modelId="{89FD9CFD-3BCC-4FA7-97F4-1E8B5C6F1693}">
      <dsp:nvSpPr>
        <dsp:cNvPr id="0" name=""/>
        <dsp:cNvSpPr/>
      </dsp:nvSpPr>
      <dsp:spPr>
        <a:xfrm rot="5400000">
          <a:off x="3805027" y="-258735"/>
          <a:ext cx="1753226" cy="74960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Разработка методических материалов и рекомендаций, используемых при  организации образовательной деятельности в рекреационных пространствах дошкольного образовательного учреждения с учетом бережливых технологий, обеспечивающих комфортную среду для творческой самореализации детей, родителей и педагогов</a:t>
          </a:r>
          <a:endParaRPr lang="ru-RU" sz="1200" kern="1200" dirty="0"/>
        </a:p>
      </dsp:txBody>
      <dsp:txXfrm rot="-5400000">
        <a:off x="933598" y="2698279"/>
        <a:ext cx="7410501" cy="1582056"/>
      </dsp:txXfrm>
    </dsp:sp>
    <dsp:sp modelId="{9DC65666-9A34-4089-91E1-B52B11BCF10E}">
      <dsp:nvSpPr>
        <dsp:cNvPr id="0" name=""/>
        <dsp:cNvSpPr/>
      </dsp:nvSpPr>
      <dsp:spPr>
        <a:xfrm rot="5400000">
          <a:off x="-200056" y="4652823"/>
          <a:ext cx="1333711" cy="933597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9</a:t>
          </a:r>
          <a:endParaRPr lang="ru-RU" sz="2600" kern="1200" dirty="0"/>
        </a:p>
      </dsp:txBody>
      <dsp:txXfrm rot="-5400000">
        <a:off x="2" y="4919565"/>
        <a:ext cx="933597" cy="400114"/>
      </dsp:txXfrm>
    </dsp:sp>
    <dsp:sp modelId="{2750A303-E48F-425E-BCD9-FAFA4B4E44C0}">
      <dsp:nvSpPr>
        <dsp:cNvPr id="0" name=""/>
        <dsp:cNvSpPr/>
      </dsp:nvSpPr>
      <dsp:spPr>
        <a:xfrm rot="5400000">
          <a:off x="4288991" y="1148375"/>
          <a:ext cx="781400" cy="74960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Распространение продуктов инновационной деятельности в условиях сетевого взаимодействия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31649" y="4543863"/>
        <a:ext cx="7457941" cy="705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02544-1D99-4743-866B-39DD2AC03D75}">
      <dsp:nvSpPr>
        <dsp:cNvPr id="0" name=""/>
        <dsp:cNvSpPr/>
      </dsp:nvSpPr>
      <dsp:spPr>
        <a:xfrm>
          <a:off x="0" y="1361"/>
          <a:ext cx="8715436" cy="95860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доля педагогов и родителей, удовлетворенных условиями, созданными      в рекреационных пространствах;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795" y="48156"/>
        <a:ext cx="8621846" cy="865015"/>
      </dsp:txXfrm>
    </dsp:sp>
    <dsp:sp modelId="{3507408D-F13B-4A03-B8C8-494303D7E426}">
      <dsp:nvSpPr>
        <dsp:cNvPr id="0" name=""/>
        <dsp:cNvSpPr/>
      </dsp:nvSpPr>
      <dsp:spPr>
        <a:xfrm>
          <a:off x="0" y="967026"/>
          <a:ext cx="8715436" cy="1113986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доля развивающей предметно-пространственной среды рекреационных пространств ДОУ, использованной педагогами с детьми и родителями     с детьми;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54380" y="1021406"/>
        <a:ext cx="8606676" cy="1005226"/>
      </dsp:txXfrm>
    </dsp:sp>
    <dsp:sp modelId="{CE9C14DE-F243-413D-A6C7-18110C3B6E8B}">
      <dsp:nvSpPr>
        <dsp:cNvPr id="0" name=""/>
        <dsp:cNvSpPr/>
      </dsp:nvSpPr>
      <dsp:spPr>
        <a:xfrm>
          <a:off x="0" y="2088072"/>
          <a:ext cx="8715436" cy="58027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доля родителей, информированных по вопросам развития ребенка;</a:t>
          </a:r>
        </a:p>
      </dsp:txBody>
      <dsp:txXfrm>
        <a:off x="28327" y="2116399"/>
        <a:ext cx="8658782" cy="523618"/>
      </dsp:txXfrm>
    </dsp:sp>
    <dsp:sp modelId="{7EC92516-F0AA-4535-A9C7-63EE508CF8E3}">
      <dsp:nvSpPr>
        <dsp:cNvPr id="0" name=""/>
        <dsp:cNvSpPr/>
      </dsp:nvSpPr>
      <dsp:spPr>
        <a:xfrm>
          <a:off x="0" y="2675404"/>
          <a:ext cx="8715436" cy="958605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доля педагогов и родителей, информированных по вопросам бережливых технологий.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795" y="2722199"/>
        <a:ext cx="8621846" cy="8650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E7FEF-2FB6-428E-91F7-F9815B78CE50}">
      <dsp:nvSpPr>
        <dsp:cNvPr id="0" name=""/>
        <dsp:cNvSpPr/>
      </dsp:nvSpPr>
      <dsp:spPr>
        <a:xfrm>
          <a:off x="0" y="28460"/>
          <a:ext cx="8358246" cy="221814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E0CB3-E780-4A62-BE27-88D841E257D5}">
      <dsp:nvSpPr>
        <dsp:cNvPr id="0" name=""/>
        <dsp:cNvSpPr/>
      </dsp:nvSpPr>
      <dsp:spPr>
        <a:xfrm>
          <a:off x="214311" y="187511"/>
          <a:ext cx="2455234" cy="31724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C3366-F6BB-4F38-960F-8C76D2B0D6E9}">
      <dsp:nvSpPr>
        <dsp:cNvPr id="0" name=""/>
        <dsp:cNvSpPr/>
      </dsp:nvSpPr>
      <dsp:spPr>
        <a:xfrm rot="10800000">
          <a:off x="250747" y="3527264"/>
          <a:ext cx="2455234" cy="1321647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Кубанский быт</a:t>
          </a:r>
          <a:endParaRPr lang="ru-RU" sz="2600" kern="1200" dirty="0"/>
        </a:p>
      </dsp:txBody>
      <dsp:txXfrm rot="10800000">
        <a:off x="291392" y="3527264"/>
        <a:ext cx="2373944" cy="1281002"/>
      </dsp:txXfrm>
    </dsp:sp>
    <dsp:sp modelId="{04A15767-8477-464E-854A-452F76A18F3D}">
      <dsp:nvSpPr>
        <dsp:cNvPr id="0" name=""/>
        <dsp:cNvSpPr/>
      </dsp:nvSpPr>
      <dsp:spPr>
        <a:xfrm>
          <a:off x="2951505" y="129750"/>
          <a:ext cx="2455234" cy="3226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BBCD6-7950-466C-AF25-3B0CCCE2566A}">
      <dsp:nvSpPr>
        <dsp:cNvPr id="0" name=""/>
        <dsp:cNvSpPr/>
      </dsp:nvSpPr>
      <dsp:spPr>
        <a:xfrm rot="10800000">
          <a:off x="2951505" y="3558874"/>
          <a:ext cx="2455234" cy="129751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Литературная гостиная</a:t>
          </a:r>
          <a:endParaRPr lang="ru-RU" sz="2600" kern="1200" dirty="0"/>
        </a:p>
      </dsp:txBody>
      <dsp:txXfrm rot="10800000">
        <a:off x="2991408" y="3558874"/>
        <a:ext cx="2375428" cy="1257616"/>
      </dsp:txXfrm>
    </dsp:sp>
    <dsp:sp modelId="{B441CB1F-A6EB-42FB-9EB9-9E05876AE3C8}">
      <dsp:nvSpPr>
        <dsp:cNvPr id="0" name=""/>
        <dsp:cNvSpPr/>
      </dsp:nvSpPr>
      <dsp:spPr>
        <a:xfrm>
          <a:off x="5652263" y="85382"/>
          <a:ext cx="2455234" cy="32691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37769-4315-485F-B8EF-68EE434AF63D}">
      <dsp:nvSpPr>
        <dsp:cNvPr id="0" name=""/>
        <dsp:cNvSpPr/>
      </dsp:nvSpPr>
      <dsp:spPr>
        <a:xfrm rot="10800000">
          <a:off x="5652263" y="3468420"/>
          <a:ext cx="2455234" cy="143234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Картинная галерея</a:t>
          </a:r>
          <a:endParaRPr lang="ru-RU" sz="2600" kern="1200" dirty="0"/>
        </a:p>
      </dsp:txBody>
      <dsp:txXfrm rot="10800000">
        <a:off x="5696312" y="3468420"/>
        <a:ext cx="2367136" cy="13882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E7FEF-2FB6-428E-91F7-F9815B78CE50}">
      <dsp:nvSpPr>
        <dsp:cNvPr id="0" name=""/>
        <dsp:cNvSpPr/>
      </dsp:nvSpPr>
      <dsp:spPr>
        <a:xfrm>
          <a:off x="0" y="28460"/>
          <a:ext cx="8358246" cy="221814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E0CB3-E780-4A62-BE27-88D841E257D5}">
      <dsp:nvSpPr>
        <dsp:cNvPr id="0" name=""/>
        <dsp:cNvSpPr/>
      </dsp:nvSpPr>
      <dsp:spPr>
        <a:xfrm>
          <a:off x="214311" y="118313"/>
          <a:ext cx="2455234" cy="31724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C3366-F6BB-4F38-960F-8C76D2B0D6E9}">
      <dsp:nvSpPr>
        <dsp:cNvPr id="0" name=""/>
        <dsp:cNvSpPr/>
      </dsp:nvSpPr>
      <dsp:spPr>
        <a:xfrm rot="10800000">
          <a:off x="250747" y="3453577"/>
          <a:ext cx="2455234" cy="141989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solidFill>
                <a:schemeClr val="bg1"/>
              </a:solidFill>
            </a:rPr>
            <a:t>Дорога безопасности</a:t>
          </a:r>
          <a:endParaRPr lang="ru-RU" sz="2600" b="0" kern="1200" dirty="0">
            <a:solidFill>
              <a:schemeClr val="bg1"/>
            </a:solidFill>
          </a:endParaRPr>
        </a:p>
      </dsp:txBody>
      <dsp:txXfrm rot="10800000">
        <a:off x="294414" y="3453577"/>
        <a:ext cx="2367900" cy="1376229"/>
      </dsp:txXfrm>
    </dsp:sp>
    <dsp:sp modelId="{04A15767-8477-464E-854A-452F76A18F3D}">
      <dsp:nvSpPr>
        <dsp:cNvPr id="0" name=""/>
        <dsp:cNvSpPr/>
      </dsp:nvSpPr>
      <dsp:spPr>
        <a:xfrm>
          <a:off x="2951505" y="100545"/>
          <a:ext cx="2455234" cy="3226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BBCD6-7950-466C-AF25-3B0CCCE2566A}">
      <dsp:nvSpPr>
        <dsp:cNvPr id="0" name=""/>
        <dsp:cNvSpPr/>
      </dsp:nvSpPr>
      <dsp:spPr>
        <a:xfrm rot="10800000">
          <a:off x="3000389" y="3475027"/>
          <a:ext cx="2455234" cy="141433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Чудесный городок</a:t>
          </a:r>
          <a:endParaRPr lang="ru-RU" sz="2600" kern="1200" dirty="0"/>
        </a:p>
      </dsp:txBody>
      <dsp:txXfrm rot="10800000">
        <a:off x="3043885" y="3475027"/>
        <a:ext cx="2368242" cy="1370843"/>
      </dsp:txXfrm>
    </dsp:sp>
    <dsp:sp modelId="{B441CB1F-A6EB-42FB-9EB9-9E05876AE3C8}">
      <dsp:nvSpPr>
        <dsp:cNvPr id="0" name=""/>
        <dsp:cNvSpPr/>
      </dsp:nvSpPr>
      <dsp:spPr>
        <a:xfrm>
          <a:off x="5652263" y="85382"/>
          <a:ext cx="2455234" cy="32691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37769-4315-485F-B8EF-68EE434AF63D}">
      <dsp:nvSpPr>
        <dsp:cNvPr id="0" name=""/>
        <dsp:cNvSpPr/>
      </dsp:nvSpPr>
      <dsp:spPr>
        <a:xfrm rot="10800000">
          <a:off x="5652263" y="3468420"/>
          <a:ext cx="2455234" cy="143234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гостях у </a:t>
          </a:r>
          <a:r>
            <a:rPr lang="ru-RU" sz="2600" kern="1200" dirty="0" err="1" smtClean="0"/>
            <a:t>Эколят</a:t>
          </a:r>
          <a:endParaRPr lang="ru-RU" sz="2600" kern="1200" dirty="0"/>
        </a:p>
      </dsp:txBody>
      <dsp:txXfrm rot="10800000">
        <a:off x="5696312" y="3468420"/>
        <a:ext cx="2367136" cy="13882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77A6C-BA92-4016-AC2F-AEE0DC5AD3B9}">
      <dsp:nvSpPr>
        <dsp:cNvPr id="0" name=""/>
        <dsp:cNvSpPr/>
      </dsp:nvSpPr>
      <dsp:spPr>
        <a:xfrm>
          <a:off x="1532949" y="418175"/>
          <a:ext cx="3674823" cy="3674823"/>
        </a:xfrm>
        <a:prstGeom prst="blockArc">
          <a:avLst>
            <a:gd name="adj1" fmla="val 10564414"/>
            <a:gd name="adj2" fmla="val 17483157"/>
            <a:gd name="adj3" fmla="val 464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1A4DA1-56F8-4A33-B2D2-C7FCA048C0AA}">
      <dsp:nvSpPr>
        <dsp:cNvPr id="0" name=""/>
        <dsp:cNvSpPr/>
      </dsp:nvSpPr>
      <dsp:spPr>
        <a:xfrm>
          <a:off x="1532668" y="667999"/>
          <a:ext cx="3674823" cy="3674823"/>
        </a:xfrm>
        <a:prstGeom prst="blockArc">
          <a:avLst>
            <a:gd name="adj1" fmla="val 4102893"/>
            <a:gd name="adj2" fmla="val 11043324"/>
            <a:gd name="adj3" fmla="val 4644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AE5EC6-0CB1-42E1-9DA3-C484245DF943}">
      <dsp:nvSpPr>
        <dsp:cNvPr id="0" name=""/>
        <dsp:cNvSpPr/>
      </dsp:nvSpPr>
      <dsp:spPr>
        <a:xfrm>
          <a:off x="2892016" y="683095"/>
          <a:ext cx="3674823" cy="3674823"/>
        </a:xfrm>
        <a:prstGeom prst="blockArc">
          <a:avLst>
            <a:gd name="adj1" fmla="val 21337168"/>
            <a:gd name="adj2" fmla="val 6773460"/>
            <a:gd name="adj3" fmla="val 4644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F301F9-05C9-4924-A1D4-BDB9A1D6ED4A}">
      <dsp:nvSpPr>
        <dsp:cNvPr id="0" name=""/>
        <dsp:cNvSpPr/>
      </dsp:nvSpPr>
      <dsp:spPr>
        <a:xfrm>
          <a:off x="2892949" y="397254"/>
          <a:ext cx="3674823" cy="3674823"/>
        </a:xfrm>
        <a:prstGeom prst="blockArc">
          <a:avLst>
            <a:gd name="adj1" fmla="val 14811082"/>
            <a:gd name="adj2" fmla="val 285265"/>
            <a:gd name="adj3" fmla="val 464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F6EB45-3418-4666-AEF3-E03A22B1FA4C}">
      <dsp:nvSpPr>
        <dsp:cNvPr id="0" name=""/>
        <dsp:cNvSpPr/>
      </dsp:nvSpPr>
      <dsp:spPr>
        <a:xfrm>
          <a:off x="2985783" y="1357324"/>
          <a:ext cx="2091048" cy="20436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МБДОУ № 17 «</a:t>
          </a:r>
          <a:r>
            <a:rPr lang="ru-RU" sz="17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Журавушка</a:t>
          </a:r>
          <a:r>
            <a:rPr lang="ru-RU" sz="1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 г. Тихорецка</a:t>
          </a:r>
          <a:endParaRPr lang="ru-RU" sz="1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2010" y="1656614"/>
        <a:ext cx="1478594" cy="1445100"/>
      </dsp:txXfrm>
    </dsp:sp>
    <dsp:sp modelId="{15DCE80D-DFE8-4D32-A9BD-9AE4A9D82230}">
      <dsp:nvSpPr>
        <dsp:cNvPr id="0" name=""/>
        <dsp:cNvSpPr/>
      </dsp:nvSpPr>
      <dsp:spPr>
        <a:xfrm>
          <a:off x="2857521" y="-198516"/>
          <a:ext cx="2334584" cy="15658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ДОУ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Тихорецкого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района </a:t>
          </a: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- 11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9413" y="30799"/>
        <a:ext cx="1650800" cy="1107232"/>
      </dsp:txXfrm>
    </dsp:sp>
    <dsp:sp modelId="{2E42753A-8241-430F-BE93-E2C312C044BA}">
      <dsp:nvSpPr>
        <dsp:cNvPr id="0" name=""/>
        <dsp:cNvSpPr/>
      </dsp:nvSpPr>
      <dsp:spPr>
        <a:xfrm>
          <a:off x="5143541" y="1571642"/>
          <a:ext cx="2750788" cy="1623562"/>
        </a:xfrm>
        <a:prstGeom prst="ellipse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ДОУ Новопокровского района - 1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46385" y="1809407"/>
        <a:ext cx="1945100" cy="1148032"/>
      </dsp:txXfrm>
    </dsp:sp>
    <dsp:sp modelId="{3A7F2BEA-4904-4C55-AAFC-87014483C06F}">
      <dsp:nvSpPr>
        <dsp:cNvPr id="0" name=""/>
        <dsp:cNvSpPr/>
      </dsp:nvSpPr>
      <dsp:spPr>
        <a:xfrm>
          <a:off x="2790820" y="3370931"/>
          <a:ext cx="2480974" cy="1605964"/>
        </a:xfrm>
        <a:prstGeom prst="ellipse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ДОУ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Щербиновского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района - 2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54150" y="3606119"/>
        <a:ext cx="1754314" cy="1135588"/>
      </dsp:txXfrm>
    </dsp:sp>
    <dsp:sp modelId="{F60E67F0-0D42-45A4-8278-0781B96B1FD4}">
      <dsp:nvSpPr>
        <dsp:cNvPr id="0" name=""/>
        <dsp:cNvSpPr/>
      </dsp:nvSpPr>
      <dsp:spPr>
        <a:xfrm>
          <a:off x="214307" y="1500203"/>
          <a:ext cx="2731033" cy="1756561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Учреждения дополнительного образования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Тихорецкого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района - 4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4258" y="1757445"/>
        <a:ext cx="1931131" cy="12420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37B40-E229-442E-B692-0646C47404B8}">
      <dsp:nvSpPr>
        <dsp:cNvPr id="0" name=""/>
        <dsp:cNvSpPr/>
      </dsp:nvSpPr>
      <dsp:spPr>
        <a:xfrm>
          <a:off x="0" y="453"/>
          <a:ext cx="5300744" cy="486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Участие педагогов в мероприятиях в 2022 году</a:t>
          </a:r>
        </a:p>
      </dsp:txBody>
      <dsp:txXfrm>
        <a:off x="14262" y="14715"/>
        <a:ext cx="5272220" cy="458425"/>
      </dsp:txXfrm>
    </dsp:sp>
    <dsp:sp modelId="{061AE0B0-11FE-4876-836E-C4C99F1A2506}">
      <dsp:nvSpPr>
        <dsp:cNvPr id="0" name=""/>
        <dsp:cNvSpPr/>
      </dsp:nvSpPr>
      <dsp:spPr>
        <a:xfrm>
          <a:off x="530074" y="487403"/>
          <a:ext cx="335129" cy="726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544"/>
              </a:lnTo>
              <a:lnTo>
                <a:pt x="335129" y="7265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4E421-63C1-444D-8A3B-EF60A401975A}">
      <dsp:nvSpPr>
        <dsp:cNvPr id="0" name=""/>
        <dsp:cNvSpPr/>
      </dsp:nvSpPr>
      <dsp:spPr>
        <a:xfrm>
          <a:off x="865203" y="588333"/>
          <a:ext cx="7300315" cy="12512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Участие в районном методическом объединении для педагогов-психологов образовательных организаций «Психологическое сопровождение образовательного процесса в ДОУ» с темой  «Использование в коррекционной работе педагога-психолога рекреационных пространств ДОУ с учетом бережливых технологий»</a:t>
          </a:r>
          <a:endParaRPr lang="ru-RU" sz="18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901850" y="624980"/>
        <a:ext cx="7227021" cy="1177934"/>
      </dsp:txXfrm>
    </dsp:sp>
    <dsp:sp modelId="{6662DA6D-BA21-443B-94D0-7531D4440DC5}">
      <dsp:nvSpPr>
        <dsp:cNvPr id="0" name=""/>
        <dsp:cNvSpPr/>
      </dsp:nvSpPr>
      <dsp:spPr>
        <a:xfrm>
          <a:off x="530074" y="487403"/>
          <a:ext cx="335129" cy="2088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8823"/>
              </a:lnTo>
              <a:lnTo>
                <a:pt x="335129" y="2088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54583-7AD3-4644-A1D0-5F8A62D4EFAD}">
      <dsp:nvSpPr>
        <dsp:cNvPr id="0" name=""/>
        <dsp:cNvSpPr/>
      </dsp:nvSpPr>
      <dsp:spPr>
        <a:xfrm>
          <a:off x="865203" y="1971994"/>
          <a:ext cx="7310814" cy="12084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Участие во Всероссийской конференции «Внедрение инновационных технологий в образовательный процесс дошкольной образовательной организации» с темой «Внедрение бережливых технологий в образовательный процесс дошкольных образовательных организаций»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900598" y="2007389"/>
        <a:ext cx="7240024" cy="1137676"/>
      </dsp:txXfrm>
    </dsp:sp>
    <dsp:sp modelId="{0179A731-A2C6-4245-8E33-D8BB954B150E}">
      <dsp:nvSpPr>
        <dsp:cNvPr id="0" name=""/>
        <dsp:cNvSpPr/>
      </dsp:nvSpPr>
      <dsp:spPr>
        <a:xfrm>
          <a:off x="530074" y="487403"/>
          <a:ext cx="385672" cy="3266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6658"/>
              </a:lnTo>
              <a:lnTo>
                <a:pt x="385672" y="32666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9F2C8-173B-4B26-9D76-6DC8C6C774C3}">
      <dsp:nvSpPr>
        <dsp:cNvPr id="0" name=""/>
        <dsp:cNvSpPr/>
      </dsp:nvSpPr>
      <dsp:spPr>
        <a:xfrm>
          <a:off x="915746" y="3305984"/>
          <a:ext cx="6023135" cy="8961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Запланировано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участие в краевом семинаре-практикуме «Рекреационные  пространства ДОУ и их роль  в образовательном процессе» (сентябрь 2022 г.)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41993" y="3332231"/>
        <a:ext cx="5970641" cy="843660"/>
      </dsp:txXfrm>
    </dsp:sp>
    <dsp:sp modelId="{783D7599-4D9F-4032-AA51-9163073FEF66}">
      <dsp:nvSpPr>
        <dsp:cNvPr id="0" name=""/>
        <dsp:cNvSpPr/>
      </dsp:nvSpPr>
      <dsp:spPr>
        <a:xfrm>
          <a:off x="530074" y="487403"/>
          <a:ext cx="400164" cy="4308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8829"/>
              </a:lnTo>
              <a:lnTo>
                <a:pt x="400164" y="43088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45ECE-A714-4BA5-8F70-DA66ED6BD8A2}">
      <dsp:nvSpPr>
        <dsp:cNvPr id="0" name=""/>
        <dsp:cNvSpPr/>
      </dsp:nvSpPr>
      <dsp:spPr>
        <a:xfrm>
          <a:off x="930238" y="4319980"/>
          <a:ext cx="6036715" cy="9525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Запланировано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представление опыта по краевой инновационной площадке в рамках «Виртуального педагогического клуба «Диалог» (сентябрь 2022 г.)</a:t>
          </a:r>
        </a:p>
      </dsp:txBody>
      <dsp:txXfrm>
        <a:off x="958136" y="4347878"/>
        <a:ext cx="5980919" cy="8967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37B40-E229-442E-B692-0646C47404B8}">
      <dsp:nvSpPr>
        <dsp:cNvPr id="0" name=""/>
        <dsp:cNvSpPr/>
      </dsp:nvSpPr>
      <dsp:spPr>
        <a:xfrm>
          <a:off x="0" y="0"/>
          <a:ext cx="4141739" cy="330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Публикации в 2022 году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683" y="9683"/>
        <a:ext cx="4122373" cy="311221"/>
      </dsp:txXfrm>
    </dsp:sp>
    <dsp:sp modelId="{061AE0B0-11FE-4876-836E-C4C99F1A2506}">
      <dsp:nvSpPr>
        <dsp:cNvPr id="0" name=""/>
        <dsp:cNvSpPr/>
      </dsp:nvSpPr>
      <dsp:spPr>
        <a:xfrm>
          <a:off x="414173" y="330587"/>
          <a:ext cx="313289" cy="671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433"/>
              </a:lnTo>
              <a:lnTo>
                <a:pt x="313289" y="671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4E421-63C1-444D-8A3B-EF60A401975A}">
      <dsp:nvSpPr>
        <dsp:cNvPr id="0" name=""/>
        <dsp:cNvSpPr/>
      </dsp:nvSpPr>
      <dsp:spPr>
        <a:xfrm>
          <a:off x="727463" y="460855"/>
          <a:ext cx="5446108" cy="10823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Статья «Бережливое пространство». </a:t>
          </a: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Информационно-методический журнал «Педагогический вестник Кубани». – Краснодар, 2022. -  № 2. С. 18-20.</a:t>
          </a:r>
        </a:p>
      </dsp:txBody>
      <dsp:txXfrm>
        <a:off x="759163" y="492555"/>
        <a:ext cx="5382708" cy="1018932"/>
      </dsp:txXfrm>
    </dsp:sp>
    <dsp:sp modelId="{6662DA6D-BA21-443B-94D0-7531D4440DC5}">
      <dsp:nvSpPr>
        <dsp:cNvPr id="0" name=""/>
        <dsp:cNvSpPr/>
      </dsp:nvSpPr>
      <dsp:spPr>
        <a:xfrm>
          <a:off x="414173" y="330587"/>
          <a:ext cx="313289" cy="1997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7499"/>
              </a:lnTo>
              <a:lnTo>
                <a:pt x="313289" y="19974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54583-7AD3-4644-A1D0-5F8A62D4EFAD}">
      <dsp:nvSpPr>
        <dsp:cNvPr id="0" name=""/>
        <dsp:cNvSpPr/>
      </dsp:nvSpPr>
      <dsp:spPr>
        <a:xfrm>
          <a:off x="727463" y="1716323"/>
          <a:ext cx="6635491" cy="12235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Статья «Идеи организации рекреационных пространств в дошкольных образовательных организациях».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Электронный журнал Всероссийского издания «</a:t>
          </a:r>
          <a:r>
            <a:rPr lang="ru-RU" sz="1800" b="0" kern="1200" dirty="0" err="1" smtClean="0">
              <a:latin typeface="Times New Roman" pitchFamily="18" charset="0"/>
              <a:cs typeface="Times New Roman" pitchFamily="18" charset="0"/>
            </a:rPr>
            <a:t>Педразвитие</a:t>
          </a: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». - Липецк, 2022.</a:t>
          </a:r>
          <a:endParaRPr lang="ru-RU" sz="12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63299" y="1752159"/>
        <a:ext cx="6563819" cy="1151853"/>
      </dsp:txXfrm>
    </dsp:sp>
    <dsp:sp modelId="{0179A731-A2C6-4245-8E33-D8BB954B150E}">
      <dsp:nvSpPr>
        <dsp:cNvPr id="0" name=""/>
        <dsp:cNvSpPr/>
      </dsp:nvSpPr>
      <dsp:spPr>
        <a:xfrm>
          <a:off x="414173" y="330587"/>
          <a:ext cx="379367" cy="3359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9165"/>
              </a:lnTo>
              <a:lnTo>
                <a:pt x="379367" y="3359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9F2C8-173B-4B26-9D76-6DC8C6C774C3}">
      <dsp:nvSpPr>
        <dsp:cNvPr id="0" name=""/>
        <dsp:cNvSpPr/>
      </dsp:nvSpPr>
      <dsp:spPr>
        <a:xfrm>
          <a:off x="793541" y="3103954"/>
          <a:ext cx="7150736" cy="11715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Статья «Использование рекреационных пространств ДОУ                      с учетом бережливых технологий в работе учителя-логопеда с детьми    с ОВЗ». Педагогический журнал «Вестник Просвещения». – Липецк, 2022. - № 2. С. 409-412.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7856" y="3138269"/>
        <a:ext cx="7082106" cy="1102966"/>
      </dsp:txXfrm>
    </dsp:sp>
    <dsp:sp modelId="{783D7599-4D9F-4032-AA51-9163073FEF66}">
      <dsp:nvSpPr>
        <dsp:cNvPr id="0" name=""/>
        <dsp:cNvSpPr/>
      </dsp:nvSpPr>
      <dsp:spPr>
        <a:xfrm>
          <a:off x="414173" y="330587"/>
          <a:ext cx="398314" cy="4519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9458"/>
              </a:lnTo>
              <a:lnTo>
                <a:pt x="398314" y="4519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45ECE-A714-4BA5-8F70-DA66ED6BD8A2}">
      <dsp:nvSpPr>
        <dsp:cNvPr id="0" name=""/>
        <dsp:cNvSpPr/>
      </dsp:nvSpPr>
      <dsp:spPr>
        <a:xfrm>
          <a:off x="812488" y="4429611"/>
          <a:ext cx="6675210" cy="8408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Статья «Роль условных обозначений в организации деятельности в рекреационных пространствах ДОУ».  Педагогический журнал «Вестник Просвещения».- Липецк, 2022. - № 8.</a:t>
          </a:r>
          <a:endParaRPr lang="ru-RU" sz="1800" kern="1200" dirty="0"/>
        </a:p>
      </dsp:txBody>
      <dsp:txXfrm>
        <a:off x="837116" y="4454239"/>
        <a:ext cx="6625954" cy="791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#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1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uravushka17.edusite.ru/" TargetMode="External"/><Relationship Id="rId2" Type="http://schemas.openxmlformats.org/officeDocument/2006/relationships/hyperlink" Target="file:///D:\&#1046;&#1091;&#1088;&#1072;&#1074;&#1091;&#1096;&#1082;&#1072;%2012.01.2021\&#1050;&#1048;&#1055;\&#1054;&#1090;&#1095;&#1077;&#1090;%20&#1085;&#1072;%20&#1062;&#1056;&#1054;%202022\mdou17j@mail.ru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851648" cy="1828800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инновационного проекта: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193A6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Бережливые технологии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организации рекреационных пространств дошкольной образовательной организации»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14290"/>
            <a:ext cx="6997440" cy="10001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центр развития ребенка детский сад № 17 «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Журавушка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города Тихорецка муниципального образования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Тихорецкий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Журавушка 12.01.2021\таблички на двери\bezimeni-2kopirovanie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500198" cy="15018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1785926"/>
            <a:ext cx="650085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Отчет о реализации проекта краевой инновационной площадки (КИП-2021)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 2022 год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0364" y="5143512"/>
            <a:ext cx="5929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 проекта: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Пчелина Татьяна Сергеевна, директор;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Матвеева Татьяна Евгеньевна, заместитель директора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учебно-воспитательной работе;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Булаева Анна Владимировна, старший воспитатель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1714488"/>
          <a:ext cx="835824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Блок-схема: альтернативный процесс 2"/>
          <p:cNvSpPr/>
          <p:nvPr/>
        </p:nvSpPr>
        <p:spPr>
          <a:xfrm>
            <a:off x="428596" y="642918"/>
            <a:ext cx="8429652" cy="85725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857232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Рекреационные пространства ДОУ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428596" y="642918"/>
            <a:ext cx="8429652" cy="85725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14348" y="857232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Изданный инновационный продукт в 2022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2428868"/>
            <a:ext cx="4214842" cy="30718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714876" y="3786190"/>
            <a:ext cx="857256" cy="50006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43570" y="2000240"/>
            <a:ext cx="3286148" cy="45720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C:\Users\User\Desktop\Матвеева-Т.Е.-обложка_page-000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2143116"/>
            <a:ext cx="2980222" cy="421484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00034" y="3000372"/>
            <a:ext cx="400052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педагогов дошкольных образовательных учреждений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«Организация рекреационных пространств в дошкольных образовательных организациях»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428596" y="285728"/>
            <a:ext cx="8429652" cy="85725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14348" y="428604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Сетевое взаимодействие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643050"/>
          <a:ext cx="8072494" cy="477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428596" y="357166"/>
            <a:ext cx="8429652" cy="85725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910" y="35716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Распространение накопленного опыта реализации  проекта КИП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357298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D:\Журавушка 12.01.2021\КИП\Статьи\2022 г\Сертификаты\Матвеева Т.Е. Конференция.jpe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44" y="4357694"/>
            <a:ext cx="1643042" cy="2322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428596" y="357166"/>
            <a:ext cx="8429652" cy="85725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910" y="35716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Распространение накопленного опыта реализации  проекта КИП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357298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 descr="D:\Журавушка 12.01.2021\КИП\Статьи\2022 г\Матвеева Т.Е. 2_ПВК_02_2022_титульник журнала_page-0001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1000108"/>
            <a:ext cx="1284793" cy="1818191"/>
          </a:xfrm>
          <a:prstGeom prst="rect">
            <a:avLst/>
          </a:prstGeom>
          <a:noFill/>
        </p:spPr>
      </p:pic>
      <p:pic>
        <p:nvPicPr>
          <p:cNvPr id="24578" name="Picture 2" descr="D:\Журавушка 12.01.2021\КИП\Статьи\2022 г\Сертификаты\Матвеева Т.Е. Публикация.jpe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1428736"/>
            <a:ext cx="1292951" cy="1827835"/>
          </a:xfrm>
          <a:prstGeom prst="rect">
            <a:avLst/>
          </a:prstGeom>
          <a:noFill/>
        </p:spPr>
      </p:pic>
      <p:pic>
        <p:nvPicPr>
          <p:cNvPr id="24580" name="Picture 4" descr="D:\Журавушка 12.01.2021\КИП\Статьи\2022 г\Сертификаты\Левина Н.С. Публикация_page-0001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8082" y="2143116"/>
            <a:ext cx="1293203" cy="1827853"/>
          </a:xfrm>
          <a:prstGeom prst="rect">
            <a:avLst/>
          </a:prstGeom>
          <a:noFill/>
        </p:spPr>
      </p:pic>
      <p:pic>
        <p:nvPicPr>
          <p:cNvPr id="24581" name="Picture 5" descr="D:\Журавушка 12.01.2021\КИП\Статьи\2022 г\Сертификаты\Булаева А.В. Публикация_page-0001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72" y="3000372"/>
            <a:ext cx="1263556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357158" y="500042"/>
            <a:ext cx="8429652" cy="150019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571480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всегда 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 к сотрудничеству и заинтересованы        в эффективной совместной деятельности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214555"/>
          <a:ext cx="8286808" cy="414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6808"/>
              </a:tblGrid>
              <a:tr h="1604148"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Муниципальное бюджетное дошкольное образовательное учреждение центр развития ребенка детский сад № 17 «</a:t>
                      </a:r>
                      <a:r>
                        <a:rPr lang="ru-RU" sz="2400" b="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Журавушка</a:t>
                      </a:r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города Тихорецка муниципального образования </a:t>
                      </a:r>
                      <a:r>
                        <a:rPr lang="ru-RU" sz="2400" b="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Тихорецкий</a:t>
                      </a:r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8381">
                <a:tc>
                  <a:txBody>
                    <a:bodyPr/>
                    <a:lstStyle/>
                    <a:p>
                      <a:pPr algn="l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352120, Краснодарский край,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Тихорецкий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район, г. Тихорецк, ул. Коммунистическая, 151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071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8(861-96)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7-10-57,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8(861-96) 7-47-75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7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E-mail: </a:t>
                      </a:r>
                      <a:r>
                        <a:rPr lang="en-US" sz="2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 action="ppaction://hlinkfile"/>
                        </a:rPr>
                        <a:t>mdou17j@mail.ru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983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Сайт: </a:t>
                      </a: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/>
                        </a:rPr>
                        <a:t>https://guravushka17.edusite.ru</a:t>
                      </a:r>
                      <a:r>
                        <a:rPr lang="ru-RU" sz="2400" u="sng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714488"/>
            <a:ext cx="62865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5720" y="928670"/>
            <a:ext cx="2428892" cy="150019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121442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внедрения инновационного проекта: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488" y="714356"/>
            <a:ext cx="6000760" cy="192882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28926" y="714356"/>
            <a:ext cx="58579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модели дошкольного образования, основанной на использовании бережливых технологий в организованном рекреационном пространстве дошкольного учреждения, обеспечивающем комфортную среду для творческой самореализации детей, родителей и педагогов.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85720" y="3429000"/>
            <a:ext cx="2428892" cy="150019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71472" y="3714752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Основная идея инновационного проекта: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928926" y="3286124"/>
            <a:ext cx="6000760" cy="192882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071802" y="3286124"/>
            <a:ext cx="5786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Объединение на практике внедрения бережливых технологий в организацию дошкольного образования и максимального использования пространств детского сада участниками образовательных отношений с целью создания комфортных условий для активизации творческих возможностей педагогов, детей и родителей.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071538" y="5072074"/>
            <a:ext cx="1857388" cy="11430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14678" y="5643578"/>
            <a:ext cx="1500198" cy="92871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14942" y="5429264"/>
            <a:ext cx="1143008" cy="7143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715140" y="5286388"/>
            <a:ext cx="785818" cy="4286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85720" y="642918"/>
            <a:ext cx="242889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928926" y="571480"/>
            <a:ext cx="5929322" cy="121444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143108" y="2143116"/>
            <a:ext cx="5857916" cy="78581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357290" y="3214686"/>
            <a:ext cx="5786478" cy="221457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14348" y="5643578"/>
            <a:ext cx="5786478" cy="64294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71802" y="714356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проектного направления (изучение нормативно-правовых, методических и материально-технических ресурсов).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2214554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 в рекреационных помещениях для реализации инновационного проекта.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3357562"/>
            <a:ext cx="5572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модели дошкольного образования, основанной на использовании бережливых технологий в организованном рекреационном пространстве дошкольного учреждения, обеспечивающего комфортную среду для творческой самореализации детей, родителей и педагогов.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5786454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сетевого взаимодействия.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785794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внедрения инновационного проекта: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429520" y="3571876"/>
            <a:ext cx="1500198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286644" y="4786322"/>
            <a:ext cx="1214446" cy="7858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572264" y="5643578"/>
            <a:ext cx="847732" cy="5619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14414" y="285728"/>
            <a:ext cx="6786610" cy="100013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71604" y="428604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инновационной деятельности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2022 год: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357298"/>
          <a:ext cx="828680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571480"/>
          <a:ext cx="842968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785786" y="428604"/>
            <a:ext cx="7643866" cy="1500198"/>
          </a:xfrm>
          <a:prstGeom prst="down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500042"/>
            <a:ext cx="74295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Инновационность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проекта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определяется следующими моментами: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57158" y="2071678"/>
            <a:ext cx="8501122" cy="192882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28596" y="5214950"/>
            <a:ext cx="8501122" cy="128588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28596" y="4286256"/>
            <a:ext cx="8429684" cy="71438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34" y="2143116"/>
            <a:ext cx="82868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создание в детском саду открытых информационно-насыщенных центров активности в рекреационных пространствах как для использования педагогами детского сада в реализации образовательной деятельности с детьми дошкольного возраста, так и для совместного взаимодействия родителей с детьми;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214818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все рекреационные пространства несут в себе функциональные возможности, помимо эстетических;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5286388"/>
            <a:ext cx="8358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разработка практического материала с методическими рекомендациями позволит расширить возможности педагогов в практической деятельности с детьми.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Галочка клипарт (67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000240"/>
            <a:ext cx="432453" cy="428628"/>
          </a:xfrm>
          <a:prstGeom prst="rect">
            <a:avLst/>
          </a:prstGeom>
          <a:noFill/>
        </p:spPr>
      </p:pic>
      <p:pic>
        <p:nvPicPr>
          <p:cNvPr id="14" name="Picture 2" descr="Галочка клипарт (67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4071942"/>
            <a:ext cx="432453" cy="428628"/>
          </a:xfrm>
          <a:prstGeom prst="rect">
            <a:avLst/>
          </a:prstGeom>
          <a:noFill/>
        </p:spPr>
      </p:pic>
      <p:pic>
        <p:nvPicPr>
          <p:cNvPr id="15" name="Picture 2" descr="Галочка клипарт (67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5143512"/>
            <a:ext cx="432453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785786" y="428604"/>
            <a:ext cx="7643866" cy="1500198"/>
          </a:xfrm>
          <a:prstGeom prst="down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214282" y="2857496"/>
          <a:ext cx="8715436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1928802"/>
            <a:ext cx="7786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Диагностические показатели эффективности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инновационной деятельности: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642918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Измерители и оценка качества инновации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Галочка клипарт (67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928934"/>
            <a:ext cx="432453" cy="428628"/>
          </a:xfrm>
          <a:prstGeom prst="rect">
            <a:avLst/>
          </a:prstGeom>
          <a:noFill/>
        </p:spPr>
      </p:pic>
      <p:pic>
        <p:nvPicPr>
          <p:cNvPr id="16" name="Picture 2" descr="Галочка клипарт (67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5572140"/>
            <a:ext cx="432453" cy="428628"/>
          </a:xfrm>
          <a:prstGeom prst="rect">
            <a:avLst/>
          </a:prstGeom>
          <a:noFill/>
        </p:spPr>
      </p:pic>
      <p:pic>
        <p:nvPicPr>
          <p:cNvPr id="17" name="Picture 2" descr="Галочка клипарт (67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4857760"/>
            <a:ext cx="432453" cy="428628"/>
          </a:xfrm>
          <a:prstGeom prst="rect">
            <a:avLst/>
          </a:prstGeom>
          <a:noFill/>
        </p:spPr>
      </p:pic>
      <p:pic>
        <p:nvPicPr>
          <p:cNvPr id="18" name="Picture 2" descr="Галочка клипарт (67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3786190"/>
            <a:ext cx="432453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785786" y="428604"/>
            <a:ext cx="7643866" cy="1500198"/>
          </a:xfrm>
          <a:prstGeom prst="downArrow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3000364" y="2000240"/>
            <a:ext cx="3442620" cy="857255"/>
            <a:chOff x="2453542" y="86764"/>
            <a:chExt cx="3442620" cy="1330981"/>
          </a:xfrm>
          <a:scene3d>
            <a:camera prst="orthographicFront"/>
            <a:lightRig rig="flat" dir="t"/>
          </a:scene3d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453542" y="86764"/>
              <a:ext cx="3442620" cy="1330981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2518515" y="151736"/>
              <a:ext cx="3312674" cy="11550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i="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Разработана нормативно-правовая база по теме проекта</a:t>
              </a:r>
              <a:endParaRPr lang="ru-RU" sz="1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715008" y="3143248"/>
            <a:ext cx="3269578" cy="1357322"/>
            <a:chOff x="5028259" y="1873079"/>
            <a:chExt cx="3269578" cy="1707288"/>
          </a:xfrm>
          <a:scene3d>
            <a:camera prst="orthographicFront"/>
            <a:lightRig rig="flat" dir="t"/>
          </a:scene3d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028259" y="1873079"/>
              <a:ext cx="3269578" cy="1707288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5171135" y="2142651"/>
              <a:ext cx="3102892" cy="12025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i="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Реализована первичная диагностика мониторинга эффективности инновационной деятельности</a:t>
              </a:r>
              <a:endParaRPr lang="ru-RU" sz="1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214678" y="4643446"/>
            <a:ext cx="3373311" cy="1966320"/>
            <a:chOff x="2249899" y="3685748"/>
            <a:chExt cx="3373311" cy="1966320"/>
          </a:xfrm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249899" y="3685748"/>
              <a:ext cx="3373311" cy="196632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2345887" y="3781736"/>
              <a:ext cx="3181335" cy="1774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i="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Составлен паспорт рекреационных пространств ДОУ и проведено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совершенствование развивающей предметно- пространственной </a:t>
              </a:r>
              <a:r>
                <a:rPr lang="ru-RU" sz="1600" b="1" i="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среды рекреационных пространств</a:t>
              </a:r>
              <a:endParaRPr lang="ru-RU" sz="1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14282" y="2928934"/>
            <a:ext cx="3227921" cy="1803575"/>
            <a:chOff x="0" y="1530918"/>
            <a:chExt cx="3227921" cy="2017889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1530918"/>
              <a:ext cx="3227921" cy="2017889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91531" y="1816670"/>
              <a:ext cx="3044859" cy="14287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Организовано для педагогов обучение по бережливым технологиям, участие в конкурсах, конференциях,       методических объединениях</a:t>
              </a:r>
              <a:endParaRPr lang="ru-RU" sz="1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484" name="AutoShape 4" descr="Желтая галочка на белом | Премиум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Желтая галочка на белом | Премиум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Стрелка углом 21"/>
          <p:cNvSpPr/>
          <p:nvPr/>
        </p:nvSpPr>
        <p:spPr>
          <a:xfrm rot="10800000">
            <a:off x="6429386" y="4786321"/>
            <a:ext cx="1535917" cy="1178726"/>
          </a:xfrm>
          <a:prstGeom prst="bentArrow">
            <a:avLst>
              <a:gd name="adj1" fmla="val 22784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трелка углом 22"/>
          <p:cNvSpPr/>
          <p:nvPr/>
        </p:nvSpPr>
        <p:spPr>
          <a:xfrm rot="5400000">
            <a:off x="6867540" y="2152640"/>
            <a:ext cx="964413" cy="1250165"/>
          </a:xfrm>
          <a:prstGeom prst="ben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углом 23"/>
          <p:cNvSpPr/>
          <p:nvPr/>
        </p:nvSpPr>
        <p:spPr>
          <a:xfrm rot="16200000">
            <a:off x="1589464" y="4482710"/>
            <a:ext cx="1214447" cy="1535917"/>
          </a:xfrm>
          <a:prstGeom prst="bentArrow">
            <a:avLst>
              <a:gd name="adj1" fmla="val 22784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4414" y="500042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Результативность инновационной деятельности за отчетный период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1714488"/>
          <a:ext cx="835824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Блок-схема: альтернативный процесс 2"/>
          <p:cNvSpPr/>
          <p:nvPr/>
        </p:nvSpPr>
        <p:spPr>
          <a:xfrm>
            <a:off x="428596" y="642918"/>
            <a:ext cx="8429652" cy="85725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857232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Рекреационные пространства ДОУ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840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Тема инновационного проекта: «Бережливые технологии  в организации рекреационных пространств дошкольной образовательной организации»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70</cp:revision>
  <dcterms:created xsi:type="dcterms:W3CDTF">2022-08-24T04:17:58Z</dcterms:created>
  <dcterms:modified xsi:type="dcterms:W3CDTF">2022-08-29T14:50:59Z</dcterms:modified>
</cp:coreProperties>
</file>