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7" r:id="rId20"/>
    <p:sldId id="258" r:id="rId21"/>
    <p:sldId id="259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3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3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F594-B70D-4279-83C5-53A440E0B7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7078-53F5-495A-B20E-7535B2C7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2953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257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05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317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188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635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860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791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110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145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5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970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161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221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450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8995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0778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"/>
            <a:ext cx="12192000" cy="6885295"/>
          </a:xfrm>
        </p:spPr>
      </p:pic>
    </p:spTree>
    <p:extLst>
      <p:ext uri="{BB962C8B-B14F-4D97-AF65-F5344CB8AC3E}">
        <p14:creationId xmlns:p14="http://schemas.microsoft.com/office/powerpoint/2010/main" val="412353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539849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2020-01-17T20:45:44Z</dcterms:created>
  <dcterms:modified xsi:type="dcterms:W3CDTF">2020-01-17T20:58:28Z</dcterms:modified>
</cp:coreProperties>
</file>