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360" r:id="rId2"/>
    <p:sldId id="388" r:id="rId3"/>
    <p:sldId id="380" r:id="rId4"/>
    <p:sldId id="335" r:id="rId5"/>
    <p:sldId id="383" r:id="rId6"/>
    <p:sldId id="384" r:id="rId7"/>
    <p:sldId id="389" r:id="rId8"/>
    <p:sldId id="386" r:id="rId9"/>
    <p:sldId id="336" r:id="rId10"/>
    <p:sldId id="366" r:id="rId11"/>
    <p:sldId id="381" r:id="rId12"/>
    <p:sldId id="390" r:id="rId13"/>
    <p:sldId id="3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836"/>
    <a:srgbClr val="A0E9FA"/>
    <a:srgbClr val="F9A16B"/>
    <a:srgbClr val="4FFF9F"/>
    <a:srgbClr val="C8768F"/>
    <a:srgbClr val="E25942"/>
    <a:srgbClr val="BBA193"/>
    <a:srgbClr val="F4630A"/>
    <a:srgbClr val="C36B9F"/>
    <a:srgbClr val="F6D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6DE3D-E2B3-49B8-B5AD-862B616A2A90}" type="doc">
      <dgm:prSet loTypeId="urn:microsoft.com/office/officeart/2005/8/layout/process4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8E274FC-66B4-46CC-B20E-07DC533DE83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latin typeface="Arial Black" panose="020B0A04020102020204" pitchFamily="34" charset="0"/>
            </a:rPr>
            <a:t>2. План-карта проекта</a:t>
          </a:r>
        </a:p>
      </dgm:t>
    </dgm:pt>
    <dgm:pt modelId="{07455086-E666-41C8-9967-7ECF5EB93B1B}" type="parTrans" cxnId="{15CBBC5F-3073-41FA-897E-8C1915870D9E}">
      <dgm:prSet/>
      <dgm:spPr/>
      <dgm:t>
        <a:bodyPr/>
        <a:lstStyle/>
        <a:p>
          <a:endParaRPr lang="ru-RU"/>
        </a:p>
      </dgm:t>
    </dgm:pt>
    <dgm:pt modelId="{155D8EEF-1D39-49CE-8583-40F718840FC8}" type="sibTrans" cxnId="{15CBBC5F-3073-41FA-897E-8C1915870D9E}">
      <dgm:prSet/>
      <dgm:spPr/>
      <dgm:t>
        <a:bodyPr/>
        <a:lstStyle/>
        <a:p>
          <a:endParaRPr lang="ru-RU"/>
        </a:p>
      </dgm:t>
    </dgm:pt>
    <dgm:pt modelId="{4D23877A-001D-4C1B-A4E3-0B53010D1F73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4. «Модель дня»</a:t>
          </a:r>
          <a:endParaRPr lang="ru-RU" dirty="0"/>
        </a:p>
      </dgm:t>
    </dgm:pt>
    <dgm:pt modelId="{40520083-E4AE-4E75-9E2B-20D97FD9016F}" type="parTrans" cxnId="{A28EE51F-D9AF-48DB-AF55-52A159CBDE36}">
      <dgm:prSet/>
      <dgm:spPr/>
      <dgm:t>
        <a:bodyPr/>
        <a:lstStyle/>
        <a:p>
          <a:endParaRPr lang="ru-RU"/>
        </a:p>
      </dgm:t>
    </dgm:pt>
    <dgm:pt modelId="{AB6CD019-AFAF-4BDF-9047-BF21328F7045}" type="sibTrans" cxnId="{A28EE51F-D9AF-48DB-AF55-52A159CBDE36}">
      <dgm:prSet/>
      <dgm:spPr/>
      <dgm:t>
        <a:bodyPr/>
        <a:lstStyle/>
        <a:p>
          <a:endParaRPr lang="ru-RU"/>
        </a:p>
      </dgm:t>
    </dgm:pt>
    <dgm:pt modelId="{74024A53-8807-4CD6-A03C-89490B0A25F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2400" b="1" dirty="0" smtClean="0">
              <a:latin typeface="Arial Black" panose="020B0A04020102020204" pitchFamily="34" charset="0"/>
            </a:rPr>
            <a:t>3. «Модель недели (проекта)»                        или «Лотос-план»</a:t>
          </a:r>
          <a:endParaRPr lang="ru-RU" sz="2400" dirty="0"/>
        </a:p>
      </dgm:t>
    </dgm:pt>
    <dgm:pt modelId="{B7E6D586-24A6-40D9-830A-03CB65852567}" type="sibTrans" cxnId="{904CBE6D-9509-4A9F-A5C7-29BC60366230}">
      <dgm:prSet/>
      <dgm:spPr/>
      <dgm:t>
        <a:bodyPr/>
        <a:lstStyle/>
        <a:p>
          <a:endParaRPr lang="ru-RU"/>
        </a:p>
      </dgm:t>
    </dgm:pt>
    <dgm:pt modelId="{088EBB67-4F4E-4ED8-B3BB-AE622FAA589E}" type="parTrans" cxnId="{904CBE6D-9509-4A9F-A5C7-29BC60366230}">
      <dgm:prSet/>
      <dgm:spPr/>
      <dgm:t>
        <a:bodyPr/>
        <a:lstStyle/>
        <a:p>
          <a:endParaRPr lang="ru-RU"/>
        </a:p>
      </dgm:t>
    </dgm:pt>
    <dgm:pt modelId="{533977AF-F6E8-44A1-8987-7010AC29F11B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3200" b="1" dirty="0" smtClean="0">
              <a:latin typeface="Arial Black" panose="020B0A04020102020204" pitchFamily="34" charset="0"/>
            </a:rPr>
            <a:t>                                                    1. «Модель года»</a:t>
          </a:r>
        </a:p>
        <a:p>
          <a:pPr>
            <a:lnSpc>
              <a:spcPct val="90000"/>
            </a:lnSpc>
          </a:pPr>
          <a:endParaRPr lang="ru-RU" sz="1500" dirty="0"/>
        </a:p>
      </dgm:t>
    </dgm:pt>
    <dgm:pt modelId="{E4B19154-9F7C-4847-84AB-68670F5A3CBD}" type="parTrans" cxnId="{681127BE-FF91-420B-8FC7-6D03DC9A8E08}">
      <dgm:prSet/>
      <dgm:spPr/>
      <dgm:t>
        <a:bodyPr/>
        <a:lstStyle/>
        <a:p>
          <a:endParaRPr lang="ru-RU"/>
        </a:p>
      </dgm:t>
    </dgm:pt>
    <dgm:pt modelId="{1C39374E-B124-4B0E-A7F4-E11502926DB9}" type="sibTrans" cxnId="{681127BE-FF91-420B-8FC7-6D03DC9A8E08}">
      <dgm:prSet/>
      <dgm:spPr/>
      <dgm:t>
        <a:bodyPr/>
        <a:lstStyle/>
        <a:p>
          <a:endParaRPr lang="ru-RU"/>
        </a:p>
      </dgm:t>
    </dgm:pt>
    <dgm:pt modelId="{CE4EECA3-7375-4F5C-9D87-6A5C31BCCA0C}" type="pres">
      <dgm:prSet presAssocID="{68F6DE3D-E2B3-49B8-B5AD-862B616A2A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F488EF-8C7C-4357-8A41-6594BC84513D}" type="pres">
      <dgm:prSet presAssocID="{4D23877A-001D-4C1B-A4E3-0B53010D1F73}" presName="boxAndChildren" presStyleCnt="0"/>
      <dgm:spPr/>
    </dgm:pt>
    <dgm:pt modelId="{8007AFC4-97F4-40B1-AC04-98AF146BB5E3}" type="pres">
      <dgm:prSet presAssocID="{4D23877A-001D-4C1B-A4E3-0B53010D1F73}" presName="parentTextBox" presStyleLbl="node1" presStyleIdx="0" presStyleCnt="4"/>
      <dgm:spPr/>
      <dgm:t>
        <a:bodyPr/>
        <a:lstStyle/>
        <a:p>
          <a:endParaRPr lang="ru-RU"/>
        </a:p>
      </dgm:t>
    </dgm:pt>
    <dgm:pt modelId="{BA4EBF3E-443B-4EC0-B1A3-B4A8D163DF0E}" type="pres">
      <dgm:prSet presAssocID="{B7E6D586-24A6-40D9-830A-03CB65852567}" presName="sp" presStyleCnt="0"/>
      <dgm:spPr/>
    </dgm:pt>
    <dgm:pt modelId="{D46264E3-7954-4986-BE2B-4C75D1B9D661}" type="pres">
      <dgm:prSet presAssocID="{74024A53-8807-4CD6-A03C-89490B0A25FC}" presName="arrowAndChildren" presStyleCnt="0"/>
      <dgm:spPr/>
    </dgm:pt>
    <dgm:pt modelId="{354A44C9-37D1-4ABC-96F8-B3407C1800D8}" type="pres">
      <dgm:prSet presAssocID="{74024A53-8807-4CD6-A03C-89490B0A25FC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DC38E1DA-9B18-41AA-98B0-7613A11DF307}" type="pres">
      <dgm:prSet presAssocID="{155D8EEF-1D39-49CE-8583-40F718840FC8}" presName="sp" presStyleCnt="0"/>
      <dgm:spPr/>
    </dgm:pt>
    <dgm:pt modelId="{44C55DC6-6A68-4107-A30A-A5B05C1718FA}" type="pres">
      <dgm:prSet presAssocID="{08E274FC-66B4-46CC-B20E-07DC533DE831}" presName="arrowAndChildren" presStyleCnt="0"/>
      <dgm:spPr/>
    </dgm:pt>
    <dgm:pt modelId="{74BEB9AE-1D7E-465D-901C-9165658FCA51}" type="pres">
      <dgm:prSet presAssocID="{08E274FC-66B4-46CC-B20E-07DC533DE831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A3D03D8F-F236-45A5-A1B2-F8E533A2A019}" type="pres">
      <dgm:prSet presAssocID="{1C39374E-B124-4B0E-A7F4-E11502926DB9}" presName="sp" presStyleCnt="0"/>
      <dgm:spPr/>
    </dgm:pt>
    <dgm:pt modelId="{5E286875-A085-4854-B837-9E3E04B8F3E9}" type="pres">
      <dgm:prSet presAssocID="{533977AF-F6E8-44A1-8987-7010AC29F11B}" presName="arrowAndChildren" presStyleCnt="0"/>
      <dgm:spPr/>
    </dgm:pt>
    <dgm:pt modelId="{BECB7E6B-97F8-4070-AF5F-5E944C5BA6D9}" type="pres">
      <dgm:prSet presAssocID="{533977AF-F6E8-44A1-8987-7010AC29F11B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A28EE51F-D9AF-48DB-AF55-52A159CBDE36}" srcId="{68F6DE3D-E2B3-49B8-B5AD-862B616A2A90}" destId="{4D23877A-001D-4C1B-A4E3-0B53010D1F73}" srcOrd="3" destOrd="0" parTransId="{40520083-E4AE-4E75-9E2B-20D97FD9016F}" sibTransId="{AB6CD019-AFAF-4BDF-9047-BF21328F7045}"/>
    <dgm:cxn modelId="{25EE781E-8325-4708-9C2E-13253CB3E6C4}" type="presOf" srcId="{4D23877A-001D-4C1B-A4E3-0B53010D1F73}" destId="{8007AFC4-97F4-40B1-AC04-98AF146BB5E3}" srcOrd="0" destOrd="0" presId="urn:microsoft.com/office/officeart/2005/8/layout/process4"/>
    <dgm:cxn modelId="{F57B487C-E105-4F95-A99A-8F03FB6143E6}" type="presOf" srcId="{74024A53-8807-4CD6-A03C-89490B0A25FC}" destId="{354A44C9-37D1-4ABC-96F8-B3407C1800D8}" srcOrd="0" destOrd="0" presId="urn:microsoft.com/office/officeart/2005/8/layout/process4"/>
    <dgm:cxn modelId="{15CBBC5F-3073-41FA-897E-8C1915870D9E}" srcId="{68F6DE3D-E2B3-49B8-B5AD-862B616A2A90}" destId="{08E274FC-66B4-46CC-B20E-07DC533DE831}" srcOrd="1" destOrd="0" parTransId="{07455086-E666-41C8-9967-7ECF5EB93B1B}" sibTransId="{155D8EEF-1D39-49CE-8583-40F718840FC8}"/>
    <dgm:cxn modelId="{11E52C17-208D-4230-BD36-F02CD8A57B92}" type="presOf" srcId="{533977AF-F6E8-44A1-8987-7010AC29F11B}" destId="{BECB7E6B-97F8-4070-AF5F-5E944C5BA6D9}" srcOrd="0" destOrd="0" presId="urn:microsoft.com/office/officeart/2005/8/layout/process4"/>
    <dgm:cxn modelId="{F2B6C52E-5D9A-45B5-ABC6-2D4B2C7AF5F8}" type="presOf" srcId="{68F6DE3D-E2B3-49B8-B5AD-862B616A2A90}" destId="{CE4EECA3-7375-4F5C-9D87-6A5C31BCCA0C}" srcOrd="0" destOrd="0" presId="urn:microsoft.com/office/officeart/2005/8/layout/process4"/>
    <dgm:cxn modelId="{681127BE-FF91-420B-8FC7-6D03DC9A8E08}" srcId="{68F6DE3D-E2B3-49B8-B5AD-862B616A2A90}" destId="{533977AF-F6E8-44A1-8987-7010AC29F11B}" srcOrd="0" destOrd="0" parTransId="{E4B19154-9F7C-4847-84AB-68670F5A3CBD}" sibTransId="{1C39374E-B124-4B0E-A7F4-E11502926DB9}"/>
    <dgm:cxn modelId="{904CBE6D-9509-4A9F-A5C7-29BC60366230}" srcId="{68F6DE3D-E2B3-49B8-B5AD-862B616A2A90}" destId="{74024A53-8807-4CD6-A03C-89490B0A25FC}" srcOrd="2" destOrd="0" parTransId="{088EBB67-4F4E-4ED8-B3BB-AE622FAA589E}" sibTransId="{B7E6D586-24A6-40D9-830A-03CB65852567}"/>
    <dgm:cxn modelId="{5888FE16-C20F-4720-9553-BB06FA813664}" type="presOf" srcId="{08E274FC-66B4-46CC-B20E-07DC533DE831}" destId="{74BEB9AE-1D7E-465D-901C-9165658FCA51}" srcOrd="0" destOrd="0" presId="urn:microsoft.com/office/officeart/2005/8/layout/process4"/>
    <dgm:cxn modelId="{859D0FE7-D8CC-4154-8074-2B68A6C91157}" type="presParOf" srcId="{CE4EECA3-7375-4F5C-9D87-6A5C31BCCA0C}" destId="{24F488EF-8C7C-4357-8A41-6594BC84513D}" srcOrd="0" destOrd="0" presId="urn:microsoft.com/office/officeart/2005/8/layout/process4"/>
    <dgm:cxn modelId="{3C7E4337-E540-4F91-90E6-CD4675AD6D21}" type="presParOf" srcId="{24F488EF-8C7C-4357-8A41-6594BC84513D}" destId="{8007AFC4-97F4-40B1-AC04-98AF146BB5E3}" srcOrd="0" destOrd="0" presId="urn:microsoft.com/office/officeart/2005/8/layout/process4"/>
    <dgm:cxn modelId="{C9A3F22B-04D8-4BEB-A695-F3D65FF58890}" type="presParOf" srcId="{CE4EECA3-7375-4F5C-9D87-6A5C31BCCA0C}" destId="{BA4EBF3E-443B-4EC0-B1A3-B4A8D163DF0E}" srcOrd="1" destOrd="0" presId="urn:microsoft.com/office/officeart/2005/8/layout/process4"/>
    <dgm:cxn modelId="{64820CD3-30E7-4EF3-97B3-40781785857A}" type="presParOf" srcId="{CE4EECA3-7375-4F5C-9D87-6A5C31BCCA0C}" destId="{D46264E3-7954-4986-BE2B-4C75D1B9D661}" srcOrd="2" destOrd="0" presId="urn:microsoft.com/office/officeart/2005/8/layout/process4"/>
    <dgm:cxn modelId="{3D3C81A8-3336-4A55-851C-4C8D4E112C94}" type="presParOf" srcId="{D46264E3-7954-4986-BE2B-4C75D1B9D661}" destId="{354A44C9-37D1-4ABC-96F8-B3407C1800D8}" srcOrd="0" destOrd="0" presId="urn:microsoft.com/office/officeart/2005/8/layout/process4"/>
    <dgm:cxn modelId="{B6B7FCD0-5059-4179-8A1B-306C366AD3ED}" type="presParOf" srcId="{CE4EECA3-7375-4F5C-9D87-6A5C31BCCA0C}" destId="{DC38E1DA-9B18-41AA-98B0-7613A11DF307}" srcOrd="3" destOrd="0" presId="urn:microsoft.com/office/officeart/2005/8/layout/process4"/>
    <dgm:cxn modelId="{2FE53D26-64B8-4678-AD8E-8CE74822DEC1}" type="presParOf" srcId="{CE4EECA3-7375-4F5C-9D87-6A5C31BCCA0C}" destId="{44C55DC6-6A68-4107-A30A-A5B05C1718FA}" srcOrd="4" destOrd="0" presId="urn:microsoft.com/office/officeart/2005/8/layout/process4"/>
    <dgm:cxn modelId="{EB1A8C49-F669-48C7-984D-9F2D7F79B7E8}" type="presParOf" srcId="{44C55DC6-6A68-4107-A30A-A5B05C1718FA}" destId="{74BEB9AE-1D7E-465D-901C-9165658FCA51}" srcOrd="0" destOrd="0" presId="urn:microsoft.com/office/officeart/2005/8/layout/process4"/>
    <dgm:cxn modelId="{7B747931-8FC4-4D62-9827-B32CF621194D}" type="presParOf" srcId="{CE4EECA3-7375-4F5C-9D87-6A5C31BCCA0C}" destId="{A3D03D8F-F236-45A5-A1B2-F8E533A2A019}" srcOrd="5" destOrd="0" presId="urn:microsoft.com/office/officeart/2005/8/layout/process4"/>
    <dgm:cxn modelId="{96C16F2C-6CB2-4D3D-A9F5-C1B5B1BB6955}" type="presParOf" srcId="{CE4EECA3-7375-4F5C-9D87-6A5C31BCCA0C}" destId="{5E286875-A085-4854-B837-9E3E04B8F3E9}" srcOrd="6" destOrd="0" presId="urn:microsoft.com/office/officeart/2005/8/layout/process4"/>
    <dgm:cxn modelId="{1111E23D-AEB8-4DCF-BF34-C0D39BED1814}" type="presParOf" srcId="{5E286875-A085-4854-B837-9E3E04B8F3E9}" destId="{BECB7E6B-97F8-4070-AF5F-5E944C5BA6D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6DE3D-E2B3-49B8-B5AD-862B616A2A90}" type="doc">
      <dgm:prSet loTypeId="urn:microsoft.com/office/officeart/2005/8/layout/process4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8E274FC-66B4-46CC-B20E-07DC533DE83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>
              <a:latin typeface="Arial Black" panose="020B0A04020102020204" pitchFamily="34" charset="0"/>
            </a:rPr>
            <a:t>3</a:t>
          </a:r>
          <a:r>
            <a:rPr lang="ru-RU" sz="3200" b="1" dirty="0" smtClean="0">
              <a:latin typeface="Arial Black" panose="020B0A04020102020204" pitchFamily="34" charset="0"/>
            </a:rPr>
            <a:t>. План-карта проекта</a:t>
          </a:r>
        </a:p>
      </dgm:t>
    </dgm:pt>
    <dgm:pt modelId="{07455086-E666-41C8-9967-7ECF5EB93B1B}" type="parTrans" cxnId="{15CBBC5F-3073-41FA-897E-8C1915870D9E}">
      <dgm:prSet/>
      <dgm:spPr/>
      <dgm:t>
        <a:bodyPr/>
        <a:lstStyle/>
        <a:p>
          <a:endParaRPr lang="ru-RU"/>
        </a:p>
      </dgm:t>
    </dgm:pt>
    <dgm:pt modelId="{155D8EEF-1D39-49CE-8583-40F718840FC8}" type="sibTrans" cxnId="{15CBBC5F-3073-41FA-897E-8C1915870D9E}">
      <dgm:prSet/>
      <dgm:spPr/>
      <dgm:t>
        <a:bodyPr/>
        <a:lstStyle/>
        <a:p>
          <a:endParaRPr lang="ru-RU"/>
        </a:p>
      </dgm:t>
    </dgm:pt>
    <dgm:pt modelId="{4D23877A-001D-4C1B-A4E3-0B53010D1F73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Arial Black" panose="020B0A04020102020204" pitchFamily="34" charset="0"/>
            </a:rPr>
            <a:t>4. «Модель дня»</a:t>
          </a:r>
          <a:endParaRPr lang="ru-RU" dirty="0"/>
        </a:p>
      </dgm:t>
    </dgm:pt>
    <dgm:pt modelId="{40520083-E4AE-4E75-9E2B-20D97FD9016F}" type="parTrans" cxnId="{A28EE51F-D9AF-48DB-AF55-52A159CBDE36}">
      <dgm:prSet/>
      <dgm:spPr/>
      <dgm:t>
        <a:bodyPr/>
        <a:lstStyle/>
        <a:p>
          <a:endParaRPr lang="ru-RU"/>
        </a:p>
      </dgm:t>
    </dgm:pt>
    <dgm:pt modelId="{AB6CD019-AFAF-4BDF-9047-BF21328F7045}" type="sibTrans" cxnId="{A28EE51F-D9AF-48DB-AF55-52A159CBDE36}">
      <dgm:prSet/>
      <dgm:spPr/>
      <dgm:t>
        <a:bodyPr/>
        <a:lstStyle/>
        <a:p>
          <a:endParaRPr lang="ru-RU"/>
        </a:p>
      </dgm:t>
    </dgm:pt>
    <dgm:pt modelId="{74024A53-8807-4CD6-A03C-89490B0A25FC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 smtClean="0">
              <a:latin typeface="Arial Black" panose="020B0A04020102020204" pitchFamily="34" charset="0"/>
            </a:rPr>
            <a:t>2</a:t>
          </a:r>
          <a:r>
            <a:rPr lang="ru-RU" sz="2400" b="1" dirty="0" smtClean="0">
              <a:latin typeface="Arial Black" panose="020B0A04020102020204" pitchFamily="34" charset="0"/>
            </a:rPr>
            <a:t>. «Модель недели (проекта)»                        или «Лотос-план»</a:t>
          </a:r>
          <a:endParaRPr lang="ru-RU" sz="2400" dirty="0"/>
        </a:p>
      </dgm:t>
    </dgm:pt>
    <dgm:pt modelId="{B7E6D586-24A6-40D9-830A-03CB65852567}" type="sibTrans" cxnId="{904CBE6D-9509-4A9F-A5C7-29BC60366230}">
      <dgm:prSet/>
      <dgm:spPr/>
      <dgm:t>
        <a:bodyPr/>
        <a:lstStyle/>
        <a:p>
          <a:endParaRPr lang="ru-RU"/>
        </a:p>
      </dgm:t>
    </dgm:pt>
    <dgm:pt modelId="{088EBB67-4F4E-4ED8-B3BB-AE622FAA589E}" type="parTrans" cxnId="{904CBE6D-9509-4A9F-A5C7-29BC60366230}">
      <dgm:prSet/>
      <dgm:spPr/>
      <dgm:t>
        <a:bodyPr/>
        <a:lstStyle/>
        <a:p>
          <a:endParaRPr lang="ru-RU"/>
        </a:p>
      </dgm:t>
    </dgm:pt>
    <dgm:pt modelId="{533977AF-F6E8-44A1-8987-7010AC29F11B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ru-RU" sz="3200" b="1" dirty="0" smtClean="0">
              <a:latin typeface="Arial Black" panose="020B0A04020102020204" pitchFamily="34" charset="0"/>
            </a:rPr>
            <a:t>                                                    1. «Модель года»</a:t>
          </a:r>
        </a:p>
        <a:p>
          <a:pPr>
            <a:lnSpc>
              <a:spcPct val="90000"/>
            </a:lnSpc>
          </a:pPr>
          <a:endParaRPr lang="ru-RU" sz="1500" dirty="0"/>
        </a:p>
      </dgm:t>
    </dgm:pt>
    <dgm:pt modelId="{E4B19154-9F7C-4847-84AB-68670F5A3CBD}" type="parTrans" cxnId="{681127BE-FF91-420B-8FC7-6D03DC9A8E08}">
      <dgm:prSet/>
      <dgm:spPr/>
      <dgm:t>
        <a:bodyPr/>
        <a:lstStyle/>
        <a:p>
          <a:endParaRPr lang="ru-RU"/>
        </a:p>
      </dgm:t>
    </dgm:pt>
    <dgm:pt modelId="{1C39374E-B124-4B0E-A7F4-E11502926DB9}" type="sibTrans" cxnId="{681127BE-FF91-420B-8FC7-6D03DC9A8E08}">
      <dgm:prSet/>
      <dgm:spPr/>
      <dgm:t>
        <a:bodyPr/>
        <a:lstStyle/>
        <a:p>
          <a:endParaRPr lang="ru-RU"/>
        </a:p>
      </dgm:t>
    </dgm:pt>
    <dgm:pt modelId="{CE4EECA3-7375-4F5C-9D87-6A5C31BCCA0C}" type="pres">
      <dgm:prSet presAssocID="{68F6DE3D-E2B3-49B8-B5AD-862B616A2A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F488EF-8C7C-4357-8A41-6594BC84513D}" type="pres">
      <dgm:prSet presAssocID="{4D23877A-001D-4C1B-A4E3-0B53010D1F73}" presName="boxAndChildren" presStyleCnt="0"/>
      <dgm:spPr/>
    </dgm:pt>
    <dgm:pt modelId="{8007AFC4-97F4-40B1-AC04-98AF146BB5E3}" type="pres">
      <dgm:prSet presAssocID="{4D23877A-001D-4C1B-A4E3-0B53010D1F73}" presName="parentTextBox" presStyleLbl="node1" presStyleIdx="0" presStyleCnt="4"/>
      <dgm:spPr/>
      <dgm:t>
        <a:bodyPr/>
        <a:lstStyle/>
        <a:p>
          <a:endParaRPr lang="ru-RU"/>
        </a:p>
      </dgm:t>
    </dgm:pt>
    <dgm:pt modelId="{BA4EBF3E-443B-4EC0-B1A3-B4A8D163DF0E}" type="pres">
      <dgm:prSet presAssocID="{B7E6D586-24A6-40D9-830A-03CB65852567}" presName="sp" presStyleCnt="0"/>
      <dgm:spPr/>
    </dgm:pt>
    <dgm:pt modelId="{D46264E3-7954-4986-BE2B-4C75D1B9D661}" type="pres">
      <dgm:prSet presAssocID="{74024A53-8807-4CD6-A03C-89490B0A25FC}" presName="arrowAndChildren" presStyleCnt="0"/>
      <dgm:spPr/>
    </dgm:pt>
    <dgm:pt modelId="{354A44C9-37D1-4ABC-96F8-B3407C1800D8}" type="pres">
      <dgm:prSet presAssocID="{74024A53-8807-4CD6-A03C-89490B0A25FC}" presName="parentTextArrow" presStyleLbl="node1" presStyleIdx="1" presStyleCnt="4" custLinFactY="-2401" custLinFactNeighborX="-728" custLinFactNeighborY="-100000"/>
      <dgm:spPr/>
      <dgm:t>
        <a:bodyPr/>
        <a:lstStyle/>
        <a:p>
          <a:endParaRPr lang="ru-RU"/>
        </a:p>
      </dgm:t>
    </dgm:pt>
    <dgm:pt modelId="{DC38E1DA-9B18-41AA-98B0-7613A11DF307}" type="pres">
      <dgm:prSet presAssocID="{155D8EEF-1D39-49CE-8583-40F718840FC8}" presName="sp" presStyleCnt="0"/>
      <dgm:spPr/>
    </dgm:pt>
    <dgm:pt modelId="{44C55DC6-6A68-4107-A30A-A5B05C1718FA}" type="pres">
      <dgm:prSet presAssocID="{08E274FC-66B4-46CC-B20E-07DC533DE831}" presName="arrowAndChildren" presStyleCnt="0"/>
      <dgm:spPr/>
    </dgm:pt>
    <dgm:pt modelId="{74BEB9AE-1D7E-465D-901C-9165658FCA51}" type="pres">
      <dgm:prSet presAssocID="{08E274FC-66B4-46CC-B20E-07DC533DE831}" presName="parentTextArrow" presStyleLbl="node1" presStyleIdx="2" presStyleCnt="4" custLinFactNeighborX="977" custLinFactNeighborY="98030"/>
      <dgm:spPr/>
      <dgm:t>
        <a:bodyPr/>
        <a:lstStyle/>
        <a:p>
          <a:endParaRPr lang="ru-RU"/>
        </a:p>
      </dgm:t>
    </dgm:pt>
    <dgm:pt modelId="{A3D03D8F-F236-45A5-A1B2-F8E533A2A019}" type="pres">
      <dgm:prSet presAssocID="{1C39374E-B124-4B0E-A7F4-E11502926DB9}" presName="sp" presStyleCnt="0"/>
      <dgm:spPr/>
    </dgm:pt>
    <dgm:pt modelId="{5E286875-A085-4854-B837-9E3E04B8F3E9}" type="pres">
      <dgm:prSet presAssocID="{533977AF-F6E8-44A1-8987-7010AC29F11B}" presName="arrowAndChildren" presStyleCnt="0"/>
      <dgm:spPr/>
    </dgm:pt>
    <dgm:pt modelId="{BECB7E6B-97F8-4070-AF5F-5E944C5BA6D9}" type="pres">
      <dgm:prSet presAssocID="{533977AF-F6E8-44A1-8987-7010AC29F11B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681127BE-FF91-420B-8FC7-6D03DC9A8E08}" srcId="{68F6DE3D-E2B3-49B8-B5AD-862B616A2A90}" destId="{533977AF-F6E8-44A1-8987-7010AC29F11B}" srcOrd="0" destOrd="0" parTransId="{E4B19154-9F7C-4847-84AB-68670F5A3CBD}" sibTransId="{1C39374E-B124-4B0E-A7F4-E11502926DB9}"/>
    <dgm:cxn modelId="{15CBBC5F-3073-41FA-897E-8C1915870D9E}" srcId="{68F6DE3D-E2B3-49B8-B5AD-862B616A2A90}" destId="{08E274FC-66B4-46CC-B20E-07DC533DE831}" srcOrd="1" destOrd="0" parTransId="{07455086-E666-41C8-9967-7ECF5EB93B1B}" sibTransId="{155D8EEF-1D39-49CE-8583-40F718840FC8}"/>
    <dgm:cxn modelId="{308D0982-C434-4E0A-AB37-825FDE1F6534}" type="presOf" srcId="{4D23877A-001D-4C1B-A4E3-0B53010D1F73}" destId="{8007AFC4-97F4-40B1-AC04-98AF146BB5E3}" srcOrd="0" destOrd="0" presId="urn:microsoft.com/office/officeart/2005/8/layout/process4"/>
    <dgm:cxn modelId="{BE9475EE-D685-496A-87BB-7EC86AD8EC4A}" type="presOf" srcId="{68F6DE3D-E2B3-49B8-B5AD-862B616A2A90}" destId="{CE4EECA3-7375-4F5C-9D87-6A5C31BCCA0C}" srcOrd="0" destOrd="0" presId="urn:microsoft.com/office/officeart/2005/8/layout/process4"/>
    <dgm:cxn modelId="{A28EE51F-D9AF-48DB-AF55-52A159CBDE36}" srcId="{68F6DE3D-E2B3-49B8-B5AD-862B616A2A90}" destId="{4D23877A-001D-4C1B-A4E3-0B53010D1F73}" srcOrd="3" destOrd="0" parTransId="{40520083-E4AE-4E75-9E2B-20D97FD9016F}" sibTransId="{AB6CD019-AFAF-4BDF-9047-BF21328F7045}"/>
    <dgm:cxn modelId="{B90C9A27-0B61-4FBA-8A28-6AC00EE65274}" type="presOf" srcId="{74024A53-8807-4CD6-A03C-89490B0A25FC}" destId="{354A44C9-37D1-4ABC-96F8-B3407C1800D8}" srcOrd="0" destOrd="0" presId="urn:microsoft.com/office/officeart/2005/8/layout/process4"/>
    <dgm:cxn modelId="{904CBE6D-9509-4A9F-A5C7-29BC60366230}" srcId="{68F6DE3D-E2B3-49B8-B5AD-862B616A2A90}" destId="{74024A53-8807-4CD6-A03C-89490B0A25FC}" srcOrd="2" destOrd="0" parTransId="{088EBB67-4F4E-4ED8-B3BB-AE622FAA589E}" sibTransId="{B7E6D586-24A6-40D9-830A-03CB65852567}"/>
    <dgm:cxn modelId="{5F25BEED-E300-481E-9D01-68512692EE66}" type="presOf" srcId="{08E274FC-66B4-46CC-B20E-07DC533DE831}" destId="{74BEB9AE-1D7E-465D-901C-9165658FCA51}" srcOrd="0" destOrd="0" presId="urn:microsoft.com/office/officeart/2005/8/layout/process4"/>
    <dgm:cxn modelId="{1C8DA5F4-2B46-4969-9603-E2BBBE9B70AF}" type="presOf" srcId="{533977AF-F6E8-44A1-8987-7010AC29F11B}" destId="{BECB7E6B-97F8-4070-AF5F-5E944C5BA6D9}" srcOrd="0" destOrd="0" presId="urn:microsoft.com/office/officeart/2005/8/layout/process4"/>
    <dgm:cxn modelId="{31FC08F0-35E9-44E6-819D-D9C64FECE901}" type="presParOf" srcId="{CE4EECA3-7375-4F5C-9D87-6A5C31BCCA0C}" destId="{24F488EF-8C7C-4357-8A41-6594BC84513D}" srcOrd="0" destOrd="0" presId="urn:microsoft.com/office/officeart/2005/8/layout/process4"/>
    <dgm:cxn modelId="{80B2F89B-4407-425F-9488-4F65FCC8AD7D}" type="presParOf" srcId="{24F488EF-8C7C-4357-8A41-6594BC84513D}" destId="{8007AFC4-97F4-40B1-AC04-98AF146BB5E3}" srcOrd="0" destOrd="0" presId="urn:microsoft.com/office/officeart/2005/8/layout/process4"/>
    <dgm:cxn modelId="{900402C8-1FED-4997-BB2B-A9261A127677}" type="presParOf" srcId="{CE4EECA3-7375-4F5C-9D87-6A5C31BCCA0C}" destId="{BA4EBF3E-443B-4EC0-B1A3-B4A8D163DF0E}" srcOrd="1" destOrd="0" presId="urn:microsoft.com/office/officeart/2005/8/layout/process4"/>
    <dgm:cxn modelId="{9CDCB1DB-0C48-4C9D-B725-B798816BCEFD}" type="presParOf" srcId="{CE4EECA3-7375-4F5C-9D87-6A5C31BCCA0C}" destId="{D46264E3-7954-4986-BE2B-4C75D1B9D661}" srcOrd="2" destOrd="0" presId="urn:microsoft.com/office/officeart/2005/8/layout/process4"/>
    <dgm:cxn modelId="{EF24CC35-4252-4774-859B-77D7CDC22293}" type="presParOf" srcId="{D46264E3-7954-4986-BE2B-4C75D1B9D661}" destId="{354A44C9-37D1-4ABC-96F8-B3407C1800D8}" srcOrd="0" destOrd="0" presId="urn:microsoft.com/office/officeart/2005/8/layout/process4"/>
    <dgm:cxn modelId="{7875E71C-AB63-4855-A9D0-CF55A294F2E1}" type="presParOf" srcId="{CE4EECA3-7375-4F5C-9D87-6A5C31BCCA0C}" destId="{DC38E1DA-9B18-41AA-98B0-7613A11DF307}" srcOrd="3" destOrd="0" presId="urn:microsoft.com/office/officeart/2005/8/layout/process4"/>
    <dgm:cxn modelId="{9EB6B4AE-BAF6-416B-BDF9-22A673E75A4E}" type="presParOf" srcId="{CE4EECA3-7375-4F5C-9D87-6A5C31BCCA0C}" destId="{44C55DC6-6A68-4107-A30A-A5B05C1718FA}" srcOrd="4" destOrd="0" presId="urn:microsoft.com/office/officeart/2005/8/layout/process4"/>
    <dgm:cxn modelId="{B6A722AA-05E3-4B6F-B7DF-2981808A6682}" type="presParOf" srcId="{44C55DC6-6A68-4107-A30A-A5B05C1718FA}" destId="{74BEB9AE-1D7E-465D-901C-9165658FCA51}" srcOrd="0" destOrd="0" presId="urn:microsoft.com/office/officeart/2005/8/layout/process4"/>
    <dgm:cxn modelId="{EB9C91EC-9AF1-4EFD-B8A9-55B5683A5D60}" type="presParOf" srcId="{CE4EECA3-7375-4F5C-9D87-6A5C31BCCA0C}" destId="{A3D03D8F-F236-45A5-A1B2-F8E533A2A019}" srcOrd="5" destOrd="0" presId="urn:microsoft.com/office/officeart/2005/8/layout/process4"/>
    <dgm:cxn modelId="{667069BD-1587-4F31-90B8-645D0B400A35}" type="presParOf" srcId="{CE4EECA3-7375-4F5C-9D87-6A5C31BCCA0C}" destId="{5E286875-A085-4854-B837-9E3E04B8F3E9}" srcOrd="6" destOrd="0" presId="urn:microsoft.com/office/officeart/2005/8/layout/process4"/>
    <dgm:cxn modelId="{445AAC01-C2A7-481E-A7EC-6A1C10200950}" type="presParOf" srcId="{5E286875-A085-4854-B837-9E3E04B8F3E9}" destId="{BECB7E6B-97F8-4070-AF5F-5E944C5BA6D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7AFC4-97F4-40B1-AC04-98AF146BB5E3}">
      <dsp:nvSpPr>
        <dsp:cNvPr id="0" name=""/>
        <dsp:cNvSpPr/>
      </dsp:nvSpPr>
      <dsp:spPr>
        <a:xfrm>
          <a:off x="0" y="3798712"/>
          <a:ext cx="7632848" cy="83106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Arial Black" panose="020B0A04020102020204" pitchFamily="34" charset="0"/>
            </a:rPr>
            <a:t>4. «Модель дня»</a:t>
          </a:r>
          <a:endParaRPr lang="ru-RU" sz="2700" kern="1200" dirty="0"/>
        </a:p>
      </dsp:txBody>
      <dsp:txXfrm>
        <a:off x="0" y="3798712"/>
        <a:ext cx="7632848" cy="831065"/>
      </dsp:txXfrm>
    </dsp:sp>
    <dsp:sp modelId="{354A44C9-37D1-4ABC-96F8-B3407C1800D8}">
      <dsp:nvSpPr>
        <dsp:cNvPr id="0" name=""/>
        <dsp:cNvSpPr/>
      </dsp:nvSpPr>
      <dsp:spPr>
        <a:xfrm rot="10800000">
          <a:off x="0" y="2533000"/>
          <a:ext cx="7632848" cy="1278178"/>
        </a:xfrm>
        <a:prstGeom prst="upArrowCallou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 Black" panose="020B0A04020102020204" pitchFamily="34" charset="0"/>
            </a:rPr>
            <a:t>3. «Модель недели (проекта)»                        или «Лотос-план»</a:t>
          </a:r>
          <a:endParaRPr lang="ru-RU" sz="2400" kern="1200" dirty="0"/>
        </a:p>
      </dsp:txBody>
      <dsp:txXfrm rot="10800000">
        <a:off x="0" y="2533000"/>
        <a:ext cx="7632848" cy="830522"/>
      </dsp:txXfrm>
    </dsp:sp>
    <dsp:sp modelId="{74BEB9AE-1D7E-465D-901C-9165658FCA51}">
      <dsp:nvSpPr>
        <dsp:cNvPr id="0" name=""/>
        <dsp:cNvSpPr/>
      </dsp:nvSpPr>
      <dsp:spPr>
        <a:xfrm rot="10800000">
          <a:off x="0" y="1267287"/>
          <a:ext cx="7632848" cy="1278178"/>
        </a:xfrm>
        <a:prstGeom prst="upArrowCallou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 Black" panose="020B0A04020102020204" pitchFamily="34" charset="0"/>
            </a:rPr>
            <a:t>2. План-карта проекта</a:t>
          </a:r>
        </a:p>
      </dsp:txBody>
      <dsp:txXfrm rot="10800000">
        <a:off x="0" y="1267287"/>
        <a:ext cx="7632848" cy="830522"/>
      </dsp:txXfrm>
    </dsp:sp>
    <dsp:sp modelId="{BECB7E6B-97F8-4070-AF5F-5E944C5BA6D9}">
      <dsp:nvSpPr>
        <dsp:cNvPr id="0" name=""/>
        <dsp:cNvSpPr/>
      </dsp:nvSpPr>
      <dsp:spPr>
        <a:xfrm rot="10800000">
          <a:off x="0" y="1574"/>
          <a:ext cx="7632848" cy="1278178"/>
        </a:xfrm>
        <a:prstGeom prst="upArrowCallou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 Black" panose="020B0A04020102020204" pitchFamily="34" charset="0"/>
            </a:rPr>
            <a:t>                                                    1. «Модель года»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0800000">
        <a:off x="0" y="1574"/>
        <a:ext cx="7632848" cy="830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7AFC4-97F4-40B1-AC04-98AF146BB5E3}">
      <dsp:nvSpPr>
        <dsp:cNvPr id="0" name=""/>
        <dsp:cNvSpPr/>
      </dsp:nvSpPr>
      <dsp:spPr>
        <a:xfrm>
          <a:off x="0" y="3798712"/>
          <a:ext cx="7632848" cy="831065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Arial Black" panose="020B0A04020102020204" pitchFamily="34" charset="0"/>
            </a:rPr>
            <a:t>4. «Модель дня»</a:t>
          </a:r>
          <a:endParaRPr lang="ru-RU" sz="2700" kern="1200" dirty="0"/>
        </a:p>
      </dsp:txBody>
      <dsp:txXfrm>
        <a:off x="0" y="3798712"/>
        <a:ext cx="7632848" cy="831065"/>
      </dsp:txXfrm>
    </dsp:sp>
    <dsp:sp modelId="{354A44C9-37D1-4ABC-96F8-B3407C1800D8}">
      <dsp:nvSpPr>
        <dsp:cNvPr id="0" name=""/>
        <dsp:cNvSpPr/>
      </dsp:nvSpPr>
      <dsp:spPr>
        <a:xfrm rot="10800000">
          <a:off x="0" y="1224132"/>
          <a:ext cx="7632848" cy="1278178"/>
        </a:xfrm>
        <a:prstGeom prst="upArrowCallou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 Black" panose="020B0A04020102020204" pitchFamily="34" charset="0"/>
            </a:rPr>
            <a:t>2</a:t>
          </a:r>
          <a:r>
            <a:rPr lang="ru-RU" sz="2400" b="1" kern="1200" dirty="0" smtClean="0">
              <a:latin typeface="Arial Black" panose="020B0A04020102020204" pitchFamily="34" charset="0"/>
            </a:rPr>
            <a:t>. «Модель недели (проекта)»                        или «Лотос-план»</a:t>
          </a:r>
          <a:endParaRPr lang="ru-RU" sz="2400" kern="1200" dirty="0"/>
        </a:p>
      </dsp:txBody>
      <dsp:txXfrm rot="10800000">
        <a:off x="0" y="1224132"/>
        <a:ext cx="7632848" cy="830522"/>
      </dsp:txXfrm>
    </dsp:sp>
    <dsp:sp modelId="{74BEB9AE-1D7E-465D-901C-9165658FCA51}">
      <dsp:nvSpPr>
        <dsp:cNvPr id="0" name=""/>
        <dsp:cNvSpPr/>
      </dsp:nvSpPr>
      <dsp:spPr>
        <a:xfrm rot="10800000">
          <a:off x="0" y="2520285"/>
          <a:ext cx="7632848" cy="1278178"/>
        </a:xfrm>
        <a:prstGeom prst="upArrowCallou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Arial Black" panose="020B0A04020102020204" pitchFamily="34" charset="0"/>
            </a:rPr>
            <a:t>3</a:t>
          </a:r>
          <a:r>
            <a:rPr lang="ru-RU" sz="3200" b="1" kern="1200" dirty="0" smtClean="0">
              <a:latin typeface="Arial Black" panose="020B0A04020102020204" pitchFamily="34" charset="0"/>
            </a:rPr>
            <a:t>. План-карта проекта</a:t>
          </a:r>
        </a:p>
      </dsp:txBody>
      <dsp:txXfrm rot="10800000">
        <a:off x="0" y="2520285"/>
        <a:ext cx="7632848" cy="830522"/>
      </dsp:txXfrm>
    </dsp:sp>
    <dsp:sp modelId="{BECB7E6B-97F8-4070-AF5F-5E944C5BA6D9}">
      <dsp:nvSpPr>
        <dsp:cNvPr id="0" name=""/>
        <dsp:cNvSpPr/>
      </dsp:nvSpPr>
      <dsp:spPr>
        <a:xfrm rot="10800000">
          <a:off x="0" y="1574"/>
          <a:ext cx="7632848" cy="1278178"/>
        </a:xfrm>
        <a:prstGeom prst="upArrowCallou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Arial Black" panose="020B0A04020102020204" pitchFamily="34" charset="0"/>
            </a:rPr>
            <a:t>                                                    1. «Модель года»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10800000">
        <a:off x="0" y="1574"/>
        <a:ext cx="7632848" cy="830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D701-E6F1-41F2-80A6-5EE8B10AD506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319A8-BE89-44A1-8A7B-3BE9B808C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6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319A8-BE89-44A1-8A7B-3BE9B808C02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6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3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4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8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9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6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6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4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4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9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E4E0-0518-4691-AE93-C70B2FD8B01B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2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E4E0-0518-4691-AE93-C70B2FD8B01B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BC35-05E6-4DEF-8DFA-ACEF889897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1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122" y="2060848"/>
            <a:ext cx="8313349" cy="462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4046" y="4077072"/>
            <a:ext cx="72190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ланирование 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образовательной деятельности в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ДОО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Старший воспитатель Сысоева Алла Юрьевна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112" y="1268760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097" y="307288"/>
            <a:ext cx="8712967" cy="677108"/>
          </a:xfrm>
          <a:prstGeom prst="rect">
            <a:avLst/>
          </a:prstGeom>
          <a:solidFill>
            <a:srgbClr val="A0E9F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МУНИЦИПАЛЬНОГО ОБРАЗОВАНИЯ ГОРОД КРАСНОДАР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«ЦЕНТР РАЗВИТИЯ РЕБЁНКА – ДЕТСКИЙ САД № 201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4" descr="C:\Users\1\Desktop\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053" y="476672"/>
            <a:ext cx="1491049" cy="64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0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-569" r="-5245" b="3006"/>
          <a:stretch/>
        </p:blipFill>
        <p:spPr>
          <a:xfrm>
            <a:off x="236149" y="651534"/>
            <a:ext cx="4361620" cy="60238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69365"/>
            <a:ext cx="815227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«МОДЕЛЬ ДНЯ»</a:t>
            </a: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55829"/>
            <a:ext cx="1224136" cy="5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r="2346" b="1701"/>
          <a:stretch/>
        </p:blipFill>
        <p:spPr>
          <a:xfrm>
            <a:off x="4510660" y="692542"/>
            <a:ext cx="4397394" cy="59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4411" r="1228" b="15022"/>
          <a:stretch/>
        </p:blipFill>
        <p:spPr>
          <a:xfrm>
            <a:off x="456335" y="1457043"/>
            <a:ext cx="8404029" cy="52162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56942" y="618012"/>
            <a:ext cx="2211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dirty="0" smtClean="0">
                <a:solidFill>
                  <a:srgbClr val="F6D510"/>
                </a:solidFill>
                <a:latin typeface="Arial Black" panose="020B0A04020102020204" pitchFamily="34" charset="0"/>
              </a:rPr>
              <a:t>                                          </a:t>
            </a:r>
          </a:p>
          <a:p>
            <a:pPr algn="r"/>
            <a:endParaRPr lang="ru-RU" sz="900" b="1" u="sng" dirty="0">
              <a:solidFill>
                <a:srgbClr val="F6D51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3535" y="86673"/>
            <a:ext cx="877095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II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Проекты по инициативе  детей</a:t>
            </a:r>
          </a:p>
          <a:p>
            <a:pPr algn="ctr"/>
            <a:endParaRPr lang="ru-RU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2399" y="2879649"/>
            <a:ext cx="10081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динозавры?</a:t>
            </a:r>
            <a:endParaRPr lang="ru-RU" sz="11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D:\РАЗНОЕ 1\Desktop\Картинка галочка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712" y="2722892"/>
            <a:ext cx="744402" cy="7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1\Desktop\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251690"/>
            <a:ext cx="83198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9928" y="846707"/>
            <a:ext cx="321273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«Модель года»</a:t>
            </a:r>
          </a:p>
        </p:txBody>
      </p:sp>
    </p:spTree>
    <p:extLst>
      <p:ext uri="{BB962C8B-B14F-4D97-AF65-F5344CB8AC3E}">
        <p14:creationId xmlns:p14="http://schemas.microsoft.com/office/powerpoint/2010/main" val="22303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46268717"/>
              </p:ext>
            </p:extLst>
          </p:nvPr>
        </p:nvGraphicFramePr>
        <p:xfrm>
          <a:off x="883179" y="1700808"/>
          <a:ext cx="7632848" cy="4631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4778" y="428804"/>
            <a:ext cx="758965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Алгоритм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планирования проекта 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инициативе детей и родителей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108594"/>
            <a:ext cx="1479882" cy="64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6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32436"/>
            <a:ext cx="8064896" cy="44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3861048"/>
            <a:ext cx="6408712" cy="172819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Спасибо                                          за внимание!</a:t>
            </a:r>
            <a:endParaRPr lang="ru-RU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02730"/>
            <a:ext cx="2366386" cy="127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7952" y="306873"/>
            <a:ext cx="8023301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Алгоритм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планирования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проекта по инициативе педагога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0033" y="205911"/>
            <a:ext cx="1479882" cy="64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10658691"/>
              </p:ext>
            </p:extLst>
          </p:nvPr>
        </p:nvGraphicFramePr>
        <p:xfrm>
          <a:off x="883179" y="1700808"/>
          <a:ext cx="7632848" cy="4631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67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23436" y="159898"/>
            <a:ext cx="8741051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r>
              <a:rPr lang="ru-RU" sz="28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Проекты по инициативе педагога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1" t="8337" r="1161" b="15021"/>
          <a:stretch/>
        </p:blipFill>
        <p:spPr>
          <a:xfrm>
            <a:off x="381189" y="1573973"/>
            <a:ext cx="8503121" cy="5016996"/>
          </a:xfrm>
          <a:prstGeom prst="rect">
            <a:avLst/>
          </a:prstGeom>
        </p:spPr>
      </p:pic>
      <p:pic>
        <p:nvPicPr>
          <p:cNvPr id="5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941" y="193761"/>
            <a:ext cx="1268773" cy="5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56942" y="618012"/>
            <a:ext cx="2211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dirty="0" smtClean="0">
                <a:solidFill>
                  <a:srgbClr val="F6D510"/>
                </a:solidFill>
                <a:latin typeface="Arial Black" panose="020B0A04020102020204" pitchFamily="34" charset="0"/>
              </a:rPr>
              <a:t>                                          </a:t>
            </a:r>
          </a:p>
          <a:p>
            <a:pPr algn="r"/>
            <a:endParaRPr lang="ru-RU" sz="900" b="1" u="sng" dirty="0">
              <a:solidFill>
                <a:srgbClr val="F6D51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92075" y="1848436"/>
            <a:ext cx="1564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«Садик веселья»</a:t>
            </a: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 descr="D:\РАЗНОЕ 1\Desktop\Картинка галочка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9700" y="2636912"/>
            <a:ext cx="744402" cy="7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D:\РАЗНОЕ 1\Desktop\Картинка галочка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660" y="1381033"/>
            <a:ext cx="744402" cy="7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0729" y="802678"/>
            <a:ext cx="8557706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«Модель года»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Перспективное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планирование в подготовительной группе</a:t>
            </a:r>
          </a:p>
        </p:txBody>
      </p:sp>
    </p:spTree>
    <p:extLst>
      <p:ext uri="{BB962C8B-B14F-4D97-AF65-F5344CB8AC3E}">
        <p14:creationId xmlns:p14="http://schemas.microsoft.com/office/powerpoint/2010/main" val="37594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307" y="155753"/>
            <a:ext cx="7458969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Примерная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план-карта проекта «Игра»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4478" b="3368"/>
          <a:stretch/>
        </p:blipFill>
        <p:spPr>
          <a:xfrm>
            <a:off x="334307" y="735768"/>
            <a:ext cx="8532440" cy="56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083146"/>
              </p:ext>
            </p:extLst>
          </p:nvPr>
        </p:nvGraphicFramePr>
        <p:xfrm>
          <a:off x="179512" y="548680"/>
          <a:ext cx="8712968" cy="615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8019856" imgH="5667139" progId="AcroExch.Document.DC">
                  <p:embed/>
                </p:oleObj>
              </mc:Choice>
              <mc:Fallback>
                <p:oleObj name="Acrobat Document" r:id="rId3" imgW="8019856" imgH="56671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548680"/>
                        <a:ext cx="8712968" cy="6157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87330" y="640126"/>
            <a:ext cx="80571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МОДЕЛЬ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трех(четырех) вопросов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4" descr="C:\Users\1\Desktop\1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5707" y="88844"/>
            <a:ext cx="1008112" cy="4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43608" y="3573016"/>
            <a:ext cx="194421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Фиксируется на </a:t>
            </a:r>
            <a:r>
              <a:rPr lang="ru-RU" b="1" dirty="0" err="1" smtClean="0">
                <a:latin typeface="Arial Black" panose="020B0A04020102020204" pitchFamily="34" charset="0"/>
              </a:rPr>
              <a:t>стикерах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1862" y="3571219"/>
            <a:ext cx="21080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Фиксируется в лотос-плане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5012" y="3573016"/>
            <a:ext cx="2054291" cy="819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Фиксируется в лотос-плане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1" name="Picture 5" descr="D:\РАЗНОЕ 1\Desktop\Картинка галочка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110017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491880" y="5301208"/>
            <a:ext cx="2054291" cy="819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Фиксируется в лотос-плане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4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63615" y="77050"/>
            <a:ext cx="417356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Доска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 </a:t>
            </a:r>
            <a:r>
              <a:rPr lang="ru-RU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стикерами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7" b="918"/>
          <a:stretch/>
        </p:blipFill>
        <p:spPr>
          <a:xfrm>
            <a:off x="1043608" y="1340768"/>
            <a:ext cx="7413583" cy="52183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743886"/>
            <a:ext cx="736172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«Что мы знаем о…?»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164009"/>
            <a:ext cx="1008112" cy="4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2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952909"/>
              </p:ext>
            </p:extLst>
          </p:nvPr>
        </p:nvGraphicFramePr>
        <p:xfrm>
          <a:off x="137453" y="382328"/>
          <a:ext cx="8942119" cy="631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3" imgW="8019856" imgH="5667139" progId="AcroExch.Document.DC">
                  <p:embed/>
                </p:oleObj>
              </mc:Choice>
              <mc:Fallback>
                <p:oleObj name="Acrobat Document" r:id="rId3" imgW="8019856" imgH="56671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453" y="382328"/>
                        <a:ext cx="8942119" cy="6318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3447689"/>
            <a:ext cx="194421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Фиксируется на </a:t>
            </a:r>
            <a:r>
              <a:rPr lang="ru-RU" b="1" dirty="0" err="1" smtClean="0">
                <a:latin typeface="Arial Black" panose="020B0A04020102020204" pitchFamily="34" charset="0"/>
              </a:rPr>
              <a:t>стикерах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0728" y="3429000"/>
            <a:ext cx="21080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Фиксируется в лотос-плане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5012" y="3433992"/>
            <a:ext cx="2054291" cy="819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Фиксируется в лотос-плане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5774" y="5449783"/>
            <a:ext cx="2054291" cy="819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Фиксируется в лотос-плане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2" name="Picture 5" descr="D:\РАЗНОЕ 1\Desktop\Картинка галочка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719" y="2222537"/>
            <a:ext cx="744402" cy="7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РАЗНОЕ 1\Desktop\Картинка галочка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1117" y="2249931"/>
            <a:ext cx="744402" cy="7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РАЗНОЕ 1\Desktop\Картинка галочка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6864" y="4562962"/>
            <a:ext cx="744402" cy="7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6172" y="484318"/>
            <a:ext cx="805718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МОДЕЛЬ </a:t>
            </a: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трех(четырех) вопросов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4" descr="C:\Users\1\Desktop\1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0657" y="40454"/>
            <a:ext cx="1008112" cy="4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t="-2267" r="5617" b="1676"/>
          <a:stretch/>
        </p:blipFill>
        <p:spPr>
          <a:xfrm>
            <a:off x="1331640" y="1885412"/>
            <a:ext cx="6616303" cy="478286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639146"/>
            <a:ext cx="7781598" cy="12618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Что мы хотим узнать о…?»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«Что надо сделать, чтобы узнать о…?»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«Как можно применить наши знания?»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9490" y="97468"/>
            <a:ext cx="540060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Заполнение лотос-плана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Picture 4" descr="C:\Users\1\Desktop\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56528"/>
            <a:ext cx="936104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836712"/>
            <a:ext cx="7920880" cy="54885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6926" y="180626"/>
            <a:ext cx="788752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МОДЕЛЬ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НЕДЕЛИ» или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«ЛОТОС-ПЛАН»</a:t>
            </a:r>
          </a:p>
        </p:txBody>
      </p:sp>
      <p:pic>
        <p:nvPicPr>
          <p:cNvPr id="18" name="Picture 4" descr="C:\Users\1\Desktop\1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237191"/>
            <a:ext cx="936104" cy="4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7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7739</TotalTime>
  <Words>242</Words>
  <Application>Microsoft Office PowerPoint</Application>
  <PresentationFormat>Экран (4:3)</PresentationFormat>
  <Paragraphs>53</Paragraphs>
  <Slides>13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</cp:lastModifiedBy>
  <cp:revision>375</cp:revision>
  <dcterms:created xsi:type="dcterms:W3CDTF">2017-01-27T08:19:54Z</dcterms:created>
  <dcterms:modified xsi:type="dcterms:W3CDTF">2019-09-23T13:37:04Z</dcterms:modified>
</cp:coreProperties>
</file>