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E5B5-E208-477D-AB34-084634B3D24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4D3B-85D4-4378-B6C2-5FDF21299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7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E5B5-E208-477D-AB34-084634B3D24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4D3B-85D4-4378-B6C2-5FDF21299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0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2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+mn-lt"/>
              </a:rPr>
              <a:t>Выставки  технического  творчества  УДО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1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+mn-lt"/>
              </a:rPr>
              <a:t>Всероссийская  научно-практическая  конференция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+mn-lt"/>
              </a:rPr>
              <a:t>Формы распространения опыта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+mn-lt"/>
              </a:rPr>
              <a:t>Методические   продукты   МКУ ЦРО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+mn-lt"/>
              </a:rPr>
              <a:t>Актуальность  проблемы  реализуемой  инновации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+mn-lt"/>
              </a:rPr>
              <a:t>Эффекты  реализации  проекта</a:t>
            </a:r>
            <a:r>
              <a:rPr lang="ru-RU" sz="3100" b="1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+mn-lt"/>
              </a:rPr>
              <a:t>Эффекты  реализации  проекта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(Белореченский район)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+mn-lt"/>
              </a:rPr>
              <a:t>Перспективы  развития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Нормативные акты, регулирующие сетевое взаимодействие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8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+mn-lt"/>
              </a:rPr>
              <a:t>Основная идея инновационного проекта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25" algn="ctr"/>
            <a:r>
              <a:rPr lang="ru-RU" sz="2800" b="1" smtClean="0">
                <a:solidFill>
                  <a:srgbClr val="C00000"/>
                </a:solidFill>
                <a:latin typeface="+mn-lt"/>
              </a:rPr>
              <a:t>МОДЕЛЬ  РАСПРОСТРАНЕНИЯ  ОПЫТА  г.НОВОРОССИЙСКА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600" b="1" smtClean="0">
                <a:solidFill>
                  <a:srgbClr val="C00000"/>
                </a:solidFill>
                <a:latin typeface="+mn-lt"/>
              </a:rPr>
              <a:t>Мероприятия, направленные на реализацию проекта: </a:t>
            </a:r>
            <a:endParaRPr lang="ru-RU" sz="4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+mn-lt"/>
              </a:rPr>
              <a:t>Выставки  технического  творчества </a:t>
            </a:r>
            <a:br>
              <a:rPr lang="ru-RU" sz="3200" b="1" smtClean="0">
                <a:solidFill>
                  <a:srgbClr val="C00000"/>
                </a:solidFill>
                <a:latin typeface="+mn-lt"/>
              </a:rPr>
            </a:br>
            <a:r>
              <a:rPr lang="ru-RU" sz="3200" b="1" smtClean="0">
                <a:solidFill>
                  <a:srgbClr val="C00000"/>
                </a:solidFill>
                <a:latin typeface="+mn-lt"/>
              </a:rPr>
              <a:t>в ГМУ им. Ф.Ф.Ушакова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+mn-lt"/>
              </a:rPr>
              <a:t>Выставки  технического  творчества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8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Широкоэкранный</PresentationFormat>
  <Paragraphs>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Актуальность  проблемы  реализуемой  инновации</vt:lpstr>
      <vt:lpstr> Нормативные акты, регулирующие сетевое взаимодействие</vt:lpstr>
      <vt:lpstr>Презентация PowerPoint</vt:lpstr>
      <vt:lpstr>Основная идея инновационного проекта</vt:lpstr>
      <vt:lpstr>МОДЕЛЬ  РАСПРОСТРАНЕНИЯ  ОПЫТА  г.НОВОРОССИЙСКА </vt:lpstr>
      <vt:lpstr> Мероприятия, направленные на реализацию проекта: </vt:lpstr>
      <vt:lpstr>Выставки  технического  творчества  в ГМУ им. Ф.Ф.Ушакова</vt:lpstr>
      <vt:lpstr>Выставки  технического  творчества</vt:lpstr>
      <vt:lpstr>Презентация PowerPoint</vt:lpstr>
      <vt:lpstr>Презентация PowerPoint</vt:lpstr>
      <vt:lpstr>Презентация PowerPoint</vt:lpstr>
      <vt:lpstr>Выставки  технического  творчества  УДО</vt:lpstr>
      <vt:lpstr>Презентация PowerPoint</vt:lpstr>
      <vt:lpstr>Всероссийская  научно-практическая  конференция</vt:lpstr>
      <vt:lpstr>Формы распространения опыта</vt:lpstr>
      <vt:lpstr>Презентация PowerPoint</vt:lpstr>
      <vt:lpstr>Методические   продукты   МКУ ЦРО </vt:lpstr>
      <vt:lpstr> </vt:lpstr>
      <vt:lpstr>Эффекты  реализации  проекта  </vt:lpstr>
      <vt:lpstr>Эффекты  реализации  проекта  (Белореченский район) </vt:lpstr>
      <vt:lpstr>Перспективы  развития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2022-09-09T14:41:47Z</dcterms:created>
  <dcterms:modified xsi:type="dcterms:W3CDTF">2022-09-12T06:13:23Z</dcterms:modified>
</cp:coreProperties>
</file>