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59" r:id="rId4"/>
    <p:sldId id="280" r:id="rId5"/>
    <p:sldId id="285" r:id="rId6"/>
    <p:sldId id="282" r:id="rId7"/>
    <p:sldId id="263" r:id="rId8"/>
    <p:sldId id="281" r:id="rId9"/>
    <p:sldId id="284" r:id="rId10"/>
    <p:sldId id="278" r:id="rId11"/>
    <p:sldId id="287" r:id="rId12"/>
    <p:sldId id="286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C2865-7C0A-4DDE-B2B0-2E418560B99B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9B9D8-0FAA-4CA1-92F7-453415F65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B9D8-0FAA-4CA1-92F7-453415F656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0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B9D8-0FAA-4CA1-92F7-453415F656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7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B9D8-0FAA-4CA1-92F7-453415F656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7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B9D8-0FAA-4CA1-92F7-453415F656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B9D8-0FAA-4CA1-92F7-453415F656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6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B9D8-0FAA-4CA1-92F7-453415F656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133D1-C74B-4BBB-8AC3-59F431F3F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856729-3604-4189-AFF3-17D15D34D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DC07E-B856-47BD-BB44-D9DD6A7E9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11283-AF32-4885-88E8-70DD4982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759BB1-9EAD-45D5-914E-461A8FF5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82D88-3EF2-4CFE-9826-E72F2CCF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3" y="99000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478467-D6A4-4888-A0F6-0A50FFB2808C}"/>
              </a:ext>
            </a:extLst>
          </p:cNvPr>
          <p:cNvSpPr/>
          <p:nvPr userDrawn="1"/>
        </p:nvSpPr>
        <p:spPr>
          <a:xfrm>
            <a:off x="0" y="1629000"/>
            <a:ext cx="12192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44F0124-1ECE-4873-A64F-812509AA9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63525"/>
            <a:ext cx="10515600" cy="946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B0D3B3E7-EABF-485E-8742-9F2C0C4A2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29000"/>
            <a:ext cx="10507883" cy="247500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31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A864DD-A6A2-488E-AEC9-E130A0877D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184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80102E0D-A8AA-4919-9585-229E13A5A8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57581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219D3523-1704-4342-A2B5-D66428D14B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4726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D91506BE-0FFA-4607-90D4-6D03627ED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0482" y="3420000"/>
            <a:ext cx="24372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B89AA82-F314-4295-9A64-81D213CB60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02810" y="3420000"/>
            <a:ext cx="2383937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6D8A02E8-835A-46E4-9F38-D291E959D5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6799" y="-1184"/>
            <a:ext cx="2437200" cy="3421184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5E1C26CE-3015-419F-A1B2-C6418810C9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1563" y="-1184"/>
            <a:ext cx="2383937" cy="34211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>
            <a:extLst>
              <a:ext uri="{FF2B5EF4-FFF2-40B4-BE49-F238E27FC236}">
                <a16:creationId xmlns:a16="http://schemas.microsoft.com/office/drawing/2014/main" id="{75554382-6477-4F19-BE5F-0C31DA74FA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34201" y="1368000"/>
            <a:ext cx="2719750" cy="5499000"/>
          </a:xfrm>
          <a:solidFill>
            <a:schemeClr val="accent3"/>
          </a:solidFill>
        </p:spPr>
        <p:txBody>
          <a:bodyPr/>
          <a:lstStyle/>
          <a:p>
            <a:endParaRPr lang="ru-RU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B7DFE74F-975C-4326-A296-61771DE33C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1975" y="1368000"/>
            <a:ext cx="2496001" cy="5499000"/>
          </a:xfr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AD65C0D0-19AD-4919-96F6-EDBB609029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750" y="1368000"/>
            <a:ext cx="2496001" cy="549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63B9765-5C31-43C0-9B7A-4B99F963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15" y="369787"/>
            <a:ext cx="337746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E58AB27-3D93-4838-8490-C911CBAEC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049" y="2219225"/>
            <a:ext cx="3378138" cy="42689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84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06609-4BCE-4D59-B2A9-230BC2BC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571C5-8602-463B-8680-623D16ED4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92F123-7A08-49C3-A426-F4002BC9A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6548AF-70F0-42A9-A1DF-9A95BEEA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BD1C4-B9C6-46A9-90B5-598F16EA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536D94-7FEA-4015-BC2B-E10C13A1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F5709-E365-4C49-89DF-EA48DD19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89F4F5-68B1-4A87-877A-A9DFACFC5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E8CC67-2B6F-4448-B696-3389AD14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D337E4-4E5D-4AC1-AD01-51F96FD2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DEF70-79E6-4759-A9EA-F33CFFC2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4C6935-EF6E-4A5C-AD40-C74417C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E2859-9593-42B3-8349-3A234C4D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20ED3-0A98-4FEB-9636-FB19C0C79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12881-D545-421F-8B24-2E7EAD65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F368-3F5E-4C5C-9200-24B50A09D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50449-8FE1-45AE-829A-348D78B2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7A66FC-7C8C-4EA8-9D12-AEFD7E8DC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D37BEE-7D50-4651-9497-BEC43806B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35387-80DD-4418-A2C5-FBA82D43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4DC9C-F6D1-4C23-B670-0398A2FE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8AF36-33FC-4DF0-B9AB-AEF92A96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F7EED-CBDD-4B49-8F6F-E6E9C774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E7433-045C-4C11-890C-3DA237B9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38F0E-1E20-4AA7-AF8D-DD76FE43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9DE47-355D-46B3-9A72-0504E290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5E20F-5751-4510-8740-D98DFFE26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B51E6E-FF78-489E-AC92-44C20F3D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3A9CD-807B-48BD-A3A8-9F51A560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016DC-A905-4AE2-9DF2-2DABEB72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75A0E-ACE0-4BA2-8154-C12266EE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FC864B-F443-421B-AEC7-BA76B4D38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639EB0-A5B5-409B-8584-73543E0FA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EB4F60-0124-4814-BAA1-8F9C15E0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9A57C2-7481-4DCA-B086-113A65F3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2EEB6-73CF-4D41-BAD8-6D57F16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1C29A-81B3-40B0-A485-71181846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B724F4-FBAD-4256-8B73-16279537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D945A9-E50A-4791-8760-5193F93CB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248FE9-BA59-4237-90BA-8D74EA2C6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320A18-79A1-48AA-A4C2-88207D2D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77AE1B-B5DF-4E3E-B8E6-0077BD9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9BA3CC-F197-4161-834C-B536C24B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872781-E586-41FE-ADEF-D3804119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E0000-9B98-4220-B402-5FB6C77B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2CC871-B503-4C55-BB25-CB4E910D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1B1434-72FD-46BA-A132-E02E9650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691C1E-E3CD-4959-B6B1-43D3087D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BF6623-A7C3-4C0F-9BE9-BFDCED5BFA34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DD80-1B2E-4B80-A78A-8F9BAF27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7EE1C-6D5E-4362-A664-09E8DE85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04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77A791A9-2FCA-4BDE-B4A4-54B5BF46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1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4DCF512-3C1F-4F33-85B4-B0060EF5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5" y="609952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826E9E20-A1E4-49C0-95F0-1E8CFBBAA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000" y="2324452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19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032576-F7DC-4D23-8E98-71C3DF8A79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90B3FF-38BD-4067-99A1-5E1BDEABD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6000" y="612000"/>
            <a:ext cx="3059853" cy="5634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761D9-DFCA-4341-B781-93F9D87D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000" y="365125"/>
            <a:ext cx="47250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3D52795-D7A3-40A9-9D88-8E23CBE1B5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625" y="2079625"/>
            <a:ext cx="4725988" cy="43640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69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FCBEF-858B-4CFC-8964-402E0D8F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EB109-D732-43A7-99B3-758B94C4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6F20B-C90C-46E3-88D4-6160AFD90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AAB6-34A4-4FF6-98E0-84D88E8BBF0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56E89-11B1-40CB-8682-45D56948C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A8F6E-1D48-4B5A-810B-1E3EE55D7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0DDD-EAA1-4E1B-9752-112BD2144C4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:a16="http://schemas.microsoft.com/office/drawing/2014/main" id="{C26C6CDC-454F-4233-967E-C67A6B368D6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3" r:id="rId9"/>
    <p:sldLayoutId id="2147483664" r:id="rId10"/>
    <p:sldLayoutId id="2147483660" r:id="rId11"/>
    <p:sldLayoutId id="2147483661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7AB74A3-871A-4914-BC3D-0FF16B74D98D}"/>
              </a:ext>
            </a:extLst>
          </p:cNvPr>
          <p:cNvSpPr/>
          <p:nvPr/>
        </p:nvSpPr>
        <p:spPr>
          <a:xfrm>
            <a:off x="0" y="4550737"/>
            <a:ext cx="12036000" cy="2307263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00" y="4467163"/>
            <a:ext cx="2399345" cy="23908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2636"/>
            <a:ext cx="1326000" cy="1329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8" y="34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1">
            <a:extLst>
              <a:ext uri="{FF2B5EF4-FFF2-40B4-BE49-F238E27FC236}">
                <a16:creationId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2900998" y="296262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8" y="-338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6C4CAAC-8F2B-488A-9075-E5C230F8706B}"/>
              </a:ext>
            </a:extLst>
          </p:cNvPr>
          <p:cNvSpPr/>
          <p:nvPr/>
        </p:nvSpPr>
        <p:spPr>
          <a:xfrm>
            <a:off x="0" y="0"/>
            <a:ext cx="12192000" cy="1159582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30000">
                <a:schemeClr val="accent1">
                  <a:lumMod val="89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FA673891-6830-4B61-B70A-CDD3E4062B80}"/>
              </a:ext>
            </a:extLst>
          </p:cNvPr>
          <p:cNvSpPr txBox="1">
            <a:spLocks/>
          </p:cNvSpPr>
          <p:nvPr/>
        </p:nvSpPr>
        <p:spPr>
          <a:xfrm>
            <a:off x="774055" y="5055721"/>
            <a:ext cx="2666946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FA673891-6830-4B61-B70A-CDD3E4062B80}"/>
              </a:ext>
            </a:extLst>
          </p:cNvPr>
          <p:cNvSpPr txBox="1">
            <a:spLocks/>
          </p:cNvSpPr>
          <p:nvPr/>
        </p:nvSpPr>
        <p:spPr>
          <a:xfrm>
            <a:off x="4537527" y="5068387"/>
            <a:ext cx="3116946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" y="1625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57" y="5840018"/>
            <a:ext cx="5355000" cy="560881"/>
          </a:xfrm>
          <a:prstGeom prst="rect">
            <a:avLst/>
          </a:prstGeom>
        </p:spPr>
      </p:pic>
      <p:sp>
        <p:nvSpPr>
          <p:cNvPr id="14" name="Текст 10">
            <a:extLst>
              <a:ext uri="{FF2B5EF4-FFF2-40B4-BE49-F238E27FC236}">
                <a16:creationId xmlns:a16="http://schemas.microsoft.com/office/drawing/2014/main" id="{5B7E078C-FBA9-4D34-9F40-5DD4AC0D100C}"/>
              </a:ext>
            </a:extLst>
          </p:cNvPr>
          <p:cNvSpPr txBox="1">
            <a:spLocks/>
          </p:cNvSpPr>
          <p:nvPr/>
        </p:nvSpPr>
        <p:spPr>
          <a:xfrm>
            <a:off x="4386000" y="5994000"/>
            <a:ext cx="3105000" cy="56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5B7E078C-FBA9-4D34-9F40-5DD4AC0D100C}"/>
              </a:ext>
            </a:extLst>
          </p:cNvPr>
          <p:cNvSpPr txBox="1">
            <a:spLocks/>
          </p:cNvSpPr>
          <p:nvPr/>
        </p:nvSpPr>
        <p:spPr>
          <a:xfrm>
            <a:off x="3828596" y="6341107"/>
            <a:ext cx="3105000" cy="56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3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00" y="6097031"/>
            <a:ext cx="5355000" cy="560881"/>
          </a:xfrm>
          <a:prstGeom prst="rect">
            <a:avLst/>
          </a:prstGeom>
        </p:spPr>
      </p:pic>
      <p:sp>
        <p:nvSpPr>
          <p:cNvPr id="14" name="Текст 10">
            <a:extLst>
              <a:ext uri="{FF2B5EF4-FFF2-40B4-BE49-F238E27FC236}">
                <a16:creationId xmlns:a16="http://schemas.microsoft.com/office/drawing/2014/main" id="{5B7E078C-FBA9-4D34-9F40-5DD4AC0D100C}"/>
              </a:ext>
            </a:extLst>
          </p:cNvPr>
          <p:cNvSpPr txBox="1">
            <a:spLocks/>
          </p:cNvSpPr>
          <p:nvPr/>
        </p:nvSpPr>
        <p:spPr>
          <a:xfrm>
            <a:off x="4408500" y="6248611"/>
            <a:ext cx="3105000" cy="56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144" y="3474000"/>
            <a:ext cx="3286029" cy="560881"/>
          </a:xfrm>
          <a:prstGeom prst="rect">
            <a:avLst/>
          </a:prstGeom>
        </p:spPr>
      </p:pic>
      <p:sp>
        <p:nvSpPr>
          <p:cNvPr id="16" name="Текст 10">
            <a:extLst>
              <a:ext uri="{FF2B5EF4-FFF2-40B4-BE49-F238E27FC236}">
                <a16:creationId xmlns:a16="http://schemas.microsoft.com/office/drawing/2014/main" id="{5B7E078C-FBA9-4D34-9F40-5DD4AC0D100C}"/>
              </a:ext>
            </a:extLst>
          </p:cNvPr>
          <p:cNvSpPr txBox="1">
            <a:spLocks/>
          </p:cNvSpPr>
          <p:nvPr/>
        </p:nvSpPr>
        <p:spPr>
          <a:xfrm>
            <a:off x="4251000" y="3609195"/>
            <a:ext cx="3105000" cy="56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Хобб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DD9D4"/>
      </a:accent1>
      <a:accent2>
        <a:srgbClr val="5C736F"/>
      </a:accent2>
      <a:accent3>
        <a:srgbClr val="F2F2F2"/>
      </a:accent3>
      <a:accent4>
        <a:srgbClr val="8C8C8C"/>
      </a:accent4>
      <a:accent5>
        <a:srgbClr val="262626"/>
      </a:accent5>
      <a:accent6>
        <a:srgbClr val="D8F2ED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18</Words>
  <Application>Microsoft Office PowerPoint</Application>
  <PresentationFormat>Широкоэкранный</PresentationFormat>
  <Paragraphs>12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usr-5830</cp:lastModifiedBy>
  <cp:revision>105</cp:revision>
  <dcterms:created xsi:type="dcterms:W3CDTF">2020-07-26T04:48:07Z</dcterms:created>
  <dcterms:modified xsi:type="dcterms:W3CDTF">2022-08-29T05:30:54Z</dcterms:modified>
</cp:coreProperties>
</file>