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57" r:id="rId4"/>
    <p:sldId id="258" r:id="rId5"/>
    <p:sldId id="279" r:id="rId6"/>
    <p:sldId id="274" r:id="rId7"/>
    <p:sldId id="289" r:id="rId8"/>
    <p:sldId id="288" r:id="rId9"/>
    <p:sldId id="283" r:id="rId10"/>
    <p:sldId id="278" r:id="rId11"/>
    <p:sldId id="280" r:id="rId12"/>
    <p:sldId id="281" r:id="rId13"/>
    <p:sldId id="282" r:id="rId14"/>
    <p:sldId id="272" r:id="rId15"/>
    <p:sldId id="260" r:id="rId16"/>
    <p:sldId id="263" r:id="rId17"/>
    <p:sldId id="29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97"/>
    <a:srgbClr val="FFE389"/>
    <a:srgbClr val="FFFFB3"/>
    <a:srgbClr val="FFFE9C"/>
    <a:srgbClr val="6DFFAF"/>
    <a:srgbClr val="D3B5E9"/>
    <a:srgbClr val="FEEFD4"/>
    <a:srgbClr val="FFFF85"/>
    <a:srgbClr val="BC8FDD"/>
    <a:srgbClr val="79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8960" autoAdjust="0"/>
  </p:normalViewPr>
  <p:slideViewPr>
    <p:cSldViewPr snapToGrid="0">
      <p:cViewPr varScale="1">
        <p:scale>
          <a:sx n="101" d="100"/>
          <a:sy n="101" d="100"/>
        </p:scale>
        <p:origin x="9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эффективности</a:t>
            </a: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инновационной деятельности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520686960053348E-2"/>
          <c:y val="0.10253580344786532"/>
          <c:w val="0.94852861219566664"/>
          <c:h val="0.7080663917476760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Критерий 1</c:v>
                </c:pt>
                <c:pt idx="1">
                  <c:v>Критерий 2</c:v>
                </c:pt>
                <c:pt idx="2">
                  <c:v>Критерий 3</c:v>
                </c:pt>
                <c:pt idx="3">
                  <c:v>Критерий 4</c:v>
                </c:pt>
                <c:pt idx="4">
                  <c:v>Критерий 5</c:v>
                </c:pt>
                <c:pt idx="5">
                  <c:v>Критерий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2.5</c:v>
                </c:pt>
                <c:pt idx="3">
                  <c:v>2</c:v>
                </c:pt>
                <c:pt idx="4">
                  <c:v>2</c:v>
                </c:pt>
                <c:pt idx="5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7D-4955-9283-B5896FA911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Критерий 1</c:v>
                </c:pt>
                <c:pt idx="1">
                  <c:v>Критерий 2</c:v>
                </c:pt>
                <c:pt idx="2">
                  <c:v>Критерий 3</c:v>
                </c:pt>
                <c:pt idx="3">
                  <c:v>Критерий 4</c:v>
                </c:pt>
                <c:pt idx="4">
                  <c:v>Критерий 5</c:v>
                </c:pt>
                <c:pt idx="5">
                  <c:v>Критерий 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3.5</c:v>
                </c:pt>
                <c:pt idx="5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7D-4955-9283-B5896FA911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Критерий 1</c:v>
                </c:pt>
                <c:pt idx="1">
                  <c:v>Критерий 2</c:v>
                </c:pt>
                <c:pt idx="2">
                  <c:v>Критерий 3</c:v>
                </c:pt>
                <c:pt idx="3">
                  <c:v>Критерий 4</c:v>
                </c:pt>
                <c:pt idx="4">
                  <c:v>Критерий 5</c:v>
                </c:pt>
                <c:pt idx="5">
                  <c:v>Критерий 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7D-4955-9283-B5896FA91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021760"/>
        <c:axId val="184023296"/>
      </c:lineChart>
      <c:catAx>
        <c:axId val="1840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023296"/>
        <c:crosses val="autoZero"/>
        <c:auto val="1"/>
        <c:lblAlgn val="ctr"/>
        <c:lblOffset val="100"/>
        <c:noMultiLvlLbl val="0"/>
      </c:catAx>
      <c:valAx>
        <c:axId val="18402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02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content/%D0%BA%D0%B8%D0%BF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sites/default/files/%20pdf.pdf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sites/default/files/%20%D1%84%D0%BE%D1%80%D0%BC%D0%B8%D1%80%D0%BE%D0%B2%D0%BD%D0%B0%D1%8F.pdf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sites/default/files/2020&#1075;.%20&#1044;&#1048;&#1040;&#1043;&#1053;&#1054;&#1057;&#1058;&#1048;&#1063;&#1045;&#1057;&#1050;&#1048;&#1049;%20&#1052;&#1040;&#1058;&#1045;&#1056;&#1048;&#1040;&#1051;%20&#1055;&#1056;&#1054;&#1045;&#1050;&#1058;&#1040;%20&#1052;&#1040;&#1044;&#1054;&#1059;%2010%20&#1043;.&#1053;&#1054;&#1042;&#1054;&#1056;&#1054;&#1057;&#1057;&#1048;&#1049;&#1057;&#1050;_0.pdf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sites/default/files/_&#1090;&#1080;&#1087;&#1086;&#1075;&#1088;&#1072;&#1092;&#1080;&#1102;%20&#1089;&#1073;&#1086;&#1088;&#1085;&#1080;&#1082;%20&#1096;%20&#1050;.&#1088;.%20&#1052;&#1040;&#1044;&#1054;&#1059;%20&#8470;10%202020&#1075;..pdf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sites/default/files/%20&#1085;&#1072;%20&#1101;&#1083;&#1077;&#1082;&#1090;&#1088;&#1086;&#1085;&#1085;&#1099;&#1081;%20&#1089;&#1073;&#1086;&#1088;&#1085;&#1080;&#1082;.pdf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sites/default/files/%20&#1076;&#1086;&#1075;&#1086;&#1074;&#1086;&#1088;&#1086;&#1074;.pdf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sites/default/files/%20&#1101;&#1092;&#1092;&#1077;&#1082;&#1090;&#1080;&#1074;&#1085;&#1086;&#1089;&#1090;&#1080;.pd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content/%D0%BA%D0%B8%D0%BF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sites/default/files/%20pdf.pdf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sites/default/files/%20%D1%84%D0%BE%D1%80%D0%BC%D0%B8%D1%80%D0%BE%D0%B2%D0%BD%D0%B0%D1%8F.pdf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sites/default/files/2020&#1075;.%20&#1044;&#1048;&#1040;&#1043;&#1053;&#1054;&#1057;&#1058;&#1048;&#1063;&#1045;&#1057;&#1050;&#1048;&#1049;%20&#1052;&#1040;&#1058;&#1045;&#1056;&#1048;&#1040;&#1051;%20&#1055;&#1056;&#1054;&#1045;&#1050;&#1058;&#1040;%20&#1052;&#1040;&#1044;&#1054;&#1059;%2010%20&#1043;.&#1053;&#1054;&#1042;&#1054;&#1056;&#1054;&#1057;&#1057;&#1048;&#1049;&#1057;&#1050;_0.pdf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sites/default/files/_&#1090;&#1080;&#1087;&#1086;&#1075;&#1088;&#1072;&#1092;&#1080;&#1102;%20&#1089;&#1073;&#1086;&#1088;&#1085;&#1080;&#1082;%20&#1096;%20&#1050;.&#1088;.%20&#1052;&#1040;&#1044;&#1054;&#1059;%20&#8470;10%202020&#1075;..pdf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sites/default/files/%20&#1085;&#1072;%20&#1101;&#1083;&#1077;&#1082;&#1090;&#1088;&#1086;&#1085;&#1085;&#1099;&#1081;%20&#1089;&#1073;&#1086;&#1088;&#1085;&#1080;&#1082;.pdf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sites/default/files/%20&#1076;&#1086;&#1075;&#1086;&#1074;&#1086;&#1088;&#1086;&#1074;.pdf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://sad10vishenka.ru/sites/default/files/%20&#1101;&#1092;&#1092;&#1077;&#1082;&#1090;&#1080;&#1074;&#1085;&#1086;&#1089;&#1090;&#1080;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5EBF0-62F0-4CAE-BF7A-63284B8184F0}" type="doc">
      <dgm:prSet loTypeId="urn:microsoft.com/office/officeart/2005/8/layout/pyramid1" loCatId="pyramid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ru-RU"/>
        </a:p>
      </dgm:t>
    </dgm:pt>
    <dgm:pt modelId="{85CAA1CA-9C45-4E63-9C6F-27B88EA47A50}">
      <dgm:prSet/>
      <dgm:spPr/>
      <dgm:t>
        <a:bodyPr/>
        <a:lstStyle/>
        <a:p>
          <a:pPr rtl="0"/>
          <a:r>
            <a:rPr lang="ru-RU" b="1" u="sng" dirty="0">
              <a:hlinkClick xmlns:r="http://schemas.openxmlformats.org/officeDocument/2006/relationships" r:id="rId1"/>
            </a:rPr>
            <a:t>http://sad10vishenka.ru/content/%D0%BA%D0%B8%D0%BF</a:t>
          </a:r>
          <a:endParaRPr lang="ru-RU" dirty="0"/>
        </a:p>
      </dgm:t>
    </dgm:pt>
    <dgm:pt modelId="{6179E312-1BA5-44BB-9C6C-BC034C63FBE8}" type="parTrans" cxnId="{4D4774A9-FC13-4C07-BF9D-F241216686BC}">
      <dgm:prSet/>
      <dgm:spPr/>
      <dgm:t>
        <a:bodyPr/>
        <a:lstStyle/>
        <a:p>
          <a:endParaRPr lang="ru-RU"/>
        </a:p>
      </dgm:t>
    </dgm:pt>
    <dgm:pt modelId="{BF3EE9AD-3A9D-4620-92FA-BA99969DF1FB}" type="sibTrans" cxnId="{4D4774A9-FC13-4C07-BF9D-F241216686BC}">
      <dgm:prSet/>
      <dgm:spPr/>
      <dgm:t>
        <a:bodyPr/>
        <a:lstStyle/>
        <a:p>
          <a:endParaRPr lang="ru-RU"/>
        </a:p>
      </dgm:t>
    </dgm:pt>
    <dgm:pt modelId="{7D9AE153-F1DC-4329-A65D-221A706DB917}" type="pres">
      <dgm:prSet presAssocID="{9FA5EBF0-62F0-4CAE-BF7A-63284B8184F0}" presName="Name0" presStyleCnt="0">
        <dgm:presLayoutVars>
          <dgm:dir/>
          <dgm:animLvl val="lvl"/>
          <dgm:resizeHandles val="exact"/>
        </dgm:presLayoutVars>
      </dgm:prSet>
      <dgm:spPr/>
    </dgm:pt>
    <dgm:pt modelId="{43A740A5-6057-459D-BB17-A82516A5193D}" type="pres">
      <dgm:prSet presAssocID="{85CAA1CA-9C45-4E63-9C6F-27B88EA47A50}" presName="Name8" presStyleCnt="0"/>
      <dgm:spPr/>
    </dgm:pt>
    <dgm:pt modelId="{1B624B30-ECD9-4F04-A316-2951C74368EE}" type="pres">
      <dgm:prSet presAssocID="{85CAA1CA-9C45-4E63-9C6F-27B88EA47A50}" presName="level" presStyleLbl="node1" presStyleIdx="0" presStyleCnt="1">
        <dgm:presLayoutVars>
          <dgm:chMax val="1"/>
          <dgm:bulletEnabled val="1"/>
        </dgm:presLayoutVars>
      </dgm:prSet>
      <dgm:spPr/>
    </dgm:pt>
    <dgm:pt modelId="{A41FCBA0-1FB1-4323-9373-D1457EEC5AF2}" type="pres">
      <dgm:prSet presAssocID="{85CAA1CA-9C45-4E63-9C6F-27B88EA47A5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97C5919-B888-41E5-8C0E-A482B5A0A2CE}" type="presOf" srcId="{9FA5EBF0-62F0-4CAE-BF7A-63284B8184F0}" destId="{7D9AE153-F1DC-4329-A65D-221A706DB917}" srcOrd="0" destOrd="0" presId="urn:microsoft.com/office/officeart/2005/8/layout/pyramid1"/>
    <dgm:cxn modelId="{F425815D-C9DF-41BD-BA09-E0998CC2C65E}" type="presOf" srcId="{85CAA1CA-9C45-4E63-9C6F-27B88EA47A50}" destId="{A41FCBA0-1FB1-4323-9373-D1457EEC5AF2}" srcOrd="1" destOrd="0" presId="urn:microsoft.com/office/officeart/2005/8/layout/pyramid1"/>
    <dgm:cxn modelId="{E5BB4B4F-663A-43CC-BDCD-45B372067291}" type="presOf" srcId="{85CAA1CA-9C45-4E63-9C6F-27B88EA47A50}" destId="{1B624B30-ECD9-4F04-A316-2951C74368EE}" srcOrd="0" destOrd="0" presId="urn:microsoft.com/office/officeart/2005/8/layout/pyramid1"/>
    <dgm:cxn modelId="{4D4774A9-FC13-4C07-BF9D-F241216686BC}" srcId="{9FA5EBF0-62F0-4CAE-BF7A-63284B8184F0}" destId="{85CAA1CA-9C45-4E63-9C6F-27B88EA47A50}" srcOrd="0" destOrd="0" parTransId="{6179E312-1BA5-44BB-9C6C-BC034C63FBE8}" sibTransId="{BF3EE9AD-3A9D-4620-92FA-BA99969DF1FB}"/>
    <dgm:cxn modelId="{066A48E8-9CAE-4111-A5A7-8F64C4CA9420}" type="presParOf" srcId="{7D9AE153-F1DC-4329-A65D-221A706DB917}" destId="{43A740A5-6057-459D-BB17-A82516A5193D}" srcOrd="0" destOrd="0" presId="urn:microsoft.com/office/officeart/2005/8/layout/pyramid1"/>
    <dgm:cxn modelId="{A24D5EDB-85A8-4EF1-B5D7-E7A1B08D60AE}" type="presParOf" srcId="{43A740A5-6057-459D-BB17-A82516A5193D}" destId="{1B624B30-ECD9-4F04-A316-2951C74368EE}" srcOrd="0" destOrd="0" presId="urn:microsoft.com/office/officeart/2005/8/layout/pyramid1"/>
    <dgm:cxn modelId="{20A6226D-0A01-44A8-B4D7-0BBC2B21E955}" type="presParOf" srcId="{43A740A5-6057-459D-BB17-A82516A5193D}" destId="{A41FCBA0-1FB1-4323-9373-D1457EEC5AF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B7BC42-3CE2-4356-9B1E-FFC0F2730E3E}" type="doc">
      <dgm:prSet loTypeId="urn:microsoft.com/office/officeart/2005/8/layout/cycle2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22A65AB4-CE36-49D6-A54B-3211F7791865}">
      <dgm:prSet phldrT="[Текст]" custT="1"/>
      <dgm:spPr>
        <a:solidFill>
          <a:srgbClr val="FFE389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Апробированы формы, методы, приемы и средства формирования педагогической компетентности родителей</a:t>
          </a:r>
        </a:p>
      </dgm:t>
    </dgm:pt>
    <dgm:pt modelId="{D0E51456-6254-4F5F-99B5-8391F9312A5D}" type="parTrans" cxnId="{7855FC2F-2502-46A7-AD97-37DC50E53F69}">
      <dgm:prSet/>
      <dgm:spPr/>
      <dgm:t>
        <a:bodyPr/>
        <a:lstStyle/>
        <a:p>
          <a:endParaRPr lang="ru-RU"/>
        </a:p>
      </dgm:t>
    </dgm:pt>
    <dgm:pt modelId="{6981C945-46DA-49EE-9B3B-A9208AA61283}" type="sibTrans" cxnId="{7855FC2F-2502-46A7-AD97-37DC50E53F69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23D1A5B7-B418-4891-B91E-84D854D4EC1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Повысился уровень педагогической компетентности педагогов – участников инновационного проекта</a:t>
          </a:r>
        </a:p>
      </dgm:t>
    </dgm:pt>
    <dgm:pt modelId="{702CFE33-B1C1-4088-A2FA-BBC1B31EA750}" type="parTrans" cxnId="{91D8E0C1-79C8-4C17-A07F-65BDDBC94883}">
      <dgm:prSet/>
      <dgm:spPr/>
      <dgm:t>
        <a:bodyPr/>
        <a:lstStyle/>
        <a:p>
          <a:endParaRPr lang="ru-RU"/>
        </a:p>
      </dgm:t>
    </dgm:pt>
    <dgm:pt modelId="{9BCD48EB-C59F-4440-B43F-5FE6F7E0B673}" type="sibTrans" cxnId="{91D8E0C1-79C8-4C17-A07F-65BDDBC94883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5200995-5A9C-44D7-954B-DA100C34627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Увеличился процент педагогов владеющих технологиями формирования педагогической компетентности родителей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%         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</a:t>
          </a: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395B9-E780-42FB-A681-C5D736FD3977}" type="parTrans" cxnId="{01216B5C-2292-48FB-A8A8-51D9E3F5B73F}">
      <dgm:prSet/>
      <dgm:spPr/>
      <dgm:t>
        <a:bodyPr/>
        <a:lstStyle/>
        <a:p>
          <a:endParaRPr lang="ru-RU"/>
        </a:p>
      </dgm:t>
    </dgm:pt>
    <dgm:pt modelId="{71719275-C073-49C1-A718-8DD74A910B19}" type="sibTrans" cxnId="{01216B5C-2292-48FB-A8A8-51D9E3F5B73F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2D9F368-A875-45AE-8F0A-960967D94663}">
      <dgm:prSet phldrT="[Текст]" custT="1"/>
      <dgm:spPr>
        <a:solidFill>
          <a:srgbClr val="D3B5E9"/>
        </a:solidFill>
      </dgm:spPr>
      <dgm:t>
        <a:bodyPr/>
        <a:lstStyle/>
        <a:p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Увеличился процент родителей имеющих хорошие показатели развития педагогических компетенций </a:t>
          </a:r>
        </a:p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</a:t>
          </a: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  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50</a:t>
          </a: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%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C3C0B-9089-4D60-9369-0B50E44C54D5}" type="parTrans" cxnId="{F775C0D5-F5FE-4615-A73D-D12E86B2B688}">
      <dgm:prSet/>
      <dgm:spPr/>
      <dgm:t>
        <a:bodyPr/>
        <a:lstStyle/>
        <a:p>
          <a:endParaRPr lang="ru-RU"/>
        </a:p>
      </dgm:t>
    </dgm:pt>
    <dgm:pt modelId="{E47C4D51-B14F-4A76-8AFC-D45AC5AFF912}" type="sibTrans" cxnId="{F775C0D5-F5FE-4615-A73D-D12E86B2B688}">
      <dgm:prSet/>
      <dgm:spPr>
        <a:solidFill>
          <a:srgbClr val="D3B5E9"/>
        </a:solidFill>
      </dgm:spPr>
      <dgm:t>
        <a:bodyPr/>
        <a:lstStyle/>
        <a:p>
          <a:endParaRPr lang="ru-RU"/>
        </a:p>
      </dgm:t>
    </dgm:pt>
    <dgm:pt modelId="{FCB2ECC5-4251-4DA2-83D4-DBA105CF894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Повысилась</a:t>
          </a:r>
          <a:r>
            <a:rPr lang="ru-RU" sz="2000" b="1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конкурентоспособность ДОО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ABFDF-FC54-4FB5-9B9A-45332F0FB143}" type="sibTrans" cxnId="{669CC988-72A1-4E74-A927-6717AD00A5CC}">
      <dgm:prSet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41D11465-9048-45A7-AC1A-D451CA1983AA}" type="parTrans" cxnId="{669CC988-72A1-4E74-A927-6717AD00A5CC}">
      <dgm:prSet/>
      <dgm:spPr/>
      <dgm:t>
        <a:bodyPr/>
        <a:lstStyle/>
        <a:p>
          <a:endParaRPr lang="ru-RU"/>
        </a:p>
      </dgm:t>
    </dgm:pt>
    <dgm:pt modelId="{BBCE701C-C050-4E5D-8F4B-2A92457127C4}" type="pres">
      <dgm:prSet presAssocID="{E1B7BC42-3CE2-4356-9B1E-FFC0F2730E3E}" presName="cycle" presStyleCnt="0">
        <dgm:presLayoutVars>
          <dgm:dir/>
          <dgm:resizeHandles val="exact"/>
        </dgm:presLayoutVars>
      </dgm:prSet>
      <dgm:spPr/>
    </dgm:pt>
    <dgm:pt modelId="{00E957E5-EECA-4753-B719-DA7D858C84B4}" type="pres">
      <dgm:prSet presAssocID="{22A65AB4-CE36-49D6-A54B-3211F7791865}" presName="node" presStyleLbl="node1" presStyleIdx="0" presStyleCnt="5" custScaleX="236495" custScaleY="124688" custRadScaleRad="754" custRadScaleInc="226144">
        <dgm:presLayoutVars>
          <dgm:bulletEnabled val="1"/>
        </dgm:presLayoutVars>
      </dgm:prSet>
      <dgm:spPr/>
    </dgm:pt>
    <dgm:pt modelId="{B97CA250-5E2A-4728-AC18-9ED144E136AB}" type="pres">
      <dgm:prSet presAssocID="{6981C945-46DA-49EE-9B3B-A9208AA61283}" presName="sibTrans" presStyleLbl="sibTrans2D1" presStyleIdx="0" presStyleCnt="5" custFlipVert="1" custFlipHor="1" custScaleX="1864267" custScaleY="52879" custLinFactX="-540170" custLinFactY="-100000" custLinFactNeighborX="-600000" custLinFactNeighborY="-186700"/>
      <dgm:spPr/>
    </dgm:pt>
    <dgm:pt modelId="{826FA3BE-4505-488C-82FC-A1E28CB122A3}" type="pres">
      <dgm:prSet presAssocID="{6981C945-46DA-49EE-9B3B-A9208AA61283}" presName="connectorText" presStyleLbl="sibTrans2D1" presStyleIdx="0" presStyleCnt="5"/>
      <dgm:spPr/>
    </dgm:pt>
    <dgm:pt modelId="{3FF3858B-FB82-4CE5-B161-77B273228FC1}" type="pres">
      <dgm:prSet presAssocID="{23D1A5B7-B418-4891-B91E-84D854D4EC17}" presName="node" presStyleLbl="node1" presStyleIdx="1" presStyleCnt="5" custScaleX="238318" custScaleY="131483" custRadScaleRad="152755" custRadScaleInc="-18034">
        <dgm:presLayoutVars>
          <dgm:bulletEnabled val="1"/>
        </dgm:presLayoutVars>
      </dgm:prSet>
      <dgm:spPr/>
    </dgm:pt>
    <dgm:pt modelId="{4A648FBD-0935-4730-8DF3-F35D67FA5256}" type="pres">
      <dgm:prSet presAssocID="{9BCD48EB-C59F-4440-B43F-5FE6F7E0B673}" presName="sibTrans" presStyleLbl="sibTrans2D1" presStyleIdx="1" presStyleCnt="5" custScaleX="161241"/>
      <dgm:spPr/>
    </dgm:pt>
    <dgm:pt modelId="{018C08D3-6C71-4032-9917-97C603D8E587}" type="pres">
      <dgm:prSet presAssocID="{9BCD48EB-C59F-4440-B43F-5FE6F7E0B673}" presName="connectorText" presStyleLbl="sibTrans2D1" presStyleIdx="1" presStyleCnt="5"/>
      <dgm:spPr/>
    </dgm:pt>
    <dgm:pt modelId="{6F457895-EF72-4B21-AF23-7749D6F23D75}" type="pres">
      <dgm:prSet presAssocID="{B5200995-5A9C-44D7-954B-DA100C34627A}" presName="node" presStyleLbl="node1" presStyleIdx="2" presStyleCnt="5" custScaleX="239827" custScaleY="136416" custRadScaleRad="152842" custRadScaleInc="-76052">
        <dgm:presLayoutVars>
          <dgm:bulletEnabled val="1"/>
        </dgm:presLayoutVars>
      </dgm:prSet>
      <dgm:spPr/>
    </dgm:pt>
    <dgm:pt modelId="{87B79739-1D08-4984-83D2-8245563CD06F}" type="pres">
      <dgm:prSet presAssocID="{71719275-C073-49C1-A718-8DD74A910B19}" presName="sibTrans" presStyleLbl="sibTrans2D1" presStyleIdx="2" presStyleCnt="5" custScaleX="59837"/>
      <dgm:spPr/>
    </dgm:pt>
    <dgm:pt modelId="{4786375F-2404-4E93-9E58-63C97BC3664A}" type="pres">
      <dgm:prSet presAssocID="{71719275-C073-49C1-A718-8DD74A910B19}" presName="connectorText" presStyleLbl="sibTrans2D1" presStyleIdx="2" presStyleCnt="5"/>
      <dgm:spPr/>
    </dgm:pt>
    <dgm:pt modelId="{D3A319EE-89C8-4AC8-8271-F8FC99703A1E}" type="pres">
      <dgm:prSet presAssocID="{B2D9F368-A875-45AE-8F0A-960967D94663}" presName="node" presStyleLbl="node1" presStyleIdx="3" presStyleCnt="5" custScaleX="233491" custScaleY="132095" custRadScaleRad="148319" custRadScaleInc="78724">
        <dgm:presLayoutVars>
          <dgm:bulletEnabled val="1"/>
        </dgm:presLayoutVars>
      </dgm:prSet>
      <dgm:spPr/>
    </dgm:pt>
    <dgm:pt modelId="{BA8BEF7A-5EF4-427C-902A-2EB47193FA36}" type="pres">
      <dgm:prSet presAssocID="{E47C4D51-B14F-4A76-8AFC-D45AC5AFF912}" presName="sibTrans" presStyleLbl="sibTrans2D1" presStyleIdx="3" presStyleCnt="5" custScaleX="152932"/>
      <dgm:spPr/>
    </dgm:pt>
    <dgm:pt modelId="{6FE7C72F-2A9C-409D-B945-C210744C3B4C}" type="pres">
      <dgm:prSet presAssocID="{E47C4D51-B14F-4A76-8AFC-D45AC5AFF912}" presName="connectorText" presStyleLbl="sibTrans2D1" presStyleIdx="3" presStyleCnt="5"/>
      <dgm:spPr/>
    </dgm:pt>
    <dgm:pt modelId="{D551F7DA-96E5-4CC6-9EC9-78C3C372CA69}" type="pres">
      <dgm:prSet presAssocID="{FCB2ECC5-4251-4DA2-83D4-DBA105CF8947}" presName="node" presStyleLbl="node1" presStyleIdx="4" presStyleCnt="5" custScaleX="230084" custScaleY="126956" custRadScaleRad="145735" custRadScaleInc="20333">
        <dgm:presLayoutVars>
          <dgm:bulletEnabled val="1"/>
        </dgm:presLayoutVars>
      </dgm:prSet>
      <dgm:spPr/>
    </dgm:pt>
    <dgm:pt modelId="{18BACAE7-5BCD-4FCA-89BF-94968D5BDAE4}" type="pres">
      <dgm:prSet presAssocID="{676ABFDF-FC54-4FB5-9B9A-45332F0FB143}" presName="sibTrans" presStyleLbl="sibTrans2D1" presStyleIdx="4" presStyleCnt="5" custLinFactX="700000" custLinFactY="-100000" custLinFactNeighborX="744088" custLinFactNeighborY="-103465"/>
      <dgm:spPr/>
    </dgm:pt>
    <dgm:pt modelId="{89C7711A-B9B1-40E0-B6D3-950E7DA86964}" type="pres">
      <dgm:prSet presAssocID="{676ABFDF-FC54-4FB5-9B9A-45332F0FB143}" presName="connectorText" presStyleLbl="sibTrans2D1" presStyleIdx="4" presStyleCnt="5"/>
      <dgm:spPr/>
    </dgm:pt>
  </dgm:ptLst>
  <dgm:cxnLst>
    <dgm:cxn modelId="{C1ED0D10-9B8B-4519-A20B-33C60FEA89E0}" type="presOf" srcId="{B2D9F368-A875-45AE-8F0A-960967D94663}" destId="{D3A319EE-89C8-4AC8-8271-F8FC99703A1E}" srcOrd="0" destOrd="0" presId="urn:microsoft.com/office/officeart/2005/8/layout/cycle2"/>
    <dgm:cxn modelId="{7855FC2F-2502-46A7-AD97-37DC50E53F69}" srcId="{E1B7BC42-3CE2-4356-9B1E-FFC0F2730E3E}" destId="{22A65AB4-CE36-49D6-A54B-3211F7791865}" srcOrd="0" destOrd="0" parTransId="{D0E51456-6254-4F5F-99B5-8391F9312A5D}" sibTransId="{6981C945-46DA-49EE-9B3B-A9208AA61283}"/>
    <dgm:cxn modelId="{01216B5C-2292-48FB-A8A8-51D9E3F5B73F}" srcId="{E1B7BC42-3CE2-4356-9B1E-FFC0F2730E3E}" destId="{B5200995-5A9C-44D7-954B-DA100C34627A}" srcOrd="2" destOrd="0" parTransId="{1F1395B9-E780-42FB-A681-C5D736FD3977}" sibTransId="{71719275-C073-49C1-A718-8DD74A910B19}"/>
    <dgm:cxn modelId="{B02F6663-F543-4DE3-BA3C-311A127A698E}" type="presOf" srcId="{9BCD48EB-C59F-4440-B43F-5FE6F7E0B673}" destId="{018C08D3-6C71-4032-9917-97C603D8E587}" srcOrd="1" destOrd="0" presId="urn:microsoft.com/office/officeart/2005/8/layout/cycle2"/>
    <dgm:cxn modelId="{2EE2BF4D-E850-44FB-8B66-47B04C715537}" type="presOf" srcId="{22A65AB4-CE36-49D6-A54B-3211F7791865}" destId="{00E957E5-EECA-4753-B719-DA7D858C84B4}" srcOrd="0" destOrd="0" presId="urn:microsoft.com/office/officeart/2005/8/layout/cycle2"/>
    <dgm:cxn modelId="{F072C76D-ADC4-4F19-A72F-A8FA693FCF7F}" type="presOf" srcId="{FCB2ECC5-4251-4DA2-83D4-DBA105CF8947}" destId="{D551F7DA-96E5-4CC6-9EC9-78C3C372CA69}" srcOrd="0" destOrd="0" presId="urn:microsoft.com/office/officeart/2005/8/layout/cycle2"/>
    <dgm:cxn modelId="{4B3DF970-00A5-489B-86B2-08BE9552CD82}" type="presOf" srcId="{6981C945-46DA-49EE-9B3B-A9208AA61283}" destId="{B97CA250-5E2A-4728-AC18-9ED144E136AB}" srcOrd="0" destOrd="0" presId="urn:microsoft.com/office/officeart/2005/8/layout/cycle2"/>
    <dgm:cxn modelId="{669CC988-72A1-4E74-A927-6717AD00A5CC}" srcId="{E1B7BC42-3CE2-4356-9B1E-FFC0F2730E3E}" destId="{FCB2ECC5-4251-4DA2-83D4-DBA105CF8947}" srcOrd="4" destOrd="0" parTransId="{41D11465-9048-45A7-AC1A-D451CA1983AA}" sibTransId="{676ABFDF-FC54-4FB5-9B9A-45332F0FB143}"/>
    <dgm:cxn modelId="{300F348E-074C-448E-8909-D098E83495C1}" type="presOf" srcId="{676ABFDF-FC54-4FB5-9B9A-45332F0FB143}" destId="{18BACAE7-5BCD-4FCA-89BF-94968D5BDAE4}" srcOrd="0" destOrd="0" presId="urn:microsoft.com/office/officeart/2005/8/layout/cycle2"/>
    <dgm:cxn modelId="{C0DAEE90-AEFB-4E3D-895F-9103280A3DAC}" type="presOf" srcId="{6981C945-46DA-49EE-9B3B-A9208AA61283}" destId="{826FA3BE-4505-488C-82FC-A1E28CB122A3}" srcOrd="1" destOrd="0" presId="urn:microsoft.com/office/officeart/2005/8/layout/cycle2"/>
    <dgm:cxn modelId="{1EBE48A5-45B3-4DF5-A60C-A8F1818BC0FA}" type="presOf" srcId="{9BCD48EB-C59F-4440-B43F-5FE6F7E0B673}" destId="{4A648FBD-0935-4730-8DF3-F35D67FA5256}" srcOrd="0" destOrd="0" presId="urn:microsoft.com/office/officeart/2005/8/layout/cycle2"/>
    <dgm:cxn modelId="{FE6211A6-7DAF-4A0A-AFCE-FC7BFB320234}" type="presOf" srcId="{676ABFDF-FC54-4FB5-9B9A-45332F0FB143}" destId="{89C7711A-B9B1-40E0-B6D3-950E7DA86964}" srcOrd="1" destOrd="0" presId="urn:microsoft.com/office/officeart/2005/8/layout/cycle2"/>
    <dgm:cxn modelId="{4073C4A9-03E5-4A25-AFC8-0EE577D089C0}" type="presOf" srcId="{E1B7BC42-3CE2-4356-9B1E-FFC0F2730E3E}" destId="{BBCE701C-C050-4E5D-8F4B-2A92457127C4}" srcOrd="0" destOrd="0" presId="urn:microsoft.com/office/officeart/2005/8/layout/cycle2"/>
    <dgm:cxn modelId="{86E1AAB4-3579-4EBF-8EC0-55C15308B679}" type="presOf" srcId="{71719275-C073-49C1-A718-8DD74A910B19}" destId="{87B79739-1D08-4984-83D2-8245563CD06F}" srcOrd="0" destOrd="0" presId="urn:microsoft.com/office/officeart/2005/8/layout/cycle2"/>
    <dgm:cxn modelId="{335011B5-D70B-4B57-A4A3-375828A3E9E6}" type="presOf" srcId="{B5200995-5A9C-44D7-954B-DA100C34627A}" destId="{6F457895-EF72-4B21-AF23-7749D6F23D75}" srcOrd="0" destOrd="0" presId="urn:microsoft.com/office/officeart/2005/8/layout/cycle2"/>
    <dgm:cxn modelId="{DB1FE7BC-EC23-4629-9355-D47B58E68593}" type="presOf" srcId="{E47C4D51-B14F-4A76-8AFC-D45AC5AFF912}" destId="{BA8BEF7A-5EF4-427C-902A-2EB47193FA36}" srcOrd="0" destOrd="0" presId="urn:microsoft.com/office/officeart/2005/8/layout/cycle2"/>
    <dgm:cxn modelId="{91D8E0C1-79C8-4C17-A07F-65BDDBC94883}" srcId="{E1B7BC42-3CE2-4356-9B1E-FFC0F2730E3E}" destId="{23D1A5B7-B418-4891-B91E-84D854D4EC17}" srcOrd="1" destOrd="0" parTransId="{702CFE33-B1C1-4088-A2FA-BBC1B31EA750}" sibTransId="{9BCD48EB-C59F-4440-B43F-5FE6F7E0B673}"/>
    <dgm:cxn modelId="{0E4D25CF-35D4-47E8-A763-137679DC25B8}" type="presOf" srcId="{23D1A5B7-B418-4891-B91E-84D854D4EC17}" destId="{3FF3858B-FB82-4CE5-B161-77B273228FC1}" srcOrd="0" destOrd="0" presId="urn:microsoft.com/office/officeart/2005/8/layout/cycle2"/>
    <dgm:cxn modelId="{F775C0D5-F5FE-4615-A73D-D12E86B2B688}" srcId="{E1B7BC42-3CE2-4356-9B1E-FFC0F2730E3E}" destId="{B2D9F368-A875-45AE-8F0A-960967D94663}" srcOrd="3" destOrd="0" parTransId="{D7DC3C0B-9089-4D60-9369-0B50E44C54D5}" sibTransId="{E47C4D51-B14F-4A76-8AFC-D45AC5AFF912}"/>
    <dgm:cxn modelId="{5DCC71DE-2B26-444B-894E-D980A270614E}" type="presOf" srcId="{71719275-C073-49C1-A718-8DD74A910B19}" destId="{4786375F-2404-4E93-9E58-63C97BC3664A}" srcOrd="1" destOrd="0" presId="urn:microsoft.com/office/officeart/2005/8/layout/cycle2"/>
    <dgm:cxn modelId="{CB23BBDF-9DB2-457D-8D87-D8AD6BBE3AB2}" type="presOf" srcId="{E47C4D51-B14F-4A76-8AFC-D45AC5AFF912}" destId="{6FE7C72F-2A9C-409D-B945-C210744C3B4C}" srcOrd="1" destOrd="0" presId="urn:microsoft.com/office/officeart/2005/8/layout/cycle2"/>
    <dgm:cxn modelId="{8BF1C85D-FC35-47BA-8E19-FB85B5F06022}" type="presParOf" srcId="{BBCE701C-C050-4E5D-8F4B-2A92457127C4}" destId="{00E957E5-EECA-4753-B719-DA7D858C84B4}" srcOrd="0" destOrd="0" presId="urn:microsoft.com/office/officeart/2005/8/layout/cycle2"/>
    <dgm:cxn modelId="{D783E0F4-2461-493C-8E44-D67DA43EE4C3}" type="presParOf" srcId="{BBCE701C-C050-4E5D-8F4B-2A92457127C4}" destId="{B97CA250-5E2A-4728-AC18-9ED144E136AB}" srcOrd="1" destOrd="0" presId="urn:microsoft.com/office/officeart/2005/8/layout/cycle2"/>
    <dgm:cxn modelId="{028EB62E-161B-4D51-8F54-EB6FD7B8C662}" type="presParOf" srcId="{B97CA250-5E2A-4728-AC18-9ED144E136AB}" destId="{826FA3BE-4505-488C-82FC-A1E28CB122A3}" srcOrd="0" destOrd="0" presId="urn:microsoft.com/office/officeart/2005/8/layout/cycle2"/>
    <dgm:cxn modelId="{06691CFC-A67E-4A8A-A581-21549190CE9A}" type="presParOf" srcId="{BBCE701C-C050-4E5D-8F4B-2A92457127C4}" destId="{3FF3858B-FB82-4CE5-B161-77B273228FC1}" srcOrd="2" destOrd="0" presId="urn:microsoft.com/office/officeart/2005/8/layout/cycle2"/>
    <dgm:cxn modelId="{6F511E89-D34B-49A4-92F3-D15983B20610}" type="presParOf" srcId="{BBCE701C-C050-4E5D-8F4B-2A92457127C4}" destId="{4A648FBD-0935-4730-8DF3-F35D67FA5256}" srcOrd="3" destOrd="0" presId="urn:microsoft.com/office/officeart/2005/8/layout/cycle2"/>
    <dgm:cxn modelId="{A7D99987-C4DC-49F9-B616-4C37DA45911D}" type="presParOf" srcId="{4A648FBD-0935-4730-8DF3-F35D67FA5256}" destId="{018C08D3-6C71-4032-9917-97C603D8E587}" srcOrd="0" destOrd="0" presId="urn:microsoft.com/office/officeart/2005/8/layout/cycle2"/>
    <dgm:cxn modelId="{7A4358CE-732E-463A-87A9-AA23782E7A66}" type="presParOf" srcId="{BBCE701C-C050-4E5D-8F4B-2A92457127C4}" destId="{6F457895-EF72-4B21-AF23-7749D6F23D75}" srcOrd="4" destOrd="0" presId="urn:microsoft.com/office/officeart/2005/8/layout/cycle2"/>
    <dgm:cxn modelId="{8BC5831A-75DC-4ADA-942D-F15D9736F0F9}" type="presParOf" srcId="{BBCE701C-C050-4E5D-8F4B-2A92457127C4}" destId="{87B79739-1D08-4984-83D2-8245563CD06F}" srcOrd="5" destOrd="0" presId="urn:microsoft.com/office/officeart/2005/8/layout/cycle2"/>
    <dgm:cxn modelId="{E7AACCEE-67F3-429C-BB0C-A692983D99F3}" type="presParOf" srcId="{87B79739-1D08-4984-83D2-8245563CD06F}" destId="{4786375F-2404-4E93-9E58-63C97BC3664A}" srcOrd="0" destOrd="0" presId="urn:microsoft.com/office/officeart/2005/8/layout/cycle2"/>
    <dgm:cxn modelId="{4F68FB72-7D2A-4A27-A72A-4D85BEC37456}" type="presParOf" srcId="{BBCE701C-C050-4E5D-8F4B-2A92457127C4}" destId="{D3A319EE-89C8-4AC8-8271-F8FC99703A1E}" srcOrd="6" destOrd="0" presId="urn:microsoft.com/office/officeart/2005/8/layout/cycle2"/>
    <dgm:cxn modelId="{AA10D44A-B0BC-4B17-B49A-32013E16E54C}" type="presParOf" srcId="{BBCE701C-C050-4E5D-8F4B-2A92457127C4}" destId="{BA8BEF7A-5EF4-427C-902A-2EB47193FA36}" srcOrd="7" destOrd="0" presId="urn:microsoft.com/office/officeart/2005/8/layout/cycle2"/>
    <dgm:cxn modelId="{0BB14502-2715-4D86-9F59-9BB76F752305}" type="presParOf" srcId="{BA8BEF7A-5EF4-427C-902A-2EB47193FA36}" destId="{6FE7C72F-2A9C-409D-B945-C210744C3B4C}" srcOrd="0" destOrd="0" presId="urn:microsoft.com/office/officeart/2005/8/layout/cycle2"/>
    <dgm:cxn modelId="{20A866CB-3F71-42A1-835A-F4970422EA22}" type="presParOf" srcId="{BBCE701C-C050-4E5D-8F4B-2A92457127C4}" destId="{D551F7DA-96E5-4CC6-9EC9-78C3C372CA69}" srcOrd="8" destOrd="0" presId="urn:microsoft.com/office/officeart/2005/8/layout/cycle2"/>
    <dgm:cxn modelId="{5FC22C8C-1346-4FD7-828B-1F6BE3490203}" type="presParOf" srcId="{BBCE701C-C050-4E5D-8F4B-2A92457127C4}" destId="{18BACAE7-5BCD-4FCA-89BF-94968D5BDAE4}" srcOrd="9" destOrd="0" presId="urn:microsoft.com/office/officeart/2005/8/layout/cycle2"/>
    <dgm:cxn modelId="{18E4D923-195E-4D73-93F7-80BD33E2BAB3}" type="presParOf" srcId="{18BACAE7-5BCD-4FCA-89BF-94968D5BDAE4}" destId="{89C7711A-B9B1-40E0-B6D3-950E7DA869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AC0A7-6DC0-4EE5-8853-64509396566E}" type="doc">
      <dgm:prSet loTypeId="urn:microsoft.com/office/officeart/2008/layout/PictureStrips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CC1A92-A681-4C3C-99A6-EC908FAB36BD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диагностического инструментария</a:t>
          </a:r>
        </a:p>
      </dgm:t>
    </dgm:pt>
    <dgm:pt modelId="{3C9F3380-794A-425E-BFEA-05BD66B5BA5A}" type="parTrans" cxnId="{F5B21FB3-2E7B-47BA-93CA-695F7FE46112}">
      <dgm:prSet/>
      <dgm:spPr/>
      <dgm:t>
        <a:bodyPr/>
        <a:lstStyle/>
        <a:p>
          <a:endParaRPr lang="ru-RU"/>
        </a:p>
      </dgm:t>
    </dgm:pt>
    <dgm:pt modelId="{B133CA19-77F7-4638-934D-CBB900AE2EE1}" type="sibTrans" cxnId="{F5B21FB3-2E7B-47BA-93CA-695F7FE46112}">
      <dgm:prSet/>
      <dgm:spPr/>
      <dgm:t>
        <a:bodyPr/>
        <a:lstStyle/>
        <a:p>
          <a:endParaRPr lang="ru-RU"/>
        </a:p>
      </dgm:t>
    </dgm:pt>
    <dgm:pt modelId="{A51581D6-45BF-48CB-AE98-68EDFBE1EF0E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Апробация модели формирования педагогической компетентности родителей</a:t>
          </a:r>
        </a:p>
      </dgm:t>
    </dgm:pt>
    <dgm:pt modelId="{201CC537-E22F-43A9-B937-B67FFB54ED4F}" type="parTrans" cxnId="{BC5FCFCA-D99A-4D7E-BF9B-A76AD4CBD0B0}">
      <dgm:prSet/>
      <dgm:spPr/>
      <dgm:t>
        <a:bodyPr/>
        <a:lstStyle/>
        <a:p>
          <a:endParaRPr lang="ru-RU"/>
        </a:p>
      </dgm:t>
    </dgm:pt>
    <dgm:pt modelId="{18AC34FB-14A7-4E60-AF85-F1BAAD69CD2F}" type="sibTrans" cxnId="{BC5FCFCA-D99A-4D7E-BF9B-A76AD4CBD0B0}">
      <dgm:prSet/>
      <dgm:spPr/>
      <dgm:t>
        <a:bodyPr/>
        <a:lstStyle/>
        <a:p>
          <a:endParaRPr lang="ru-RU"/>
        </a:p>
      </dgm:t>
    </dgm:pt>
    <dgm:pt modelId="{CFEF416B-B92E-481E-8AA4-6F666D19A69F}">
      <dgm:prSet phldrT="[Текст]" custT="1"/>
      <dgm:spPr/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Популяризация полученных результатов инновационной деятельности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932DC-D84E-4DA3-9DEF-A1EDEAFF43C0}" type="parTrans" cxnId="{7EDC5E22-CE58-41CA-9AA7-50105B466FB1}">
      <dgm:prSet/>
      <dgm:spPr/>
      <dgm:t>
        <a:bodyPr/>
        <a:lstStyle/>
        <a:p>
          <a:endParaRPr lang="ru-RU"/>
        </a:p>
      </dgm:t>
    </dgm:pt>
    <dgm:pt modelId="{8BCACCCF-5B29-4DA6-B282-B7B509C806E7}" type="sibTrans" cxnId="{7EDC5E22-CE58-41CA-9AA7-50105B466FB1}">
      <dgm:prSet/>
      <dgm:spPr/>
      <dgm:t>
        <a:bodyPr/>
        <a:lstStyle/>
        <a:p>
          <a:endParaRPr lang="ru-RU"/>
        </a:p>
      </dgm:t>
    </dgm:pt>
    <dgm:pt modelId="{492CEADA-1A73-40C0-B9AC-F5238997CC62}" type="pres">
      <dgm:prSet presAssocID="{331AC0A7-6DC0-4EE5-8853-64509396566E}" presName="Name0" presStyleCnt="0">
        <dgm:presLayoutVars>
          <dgm:dir/>
          <dgm:resizeHandles val="exact"/>
        </dgm:presLayoutVars>
      </dgm:prSet>
      <dgm:spPr/>
    </dgm:pt>
    <dgm:pt modelId="{DA947D7F-2906-419F-A5A3-BCA5D09CFE58}" type="pres">
      <dgm:prSet presAssocID="{B6CC1A92-A681-4C3C-99A6-EC908FAB36BD}" presName="composite" presStyleCnt="0"/>
      <dgm:spPr/>
    </dgm:pt>
    <dgm:pt modelId="{EFD82849-9849-4841-85CA-6654D28D2D10}" type="pres">
      <dgm:prSet presAssocID="{B6CC1A92-A681-4C3C-99A6-EC908FAB36BD}" presName="rect1" presStyleLbl="trAlignAcc1" presStyleIdx="0" presStyleCnt="3" custScaleX="82912" custScaleY="78500" custLinFactNeighborX="148" custLinFactNeighborY="3701">
        <dgm:presLayoutVars>
          <dgm:bulletEnabled val="1"/>
        </dgm:presLayoutVars>
      </dgm:prSet>
      <dgm:spPr/>
    </dgm:pt>
    <dgm:pt modelId="{BA79A032-39E4-47EE-B76F-020B2F68E34A}" type="pres">
      <dgm:prSet presAssocID="{B6CC1A92-A681-4C3C-99A6-EC908FAB36BD}" presName="rect2" presStyleLbl="fgImgPlace1" presStyleIdx="0" presStyleCnt="3" custScaleX="194354" custScaleY="126635" custLinFactNeighborX="-13598" custLinFactNeighborY="-8189"/>
      <dgm:spPr/>
    </dgm:pt>
    <dgm:pt modelId="{E848D9EE-370D-430B-8B99-4AAA161A5B88}" type="pres">
      <dgm:prSet presAssocID="{B133CA19-77F7-4638-934D-CBB900AE2EE1}" presName="sibTrans" presStyleCnt="0"/>
      <dgm:spPr/>
    </dgm:pt>
    <dgm:pt modelId="{FB55F3A7-36F6-41A2-A5B6-9BB57B627666}" type="pres">
      <dgm:prSet presAssocID="{A51581D6-45BF-48CB-AE98-68EDFBE1EF0E}" presName="composite" presStyleCnt="0"/>
      <dgm:spPr/>
    </dgm:pt>
    <dgm:pt modelId="{986B3EE9-E637-49E0-B740-E89192CD4F8C}" type="pres">
      <dgm:prSet presAssocID="{A51581D6-45BF-48CB-AE98-68EDFBE1EF0E}" presName="rect1" presStyleLbl="trAlignAcc1" presStyleIdx="1" presStyleCnt="3" custScaleX="94063" custScaleY="79736" custLinFactNeighborX="3187" custLinFactNeighborY="7584">
        <dgm:presLayoutVars>
          <dgm:bulletEnabled val="1"/>
        </dgm:presLayoutVars>
      </dgm:prSet>
      <dgm:spPr/>
    </dgm:pt>
    <dgm:pt modelId="{5B9FC0E4-EB1E-4052-B470-9AB758D7C8B9}" type="pres">
      <dgm:prSet presAssocID="{A51581D6-45BF-48CB-AE98-68EDFBE1EF0E}" presName="rect2" presStyleLbl="fgImgPlace1" presStyleIdx="1" presStyleCnt="3" custScaleX="184002" custScaleY="129558" custLinFactNeighborX="-26352" custLinFactNeighborY="-6880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A5CDF21-3235-453A-93AA-9126A60DCFFE}" type="pres">
      <dgm:prSet presAssocID="{18AC34FB-14A7-4E60-AF85-F1BAAD69CD2F}" presName="sibTrans" presStyleCnt="0"/>
      <dgm:spPr/>
    </dgm:pt>
    <dgm:pt modelId="{04FC764B-539D-4C53-B63C-D30877B89A61}" type="pres">
      <dgm:prSet presAssocID="{CFEF416B-B92E-481E-8AA4-6F666D19A69F}" presName="composite" presStyleCnt="0"/>
      <dgm:spPr/>
    </dgm:pt>
    <dgm:pt modelId="{37AA9001-9EDF-4820-AB87-675D03D08FAC}" type="pres">
      <dgm:prSet presAssocID="{CFEF416B-B92E-481E-8AA4-6F666D19A69F}" presName="rect1" presStyleLbl="trAlignAcc1" presStyleIdx="2" presStyleCnt="3" custScaleX="85872" custScaleY="84151" custLinFactNeighborX="-775" custLinFactNeighborY="32508">
        <dgm:presLayoutVars>
          <dgm:bulletEnabled val="1"/>
        </dgm:presLayoutVars>
      </dgm:prSet>
      <dgm:spPr/>
    </dgm:pt>
    <dgm:pt modelId="{90FB2DD3-06ED-4499-9E1B-1F40E9821DD1}" type="pres">
      <dgm:prSet presAssocID="{CFEF416B-B92E-481E-8AA4-6F666D19A69F}" presName="rect2" presStyleLbl="fgImgPlace1" presStyleIdx="2" presStyleCnt="3" custScaleX="190681" custScaleY="121247" custLinFactNeighborX="-34082" custLinFactNeighborY="27591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E96E119-B545-45DD-BA99-93E135AD952C}" type="presOf" srcId="{A51581D6-45BF-48CB-AE98-68EDFBE1EF0E}" destId="{986B3EE9-E637-49E0-B740-E89192CD4F8C}" srcOrd="0" destOrd="0" presId="urn:microsoft.com/office/officeart/2008/layout/PictureStrips"/>
    <dgm:cxn modelId="{6B8D261C-DCD7-490B-BD43-0D2BB0BE979C}" type="presOf" srcId="{CFEF416B-B92E-481E-8AA4-6F666D19A69F}" destId="{37AA9001-9EDF-4820-AB87-675D03D08FAC}" srcOrd="0" destOrd="0" presId="urn:microsoft.com/office/officeart/2008/layout/PictureStrips"/>
    <dgm:cxn modelId="{7EDC5E22-CE58-41CA-9AA7-50105B466FB1}" srcId="{331AC0A7-6DC0-4EE5-8853-64509396566E}" destId="{CFEF416B-B92E-481E-8AA4-6F666D19A69F}" srcOrd="2" destOrd="0" parTransId="{07E932DC-D84E-4DA3-9DEF-A1EDEAFF43C0}" sibTransId="{8BCACCCF-5B29-4DA6-B282-B7B509C806E7}"/>
    <dgm:cxn modelId="{89BCA445-93DD-4611-867F-836BDDD0FCA9}" type="presOf" srcId="{331AC0A7-6DC0-4EE5-8853-64509396566E}" destId="{492CEADA-1A73-40C0-B9AC-F5238997CC62}" srcOrd="0" destOrd="0" presId="urn:microsoft.com/office/officeart/2008/layout/PictureStrips"/>
    <dgm:cxn modelId="{B489FC79-E9E7-489F-BCCA-C4D454A02D0F}" type="presOf" srcId="{B6CC1A92-A681-4C3C-99A6-EC908FAB36BD}" destId="{EFD82849-9849-4841-85CA-6654D28D2D10}" srcOrd="0" destOrd="0" presId="urn:microsoft.com/office/officeart/2008/layout/PictureStrips"/>
    <dgm:cxn modelId="{F5B21FB3-2E7B-47BA-93CA-695F7FE46112}" srcId="{331AC0A7-6DC0-4EE5-8853-64509396566E}" destId="{B6CC1A92-A681-4C3C-99A6-EC908FAB36BD}" srcOrd="0" destOrd="0" parTransId="{3C9F3380-794A-425E-BFEA-05BD66B5BA5A}" sibTransId="{B133CA19-77F7-4638-934D-CBB900AE2EE1}"/>
    <dgm:cxn modelId="{BC5FCFCA-D99A-4D7E-BF9B-A76AD4CBD0B0}" srcId="{331AC0A7-6DC0-4EE5-8853-64509396566E}" destId="{A51581D6-45BF-48CB-AE98-68EDFBE1EF0E}" srcOrd="1" destOrd="0" parTransId="{201CC537-E22F-43A9-B937-B67FFB54ED4F}" sibTransId="{18AC34FB-14A7-4E60-AF85-F1BAAD69CD2F}"/>
    <dgm:cxn modelId="{F2E453A0-4285-4922-9B2D-EE1D3388678C}" type="presParOf" srcId="{492CEADA-1A73-40C0-B9AC-F5238997CC62}" destId="{DA947D7F-2906-419F-A5A3-BCA5D09CFE58}" srcOrd="0" destOrd="0" presId="urn:microsoft.com/office/officeart/2008/layout/PictureStrips"/>
    <dgm:cxn modelId="{69A032C0-7303-4BE1-88DF-A4C9E0459069}" type="presParOf" srcId="{DA947D7F-2906-419F-A5A3-BCA5D09CFE58}" destId="{EFD82849-9849-4841-85CA-6654D28D2D10}" srcOrd="0" destOrd="0" presId="urn:microsoft.com/office/officeart/2008/layout/PictureStrips"/>
    <dgm:cxn modelId="{DA889402-4F58-4915-B770-96C1B83CEBBB}" type="presParOf" srcId="{DA947D7F-2906-419F-A5A3-BCA5D09CFE58}" destId="{BA79A032-39E4-47EE-B76F-020B2F68E34A}" srcOrd="1" destOrd="0" presId="urn:microsoft.com/office/officeart/2008/layout/PictureStrips"/>
    <dgm:cxn modelId="{124CEEDB-E722-44B1-875C-AA8B8FAAB932}" type="presParOf" srcId="{492CEADA-1A73-40C0-B9AC-F5238997CC62}" destId="{E848D9EE-370D-430B-8B99-4AAA161A5B88}" srcOrd="1" destOrd="0" presId="urn:microsoft.com/office/officeart/2008/layout/PictureStrips"/>
    <dgm:cxn modelId="{A8420EE8-5601-4548-AC22-CECAA85E7BD2}" type="presParOf" srcId="{492CEADA-1A73-40C0-B9AC-F5238997CC62}" destId="{FB55F3A7-36F6-41A2-A5B6-9BB57B627666}" srcOrd="2" destOrd="0" presId="urn:microsoft.com/office/officeart/2008/layout/PictureStrips"/>
    <dgm:cxn modelId="{69F6BF61-79DA-40EE-A85A-C5F6F5EEAF81}" type="presParOf" srcId="{FB55F3A7-36F6-41A2-A5B6-9BB57B627666}" destId="{986B3EE9-E637-49E0-B740-E89192CD4F8C}" srcOrd="0" destOrd="0" presId="urn:microsoft.com/office/officeart/2008/layout/PictureStrips"/>
    <dgm:cxn modelId="{E5FC0D21-E34A-477B-B7EA-5DFB8EA40870}" type="presParOf" srcId="{FB55F3A7-36F6-41A2-A5B6-9BB57B627666}" destId="{5B9FC0E4-EB1E-4052-B470-9AB758D7C8B9}" srcOrd="1" destOrd="0" presId="urn:microsoft.com/office/officeart/2008/layout/PictureStrips"/>
    <dgm:cxn modelId="{C1B72C23-A1D5-4517-AEAE-46A1D0329D00}" type="presParOf" srcId="{492CEADA-1A73-40C0-B9AC-F5238997CC62}" destId="{FA5CDF21-3235-453A-93AA-9126A60DCFFE}" srcOrd="3" destOrd="0" presId="urn:microsoft.com/office/officeart/2008/layout/PictureStrips"/>
    <dgm:cxn modelId="{003C6183-1D67-4FE5-BCAF-340F032E9B64}" type="presParOf" srcId="{492CEADA-1A73-40C0-B9AC-F5238997CC62}" destId="{04FC764B-539D-4C53-B63C-D30877B89A61}" srcOrd="4" destOrd="0" presId="urn:microsoft.com/office/officeart/2008/layout/PictureStrips"/>
    <dgm:cxn modelId="{6EF6CBC1-6581-40E8-921F-35F984B00C82}" type="presParOf" srcId="{04FC764B-539D-4C53-B63C-D30877B89A61}" destId="{37AA9001-9EDF-4820-AB87-675D03D08FAC}" srcOrd="0" destOrd="0" presId="urn:microsoft.com/office/officeart/2008/layout/PictureStrips"/>
    <dgm:cxn modelId="{764D291E-C929-4E79-AA3F-1531BCC26141}" type="presParOf" srcId="{04FC764B-539D-4C53-B63C-D30877B89A61}" destId="{90FB2DD3-06ED-4499-9E1B-1F40E9821DD1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C320CD-AD6D-4058-A45E-714DE08777E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A3B19E-5B7B-4BC0-A271-704177358A2D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http://sad10vishenka.ru/sites/default/files/%20pdf.pdf</a:t>
          </a:r>
          <a:endParaRPr lang="ru-RU" dirty="0"/>
        </a:p>
      </dgm:t>
    </dgm:pt>
    <dgm:pt modelId="{526E0D8C-214F-499A-ABC0-6DEE9933FB94}" type="parTrans" cxnId="{1E3A7518-75D9-4580-980F-580A5A1F63C0}">
      <dgm:prSet/>
      <dgm:spPr/>
      <dgm:t>
        <a:bodyPr/>
        <a:lstStyle/>
        <a:p>
          <a:endParaRPr lang="ru-RU"/>
        </a:p>
      </dgm:t>
    </dgm:pt>
    <dgm:pt modelId="{717FECF3-D3BF-4596-88C9-07D37B84A8CA}" type="sibTrans" cxnId="{1E3A7518-75D9-4580-980F-580A5A1F63C0}">
      <dgm:prSet/>
      <dgm:spPr/>
      <dgm:t>
        <a:bodyPr/>
        <a:lstStyle/>
        <a:p>
          <a:endParaRPr lang="ru-RU"/>
        </a:p>
      </dgm:t>
    </dgm:pt>
    <dgm:pt modelId="{B4649C02-AB1C-49B6-87B5-9DCC9A3769FF}" type="pres">
      <dgm:prSet presAssocID="{16C320CD-AD6D-4058-A45E-714DE08777E5}" presName="Name0" presStyleCnt="0">
        <dgm:presLayoutVars>
          <dgm:dir/>
          <dgm:animLvl val="lvl"/>
          <dgm:resizeHandles val="exact"/>
        </dgm:presLayoutVars>
      </dgm:prSet>
      <dgm:spPr/>
    </dgm:pt>
    <dgm:pt modelId="{A21EA613-35DB-4F47-9096-165AE04F8611}" type="pres">
      <dgm:prSet presAssocID="{59A3B19E-5B7B-4BC0-A271-704177358A2D}" presName="Name8" presStyleCnt="0"/>
      <dgm:spPr/>
    </dgm:pt>
    <dgm:pt modelId="{4D7FC619-34D0-435C-BC04-8A697896EDDF}" type="pres">
      <dgm:prSet presAssocID="{59A3B19E-5B7B-4BC0-A271-704177358A2D}" presName="level" presStyleLbl="node1" presStyleIdx="0" presStyleCnt="1">
        <dgm:presLayoutVars>
          <dgm:chMax val="1"/>
          <dgm:bulletEnabled val="1"/>
        </dgm:presLayoutVars>
      </dgm:prSet>
      <dgm:spPr/>
    </dgm:pt>
    <dgm:pt modelId="{57D1546C-44C9-49A9-9FC0-634D9838837B}" type="pres">
      <dgm:prSet presAssocID="{59A3B19E-5B7B-4BC0-A271-704177358A2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E3A7518-75D9-4580-980F-580A5A1F63C0}" srcId="{16C320CD-AD6D-4058-A45E-714DE08777E5}" destId="{59A3B19E-5B7B-4BC0-A271-704177358A2D}" srcOrd="0" destOrd="0" parTransId="{526E0D8C-214F-499A-ABC0-6DEE9933FB94}" sibTransId="{717FECF3-D3BF-4596-88C9-07D37B84A8CA}"/>
    <dgm:cxn modelId="{71B83EC6-0761-439C-9B17-5A5E09E8BF04}" type="presOf" srcId="{59A3B19E-5B7B-4BC0-A271-704177358A2D}" destId="{57D1546C-44C9-49A9-9FC0-634D9838837B}" srcOrd="1" destOrd="0" presId="urn:microsoft.com/office/officeart/2005/8/layout/pyramid1"/>
    <dgm:cxn modelId="{E0961BD7-DC89-4F8F-A5D3-FCDADE5AA2BA}" type="presOf" srcId="{59A3B19E-5B7B-4BC0-A271-704177358A2D}" destId="{4D7FC619-34D0-435C-BC04-8A697896EDDF}" srcOrd="0" destOrd="0" presId="urn:microsoft.com/office/officeart/2005/8/layout/pyramid1"/>
    <dgm:cxn modelId="{E72CD1E7-316D-407F-BB98-A03142754BA7}" type="presOf" srcId="{16C320CD-AD6D-4058-A45E-714DE08777E5}" destId="{B4649C02-AB1C-49B6-87B5-9DCC9A3769FF}" srcOrd="0" destOrd="0" presId="urn:microsoft.com/office/officeart/2005/8/layout/pyramid1"/>
    <dgm:cxn modelId="{72341D91-2C05-4BAC-BA18-45B8679DDE36}" type="presParOf" srcId="{B4649C02-AB1C-49B6-87B5-9DCC9A3769FF}" destId="{A21EA613-35DB-4F47-9096-165AE04F8611}" srcOrd="0" destOrd="0" presId="urn:microsoft.com/office/officeart/2005/8/layout/pyramid1"/>
    <dgm:cxn modelId="{5E2263DF-9896-48F9-B676-66BB985449DD}" type="presParOf" srcId="{A21EA613-35DB-4F47-9096-165AE04F8611}" destId="{4D7FC619-34D0-435C-BC04-8A697896EDDF}" srcOrd="0" destOrd="0" presId="urn:microsoft.com/office/officeart/2005/8/layout/pyramid1"/>
    <dgm:cxn modelId="{A136564A-7492-4DA3-9733-FA71C8711671}" type="presParOf" srcId="{A21EA613-35DB-4F47-9096-165AE04F8611}" destId="{57D1546C-44C9-49A9-9FC0-634D9838837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FC7A57-43CC-4439-8414-C0A42D87147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E0577CD-6118-4146-8F80-81B2CBF997D9}">
      <dgm:prSet/>
      <dgm:spPr/>
      <dgm:t>
        <a:bodyPr/>
        <a:lstStyle/>
        <a:p>
          <a:pPr rtl="0"/>
          <a:r>
            <a:rPr lang="en-US" dirty="0">
              <a:hlinkClick xmlns:r="http://schemas.openxmlformats.org/officeDocument/2006/relationships" r:id="rId1"/>
            </a:rPr>
            <a:t>http://sad10vishenka.ru/sites/default/files/%20%D1%84%D0%BE%D1%80%D0%BC%D0%B8%D1%80%D0%BE%D0%B2%D0%BD%D0%B0%D1%8F.pdf</a:t>
          </a:r>
          <a:endParaRPr lang="ru-RU" dirty="0"/>
        </a:p>
      </dgm:t>
    </dgm:pt>
    <dgm:pt modelId="{533738BE-2110-44F9-BB7C-B457A668BFAD}" type="parTrans" cxnId="{3784392F-9ABC-4798-A3E7-02D9E38377EC}">
      <dgm:prSet/>
      <dgm:spPr/>
      <dgm:t>
        <a:bodyPr/>
        <a:lstStyle/>
        <a:p>
          <a:endParaRPr lang="ru-RU"/>
        </a:p>
      </dgm:t>
    </dgm:pt>
    <dgm:pt modelId="{B0629FC8-86D4-4DEC-AC3B-B5C03CB83B88}" type="sibTrans" cxnId="{3784392F-9ABC-4798-A3E7-02D9E38377EC}">
      <dgm:prSet/>
      <dgm:spPr/>
      <dgm:t>
        <a:bodyPr/>
        <a:lstStyle/>
        <a:p>
          <a:endParaRPr lang="ru-RU"/>
        </a:p>
      </dgm:t>
    </dgm:pt>
    <dgm:pt modelId="{9A43AEB8-D46E-4C21-9D2F-3A340536E379}" type="pres">
      <dgm:prSet presAssocID="{92FC7A57-43CC-4439-8414-C0A42D871471}" presName="Name0" presStyleCnt="0">
        <dgm:presLayoutVars>
          <dgm:dir/>
          <dgm:animLvl val="lvl"/>
          <dgm:resizeHandles val="exact"/>
        </dgm:presLayoutVars>
      </dgm:prSet>
      <dgm:spPr/>
    </dgm:pt>
    <dgm:pt modelId="{F5D28DF5-C014-4380-8FC1-152A3A5E66B0}" type="pres">
      <dgm:prSet presAssocID="{2E0577CD-6118-4146-8F80-81B2CBF997D9}" presName="Name8" presStyleCnt="0"/>
      <dgm:spPr/>
    </dgm:pt>
    <dgm:pt modelId="{F48897ED-9E5E-4874-A068-FB6BD4CEFD5C}" type="pres">
      <dgm:prSet presAssocID="{2E0577CD-6118-4146-8F80-81B2CBF997D9}" presName="level" presStyleLbl="node1" presStyleIdx="0" presStyleCnt="1">
        <dgm:presLayoutVars>
          <dgm:chMax val="1"/>
          <dgm:bulletEnabled val="1"/>
        </dgm:presLayoutVars>
      </dgm:prSet>
      <dgm:spPr/>
    </dgm:pt>
    <dgm:pt modelId="{985FD714-E971-4AE1-92B0-8AC77E071077}" type="pres">
      <dgm:prSet presAssocID="{2E0577CD-6118-4146-8F80-81B2CBF997D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784392F-9ABC-4798-A3E7-02D9E38377EC}" srcId="{92FC7A57-43CC-4439-8414-C0A42D871471}" destId="{2E0577CD-6118-4146-8F80-81B2CBF997D9}" srcOrd="0" destOrd="0" parTransId="{533738BE-2110-44F9-BB7C-B457A668BFAD}" sibTransId="{B0629FC8-86D4-4DEC-AC3B-B5C03CB83B88}"/>
    <dgm:cxn modelId="{D6075364-C2CE-4655-B258-187D575CDA37}" type="presOf" srcId="{92FC7A57-43CC-4439-8414-C0A42D871471}" destId="{9A43AEB8-D46E-4C21-9D2F-3A340536E379}" srcOrd="0" destOrd="0" presId="urn:microsoft.com/office/officeart/2005/8/layout/pyramid1"/>
    <dgm:cxn modelId="{DBDC8DA3-5CC8-468B-8822-33B1E48B6D0D}" type="presOf" srcId="{2E0577CD-6118-4146-8F80-81B2CBF997D9}" destId="{F48897ED-9E5E-4874-A068-FB6BD4CEFD5C}" srcOrd="0" destOrd="0" presId="urn:microsoft.com/office/officeart/2005/8/layout/pyramid1"/>
    <dgm:cxn modelId="{D6C053B4-10B1-46CF-81B1-A7AFD0F12286}" type="presOf" srcId="{2E0577CD-6118-4146-8F80-81B2CBF997D9}" destId="{985FD714-E971-4AE1-92B0-8AC77E071077}" srcOrd="1" destOrd="0" presId="urn:microsoft.com/office/officeart/2005/8/layout/pyramid1"/>
    <dgm:cxn modelId="{431A53D8-C738-4345-A42F-AC23F87AC94B}" type="presParOf" srcId="{9A43AEB8-D46E-4C21-9D2F-3A340536E379}" destId="{F5D28DF5-C014-4380-8FC1-152A3A5E66B0}" srcOrd="0" destOrd="0" presId="urn:microsoft.com/office/officeart/2005/8/layout/pyramid1"/>
    <dgm:cxn modelId="{6670BB12-1F87-4E31-A2DF-06AF0E843630}" type="presParOf" srcId="{F5D28DF5-C014-4380-8FC1-152A3A5E66B0}" destId="{F48897ED-9E5E-4874-A068-FB6BD4CEFD5C}" srcOrd="0" destOrd="0" presId="urn:microsoft.com/office/officeart/2005/8/layout/pyramid1"/>
    <dgm:cxn modelId="{CC6C11F4-9856-45ED-A06D-2A49B266649C}" type="presParOf" srcId="{F5D28DF5-C014-4380-8FC1-152A3A5E66B0}" destId="{985FD714-E971-4AE1-92B0-8AC77E07107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E70E00-A3DE-4071-BFA3-C6C1A5F5C9A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0A9D55-5EDF-47F9-8821-4879430379C0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hlinkClick xmlns:r="http://schemas.openxmlformats.org/officeDocument/2006/relationships" r:id="rId1"/>
            </a:rPr>
            <a:t>http://sad10vishenka.ru/sites/default/files/2020</a:t>
          </a:r>
          <a:r>
            <a:rPr lang="ru-RU" dirty="0">
              <a:solidFill>
                <a:schemeClr val="bg1"/>
              </a:solidFill>
              <a:hlinkClick xmlns:r="http://schemas.openxmlformats.org/officeDocument/2006/relationships" r:id="rId1"/>
            </a:rPr>
            <a:t>г.%20ДИАГНОСТИЧЕСКИЙ%20МАТЕРИАЛ%20ПРОЕКТА%20МАДОУ%2010%20Г.НОВОРОССИЙСК_0.</a:t>
          </a:r>
          <a:r>
            <a:rPr lang="en-US" dirty="0">
              <a:solidFill>
                <a:schemeClr val="bg1"/>
              </a:solidFill>
              <a:hlinkClick xmlns:r="http://schemas.openxmlformats.org/officeDocument/2006/relationships" r:id="rId1"/>
            </a:rPr>
            <a:t>pdf</a:t>
          </a:r>
          <a:r>
            <a:rPr lang="ru-RU" dirty="0">
              <a:solidFill>
                <a:schemeClr val="bg1"/>
              </a:solidFill>
            </a:rPr>
            <a:t> </a:t>
          </a:r>
        </a:p>
      </dgm:t>
    </dgm:pt>
    <dgm:pt modelId="{1EA5F802-F37D-47D2-8C53-CC5EB577E434}" type="parTrans" cxnId="{D7215912-FA4F-41DB-9AAC-B341A78565D0}">
      <dgm:prSet/>
      <dgm:spPr/>
      <dgm:t>
        <a:bodyPr/>
        <a:lstStyle/>
        <a:p>
          <a:endParaRPr lang="ru-RU"/>
        </a:p>
      </dgm:t>
    </dgm:pt>
    <dgm:pt modelId="{9F0E22CD-28D8-4A39-9370-2EE040015781}" type="sibTrans" cxnId="{D7215912-FA4F-41DB-9AAC-B341A78565D0}">
      <dgm:prSet/>
      <dgm:spPr/>
      <dgm:t>
        <a:bodyPr/>
        <a:lstStyle/>
        <a:p>
          <a:endParaRPr lang="ru-RU"/>
        </a:p>
      </dgm:t>
    </dgm:pt>
    <dgm:pt modelId="{0E8EA394-B4DD-4821-AF9A-05F45912E596}" type="pres">
      <dgm:prSet presAssocID="{BCE70E00-A3DE-4071-BFA3-C6C1A5F5C9A9}" presName="Name0" presStyleCnt="0">
        <dgm:presLayoutVars>
          <dgm:dir/>
          <dgm:animLvl val="lvl"/>
          <dgm:resizeHandles val="exact"/>
        </dgm:presLayoutVars>
      </dgm:prSet>
      <dgm:spPr/>
    </dgm:pt>
    <dgm:pt modelId="{4EA1E273-91F6-40E5-8A33-5436B8C495FC}" type="pres">
      <dgm:prSet presAssocID="{B00A9D55-5EDF-47F9-8821-4879430379C0}" presName="Name8" presStyleCnt="0"/>
      <dgm:spPr/>
    </dgm:pt>
    <dgm:pt modelId="{C269ABE0-347D-418F-AEB5-36ED7E66C35C}" type="pres">
      <dgm:prSet presAssocID="{B00A9D55-5EDF-47F9-8821-4879430379C0}" presName="level" presStyleLbl="node1" presStyleIdx="0" presStyleCnt="1">
        <dgm:presLayoutVars>
          <dgm:chMax val="1"/>
          <dgm:bulletEnabled val="1"/>
        </dgm:presLayoutVars>
      </dgm:prSet>
      <dgm:spPr/>
    </dgm:pt>
    <dgm:pt modelId="{99C41653-44D7-48BF-9303-99E691AF34D2}" type="pres">
      <dgm:prSet presAssocID="{B00A9D55-5EDF-47F9-8821-4879430379C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AA4FD07-8829-4871-8618-DE48848253AF}" type="presOf" srcId="{B00A9D55-5EDF-47F9-8821-4879430379C0}" destId="{C269ABE0-347D-418F-AEB5-36ED7E66C35C}" srcOrd="0" destOrd="0" presId="urn:microsoft.com/office/officeart/2005/8/layout/pyramid1"/>
    <dgm:cxn modelId="{D7215912-FA4F-41DB-9AAC-B341A78565D0}" srcId="{BCE70E00-A3DE-4071-BFA3-C6C1A5F5C9A9}" destId="{B00A9D55-5EDF-47F9-8821-4879430379C0}" srcOrd="0" destOrd="0" parTransId="{1EA5F802-F37D-47D2-8C53-CC5EB577E434}" sibTransId="{9F0E22CD-28D8-4A39-9370-2EE040015781}"/>
    <dgm:cxn modelId="{C3660351-E1FD-4B43-8893-D6A297BFEDBD}" type="presOf" srcId="{B00A9D55-5EDF-47F9-8821-4879430379C0}" destId="{99C41653-44D7-48BF-9303-99E691AF34D2}" srcOrd="1" destOrd="0" presId="urn:microsoft.com/office/officeart/2005/8/layout/pyramid1"/>
    <dgm:cxn modelId="{1AD171C3-C170-4E8A-8532-FBC593FE4E45}" type="presOf" srcId="{BCE70E00-A3DE-4071-BFA3-C6C1A5F5C9A9}" destId="{0E8EA394-B4DD-4821-AF9A-05F45912E596}" srcOrd="0" destOrd="0" presId="urn:microsoft.com/office/officeart/2005/8/layout/pyramid1"/>
    <dgm:cxn modelId="{146E8964-8B97-4935-9F90-527FBBFE194A}" type="presParOf" srcId="{0E8EA394-B4DD-4821-AF9A-05F45912E596}" destId="{4EA1E273-91F6-40E5-8A33-5436B8C495FC}" srcOrd="0" destOrd="0" presId="urn:microsoft.com/office/officeart/2005/8/layout/pyramid1"/>
    <dgm:cxn modelId="{2E72BFB1-2099-4CC1-8916-0FBD35C231D0}" type="presParOf" srcId="{4EA1E273-91F6-40E5-8A33-5436B8C495FC}" destId="{C269ABE0-347D-418F-AEB5-36ED7E66C35C}" srcOrd="0" destOrd="0" presId="urn:microsoft.com/office/officeart/2005/8/layout/pyramid1"/>
    <dgm:cxn modelId="{1D219F03-38DA-46D9-8FF0-423B4A4F0FB7}" type="presParOf" srcId="{4EA1E273-91F6-40E5-8A33-5436B8C495FC}" destId="{99C41653-44D7-48BF-9303-99E691AF34D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A25699-29A5-4E09-8A0C-8B409B5E3B9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77536E-8310-441C-A83D-99AEBD745145}">
      <dgm:prSet/>
      <dgm:spPr/>
      <dgm:t>
        <a:bodyPr/>
        <a:lstStyle/>
        <a:p>
          <a:pPr rtl="0"/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D73023AE-07D6-4177-A139-2950DDBC7D90}" type="parTrans" cxnId="{897F4FBA-0EF7-436F-8441-4771098C80B6}">
      <dgm:prSet/>
      <dgm:spPr/>
      <dgm:t>
        <a:bodyPr/>
        <a:lstStyle/>
        <a:p>
          <a:endParaRPr lang="ru-RU"/>
        </a:p>
      </dgm:t>
    </dgm:pt>
    <dgm:pt modelId="{2A4754A3-31CD-4573-A672-19A27461EA9B}" type="sibTrans" cxnId="{897F4FBA-0EF7-436F-8441-4771098C80B6}">
      <dgm:prSet/>
      <dgm:spPr/>
      <dgm:t>
        <a:bodyPr/>
        <a:lstStyle/>
        <a:p>
          <a:endParaRPr lang="ru-RU"/>
        </a:p>
      </dgm:t>
    </dgm:pt>
    <dgm:pt modelId="{CB507D7F-01E4-4019-992E-4C679C8B5C5E}">
      <dgm:prSet/>
      <dgm:spPr/>
      <dgm:t>
        <a:bodyPr/>
        <a:lstStyle/>
        <a:p>
          <a:pPr rtl="0"/>
          <a:r>
            <a:rPr lang="en-US" dirty="0">
              <a:hlinkClick xmlns:r="http://schemas.openxmlformats.org/officeDocument/2006/relationships" r:id="rId1"/>
            </a:rPr>
            <a:t>http://sad10vishenka.ru/sites/default/files/_</a:t>
          </a:r>
          <a:r>
            <a:rPr lang="ru-RU" dirty="0">
              <a:hlinkClick xmlns:r="http://schemas.openxmlformats.org/officeDocument/2006/relationships" r:id="rId1"/>
            </a:rPr>
            <a:t>типографию%20сборник%20ш%20К.р.%20МАДОУ%20№10%202020г..</a:t>
          </a:r>
          <a:r>
            <a:rPr lang="en-US" dirty="0">
              <a:hlinkClick xmlns:r="http://schemas.openxmlformats.org/officeDocument/2006/relationships" r:id="rId1"/>
            </a:rPr>
            <a:t>pdf</a:t>
          </a:r>
          <a:endParaRPr lang="ru-RU" dirty="0"/>
        </a:p>
      </dgm:t>
    </dgm:pt>
    <dgm:pt modelId="{B3A8DCDA-24C7-4C87-B1D0-238BBE95C7F9}" type="parTrans" cxnId="{932DD865-56C7-450D-9F1D-F5A3F9BB6FA7}">
      <dgm:prSet/>
      <dgm:spPr/>
      <dgm:t>
        <a:bodyPr/>
        <a:lstStyle/>
        <a:p>
          <a:endParaRPr lang="ru-RU"/>
        </a:p>
      </dgm:t>
    </dgm:pt>
    <dgm:pt modelId="{AC6AE904-5C4A-4FDC-B667-22AB3CC1EB04}" type="sibTrans" cxnId="{932DD865-56C7-450D-9F1D-F5A3F9BB6FA7}">
      <dgm:prSet/>
      <dgm:spPr/>
      <dgm:t>
        <a:bodyPr/>
        <a:lstStyle/>
        <a:p>
          <a:endParaRPr lang="ru-RU"/>
        </a:p>
      </dgm:t>
    </dgm:pt>
    <dgm:pt modelId="{0DE8CF03-FE30-472A-9EA0-C700740BBD5D}" type="pres">
      <dgm:prSet presAssocID="{B1A25699-29A5-4E09-8A0C-8B409B5E3B9C}" presName="Name0" presStyleCnt="0">
        <dgm:presLayoutVars>
          <dgm:dir/>
          <dgm:animLvl val="lvl"/>
          <dgm:resizeHandles val="exact"/>
        </dgm:presLayoutVars>
      </dgm:prSet>
      <dgm:spPr/>
    </dgm:pt>
    <dgm:pt modelId="{CD19A6B2-0C73-49CD-B0F3-DAF7C3F0E111}" type="pres">
      <dgm:prSet presAssocID="{6877536E-8310-441C-A83D-99AEBD745145}" presName="Name8" presStyleCnt="0"/>
      <dgm:spPr/>
    </dgm:pt>
    <dgm:pt modelId="{6C4A2A93-E5E0-4C97-A474-CFCFA5AC7E50}" type="pres">
      <dgm:prSet presAssocID="{6877536E-8310-441C-A83D-99AEBD745145}" presName="level" presStyleLbl="node1" presStyleIdx="0" presStyleCnt="2">
        <dgm:presLayoutVars>
          <dgm:chMax val="1"/>
          <dgm:bulletEnabled val="1"/>
        </dgm:presLayoutVars>
      </dgm:prSet>
      <dgm:spPr/>
    </dgm:pt>
    <dgm:pt modelId="{7C68A794-7C7F-4E9D-96E0-AF1FA821AF83}" type="pres">
      <dgm:prSet presAssocID="{6877536E-8310-441C-A83D-99AEBD7451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9FF4C62-475F-410F-B0A7-5DA2FB1461C1}" type="pres">
      <dgm:prSet presAssocID="{CB507D7F-01E4-4019-992E-4C679C8B5C5E}" presName="Name8" presStyleCnt="0"/>
      <dgm:spPr/>
    </dgm:pt>
    <dgm:pt modelId="{1249884E-FF2C-4AD4-AED6-4A33DB896D91}" type="pres">
      <dgm:prSet presAssocID="{CB507D7F-01E4-4019-992E-4C679C8B5C5E}" presName="level" presStyleLbl="node1" presStyleIdx="1" presStyleCnt="2">
        <dgm:presLayoutVars>
          <dgm:chMax val="1"/>
          <dgm:bulletEnabled val="1"/>
        </dgm:presLayoutVars>
      </dgm:prSet>
      <dgm:spPr/>
    </dgm:pt>
    <dgm:pt modelId="{1D4C7C14-1B18-4396-9125-DB7FDF7A6F97}" type="pres">
      <dgm:prSet presAssocID="{CB507D7F-01E4-4019-992E-4C679C8B5C5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4406E06-01F4-4AEB-AAE7-95C7FD7B6C93}" type="presOf" srcId="{6877536E-8310-441C-A83D-99AEBD745145}" destId="{7C68A794-7C7F-4E9D-96E0-AF1FA821AF83}" srcOrd="1" destOrd="0" presId="urn:microsoft.com/office/officeart/2005/8/layout/pyramid1"/>
    <dgm:cxn modelId="{9488902D-AEAF-4704-907A-72F56D25FECC}" type="presOf" srcId="{CB507D7F-01E4-4019-992E-4C679C8B5C5E}" destId="{1D4C7C14-1B18-4396-9125-DB7FDF7A6F97}" srcOrd="1" destOrd="0" presId="urn:microsoft.com/office/officeart/2005/8/layout/pyramid1"/>
    <dgm:cxn modelId="{932DD865-56C7-450D-9F1D-F5A3F9BB6FA7}" srcId="{B1A25699-29A5-4E09-8A0C-8B409B5E3B9C}" destId="{CB507D7F-01E4-4019-992E-4C679C8B5C5E}" srcOrd="1" destOrd="0" parTransId="{B3A8DCDA-24C7-4C87-B1D0-238BBE95C7F9}" sibTransId="{AC6AE904-5C4A-4FDC-B667-22AB3CC1EB04}"/>
    <dgm:cxn modelId="{ECE88152-84D4-4763-A68E-8CCA0263DBCA}" type="presOf" srcId="{B1A25699-29A5-4E09-8A0C-8B409B5E3B9C}" destId="{0DE8CF03-FE30-472A-9EA0-C700740BBD5D}" srcOrd="0" destOrd="0" presId="urn:microsoft.com/office/officeart/2005/8/layout/pyramid1"/>
    <dgm:cxn modelId="{6C57BD80-0BF1-4FE7-9169-712CB359CF19}" type="presOf" srcId="{CB507D7F-01E4-4019-992E-4C679C8B5C5E}" destId="{1249884E-FF2C-4AD4-AED6-4A33DB896D91}" srcOrd="0" destOrd="0" presId="urn:microsoft.com/office/officeart/2005/8/layout/pyramid1"/>
    <dgm:cxn modelId="{B45E2292-9A80-4FB0-B51B-A3793A3D37F8}" type="presOf" srcId="{6877536E-8310-441C-A83D-99AEBD745145}" destId="{6C4A2A93-E5E0-4C97-A474-CFCFA5AC7E50}" srcOrd="0" destOrd="0" presId="urn:microsoft.com/office/officeart/2005/8/layout/pyramid1"/>
    <dgm:cxn modelId="{897F4FBA-0EF7-436F-8441-4771098C80B6}" srcId="{B1A25699-29A5-4E09-8A0C-8B409B5E3B9C}" destId="{6877536E-8310-441C-A83D-99AEBD745145}" srcOrd="0" destOrd="0" parTransId="{D73023AE-07D6-4177-A139-2950DDBC7D90}" sibTransId="{2A4754A3-31CD-4573-A672-19A27461EA9B}"/>
    <dgm:cxn modelId="{D010DF33-CD0E-4394-8998-BDC247D53CE3}" type="presParOf" srcId="{0DE8CF03-FE30-472A-9EA0-C700740BBD5D}" destId="{CD19A6B2-0C73-49CD-B0F3-DAF7C3F0E111}" srcOrd="0" destOrd="0" presId="urn:microsoft.com/office/officeart/2005/8/layout/pyramid1"/>
    <dgm:cxn modelId="{2F21EE42-0E1B-4045-8592-DDAA3D4B5EBF}" type="presParOf" srcId="{CD19A6B2-0C73-49CD-B0F3-DAF7C3F0E111}" destId="{6C4A2A93-E5E0-4C97-A474-CFCFA5AC7E50}" srcOrd="0" destOrd="0" presId="urn:microsoft.com/office/officeart/2005/8/layout/pyramid1"/>
    <dgm:cxn modelId="{673BA368-9310-4BB2-A037-BFB92915EB54}" type="presParOf" srcId="{CD19A6B2-0C73-49CD-B0F3-DAF7C3F0E111}" destId="{7C68A794-7C7F-4E9D-96E0-AF1FA821AF83}" srcOrd="1" destOrd="0" presId="urn:microsoft.com/office/officeart/2005/8/layout/pyramid1"/>
    <dgm:cxn modelId="{261D4B5A-68D3-4998-B686-76CF4A1945BE}" type="presParOf" srcId="{0DE8CF03-FE30-472A-9EA0-C700740BBD5D}" destId="{A9FF4C62-475F-410F-B0A7-5DA2FB1461C1}" srcOrd="1" destOrd="0" presId="urn:microsoft.com/office/officeart/2005/8/layout/pyramid1"/>
    <dgm:cxn modelId="{9C951F4F-C6FB-4D0E-89FF-E37786E950FB}" type="presParOf" srcId="{A9FF4C62-475F-410F-B0A7-5DA2FB1461C1}" destId="{1249884E-FF2C-4AD4-AED6-4A33DB896D91}" srcOrd="0" destOrd="0" presId="urn:microsoft.com/office/officeart/2005/8/layout/pyramid1"/>
    <dgm:cxn modelId="{0909CF42-07A6-4CB3-8BCD-AB8F009347D3}" type="presParOf" srcId="{A9FF4C62-475F-410F-B0A7-5DA2FB1461C1}" destId="{1D4C7C14-1B18-4396-9125-DB7FDF7A6F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DBDD5B-C351-46E7-9B8A-E848D8125E3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DAF1E-731A-4C53-AEFE-7AD4BCD2010B}">
      <dgm:prSet/>
      <dgm:spPr/>
      <dgm:t>
        <a:bodyPr/>
        <a:lstStyle/>
        <a:p>
          <a:endParaRPr lang="ru-RU" dirty="0"/>
        </a:p>
      </dgm:t>
    </dgm:pt>
    <dgm:pt modelId="{EC83B6B3-9055-4CCF-81EA-D4639FEA95FA}" type="parTrans" cxnId="{64A88405-ECE3-4EBB-A4EF-DEBE71FCF55C}">
      <dgm:prSet/>
      <dgm:spPr/>
      <dgm:t>
        <a:bodyPr/>
        <a:lstStyle/>
        <a:p>
          <a:endParaRPr lang="ru-RU"/>
        </a:p>
      </dgm:t>
    </dgm:pt>
    <dgm:pt modelId="{3B47F236-5CF3-4EFF-9E78-D1DDFE168097}" type="sibTrans" cxnId="{64A88405-ECE3-4EBB-A4EF-DEBE71FCF55C}">
      <dgm:prSet/>
      <dgm:spPr/>
      <dgm:t>
        <a:bodyPr/>
        <a:lstStyle/>
        <a:p>
          <a:endParaRPr lang="ru-RU"/>
        </a:p>
      </dgm:t>
    </dgm:pt>
    <dgm:pt modelId="{96EF1D6E-76C5-4E5A-B73B-536830A1D2E6}">
      <dgm:prSet/>
      <dgm:spPr/>
      <dgm:t>
        <a:bodyPr/>
        <a:lstStyle/>
        <a:p>
          <a:endParaRPr lang="ru-RU" dirty="0"/>
        </a:p>
      </dgm:t>
    </dgm:pt>
    <dgm:pt modelId="{6B65C56E-C8B4-488A-BF67-7DDCE38F5D86}" type="parTrans" cxnId="{14420E2F-96AA-4BD0-8C78-51D5B4D3493C}">
      <dgm:prSet/>
      <dgm:spPr/>
      <dgm:t>
        <a:bodyPr/>
        <a:lstStyle/>
        <a:p>
          <a:endParaRPr lang="ru-RU"/>
        </a:p>
      </dgm:t>
    </dgm:pt>
    <dgm:pt modelId="{CB1C493E-7893-4E7F-90B2-0C19C3B7CDC3}" type="sibTrans" cxnId="{14420E2F-96AA-4BD0-8C78-51D5B4D3493C}">
      <dgm:prSet/>
      <dgm:spPr/>
      <dgm:t>
        <a:bodyPr/>
        <a:lstStyle/>
        <a:p>
          <a:endParaRPr lang="ru-RU"/>
        </a:p>
      </dgm:t>
    </dgm:pt>
    <dgm:pt modelId="{91C4365A-05BD-4DDD-BC96-6421BC72679F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http://sad10vishenka.ru/sites/default/files/%20</a:t>
          </a:r>
          <a:r>
            <a:rPr lang="ru-RU" dirty="0">
              <a:hlinkClick xmlns:r="http://schemas.openxmlformats.org/officeDocument/2006/relationships" r:id="rId1"/>
            </a:rPr>
            <a:t>на%20электронный%20сборник.</a:t>
          </a:r>
          <a:r>
            <a:rPr lang="en-US" dirty="0">
              <a:hlinkClick xmlns:r="http://schemas.openxmlformats.org/officeDocument/2006/relationships" r:id="rId1"/>
            </a:rPr>
            <a:t>pdf</a:t>
          </a:r>
          <a:r>
            <a:rPr lang="ru-RU" dirty="0"/>
            <a:t> </a:t>
          </a:r>
        </a:p>
      </dgm:t>
    </dgm:pt>
    <dgm:pt modelId="{8FAEEDC0-824F-41A2-A060-63A227719231}" type="parTrans" cxnId="{E35AEA0F-3358-4567-AB2F-A0AE87D82A64}">
      <dgm:prSet/>
      <dgm:spPr/>
      <dgm:t>
        <a:bodyPr/>
        <a:lstStyle/>
        <a:p>
          <a:endParaRPr lang="ru-RU"/>
        </a:p>
      </dgm:t>
    </dgm:pt>
    <dgm:pt modelId="{186D3F57-4B73-4AB2-BCF0-BE9F2B085DCF}" type="sibTrans" cxnId="{E35AEA0F-3358-4567-AB2F-A0AE87D82A64}">
      <dgm:prSet/>
      <dgm:spPr/>
      <dgm:t>
        <a:bodyPr/>
        <a:lstStyle/>
        <a:p>
          <a:endParaRPr lang="ru-RU"/>
        </a:p>
      </dgm:t>
    </dgm:pt>
    <dgm:pt modelId="{F98FB216-6E1B-496A-93C2-BC475B393E08}" type="pres">
      <dgm:prSet presAssocID="{E5DBDD5B-C351-46E7-9B8A-E848D8125E36}" presName="Name0" presStyleCnt="0">
        <dgm:presLayoutVars>
          <dgm:dir/>
          <dgm:animLvl val="lvl"/>
          <dgm:resizeHandles val="exact"/>
        </dgm:presLayoutVars>
      </dgm:prSet>
      <dgm:spPr/>
    </dgm:pt>
    <dgm:pt modelId="{29FEDED7-DDC6-4A2A-B819-54045EE942FC}" type="pres">
      <dgm:prSet presAssocID="{317DAF1E-731A-4C53-AEFE-7AD4BCD2010B}" presName="Name8" presStyleCnt="0"/>
      <dgm:spPr/>
    </dgm:pt>
    <dgm:pt modelId="{B62431C5-6B77-40A0-A6DE-5F66ACE84B09}" type="pres">
      <dgm:prSet presAssocID="{317DAF1E-731A-4C53-AEFE-7AD4BCD2010B}" presName="level" presStyleLbl="node1" presStyleIdx="0" presStyleCnt="3">
        <dgm:presLayoutVars>
          <dgm:chMax val="1"/>
          <dgm:bulletEnabled val="1"/>
        </dgm:presLayoutVars>
      </dgm:prSet>
      <dgm:spPr/>
    </dgm:pt>
    <dgm:pt modelId="{A9CD30EC-0250-4F70-A11E-F99B0113891C}" type="pres">
      <dgm:prSet presAssocID="{317DAF1E-731A-4C53-AEFE-7AD4BCD2010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6972CB2-C3DB-4CD2-B246-C76337094152}" type="pres">
      <dgm:prSet presAssocID="{91C4365A-05BD-4DDD-BC96-6421BC72679F}" presName="Name8" presStyleCnt="0"/>
      <dgm:spPr/>
    </dgm:pt>
    <dgm:pt modelId="{688B006F-BF17-4B43-9DE3-D94325BF8912}" type="pres">
      <dgm:prSet presAssocID="{91C4365A-05BD-4DDD-BC96-6421BC72679F}" presName="level" presStyleLbl="node1" presStyleIdx="1" presStyleCnt="3">
        <dgm:presLayoutVars>
          <dgm:chMax val="1"/>
          <dgm:bulletEnabled val="1"/>
        </dgm:presLayoutVars>
      </dgm:prSet>
      <dgm:spPr/>
    </dgm:pt>
    <dgm:pt modelId="{0FE3A4D1-7A8A-42DD-AAEC-5D646A62D670}" type="pres">
      <dgm:prSet presAssocID="{91C4365A-05BD-4DDD-BC96-6421BC7267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69430BD-1F75-40ED-9FB9-752B362B2B99}" type="pres">
      <dgm:prSet presAssocID="{96EF1D6E-76C5-4E5A-B73B-536830A1D2E6}" presName="Name8" presStyleCnt="0"/>
      <dgm:spPr/>
    </dgm:pt>
    <dgm:pt modelId="{D66F53DB-FDC5-41FD-847A-F94395FC1979}" type="pres">
      <dgm:prSet presAssocID="{96EF1D6E-76C5-4E5A-B73B-536830A1D2E6}" presName="level" presStyleLbl="node1" presStyleIdx="2" presStyleCnt="3">
        <dgm:presLayoutVars>
          <dgm:chMax val="1"/>
          <dgm:bulletEnabled val="1"/>
        </dgm:presLayoutVars>
      </dgm:prSet>
      <dgm:spPr/>
    </dgm:pt>
    <dgm:pt modelId="{2C290B4C-BE07-4C9F-8C03-A17068E991EE}" type="pres">
      <dgm:prSet presAssocID="{96EF1D6E-76C5-4E5A-B73B-536830A1D2E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4A88405-ECE3-4EBB-A4EF-DEBE71FCF55C}" srcId="{E5DBDD5B-C351-46E7-9B8A-E848D8125E36}" destId="{317DAF1E-731A-4C53-AEFE-7AD4BCD2010B}" srcOrd="0" destOrd="0" parTransId="{EC83B6B3-9055-4CCF-81EA-D4639FEA95FA}" sibTransId="{3B47F236-5CF3-4EFF-9E78-D1DDFE168097}"/>
    <dgm:cxn modelId="{E35AEA0F-3358-4567-AB2F-A0AE87D82A64}" srcId="{E5DBDD5B-C351-46E7-9B8A-E848D8125E36}" destId="{91C4365A-05BD-4DDD-BC96-6421BC72679F}" srcOrd="1" destOrd="0" parTransId="{8FAEEDC0-824F-41A2-A060-63A227719231}" sibTransId="{186D3F57-4B73-4AB2-BCF0-BE9F2B085DCF}"/>
    <dgm:cxn modelId="{D18A5027-89D1-4763-922E-40EC17A94652}" type="presOf" srcId="{96EF1D6E-76C5-4E5A-B73B-536830A1D2E6}" destId="{2C290B4C-BE07-4C9F-8C03-A17068E991EE}" srcOrd="1" destOrd="0" presId="urn:microsoft.com/office/officeart/2005/8/layout/pyramid1"/>
    <dgm:cxn modelId="{14420E2F-96AA-4BD0-8C78-51D5B4D3493C}" srcId="{E5DBDD5B-C351-46E7-9B8A-E848D8125E36}" destId="{96EF1D6E-76C5-4E5A-B73B-536830A1D2E6}" srcOrd="2" destOrd="0" parTransId="{6B65C56E-C8B4-488A-BF67-7DDCE38F5D86}" sibTransId="{CB1C493E-7893-4E7F-90B2-0C19C3B7CDC3}"/>
    <dgm:cxn modelId="{CF61A937-E732-405B-9DC7-5D7980E9D888}" type="presOf" srcId="{317DAF1E-731A-4C53-AEFE-7AD4BCD2010B}" destId="{B62431C5-6B77-40A0-A6DE-5F66ACE84B09}" srcOrd="0" destOrd="0" presId="urn:microsoft.com/office/officeart/2005/8/layout/pyramid1"/>
    <dgm:cxn modelId="{5D6B066B-C17F-4C8F-BD76-C16AAB7ED83C}" type="presOf" srcId="{E5DBDD5B-C351-46E7-9B8A-E848D8125E36}" destId="{F98FB216-6E1B-496A-93C2-BC475B393E08}" srcOrd="0" destOrd="0" presId="urn:microsoft.com/office/officeart/2005/8/layout/pyramid1"/>
    <dgm:cxn modelId="{C7D72A70-D827-413E-B217-FABF8F9AF341}" type="presOf" srcId="{91C4365A-05BD-4DDD-BC96-6421BC72679F}" destId="{688B006F-BF17-4B43-9DE3-D94325BF8912}" srcOrd="0" destOrd="0" presId="urn:microsoft.com/office/officeart/2005/8/layout/pyramid1"/>
    <dgm:cxn modelId="{AA106593-0206-4C8A-A8AE-7E2A266635A1}" type="presOf" srcId="{96EF1D6E-76C5-4E5A-B73B-536830A1D2E6}" destId="{D66F53DB-FDC5-41FD-847A-F94395FC1979}" srcOrd="0" destOrd="0" presId="urn:microsoft.com/office/officeart/2005/8/layout/pyramid1"/>
    <dgm:cxn modelId="{D9721BD2-0354-4561-BA33-AEDBA9AEC765}" type="presOf" srcId="{317DAF1E-731A-4C53-AEFE-7AD4BCD2010B}" destId="{A9CD30EC-0250-4F70-A11E-F99B0113891C}" srcOrd="1" destOrd="0" presId="urn:microsoft.com/office/officeart/2005/8/layout/pyramid1"/>
    <dgm:cxn modelId="{A144D3E2-CDD9-4FE2-BB1B-D7B79489B8F3}" type="presOf" srcId="{91C4365A-05BD-4DDD-BC96-6421BC72679F}" destId="{0FE3A4D1-7A8A-42DD-AAEC-5D646A62D670}" srcOrd="1" destOrd="0" presId="urn:microsoft.com/office/officeart/2005/8/layout/pyramid1"/>
    <dgm:cxn modelId="{6940B5FF-67B8-4B30-96B7-6571F9671AAF}" type="presParOf" srcId="{F98FB216-6E1B-496A-93C2-BC475B393E08}" destId="{29FEDED7-DDC6-4A2A-B819-54045EE942FC}" srcOrd="0" destOrd="0" presId="urn:microsoft.com/office/officeart/2005/8/layout/pyramid1"/>
    <dgm:cxn modelId="{36F2C595-448E-40E0-8D22-3AE38433A9BE}" type="presParOf" srcId="{29FEDED7-DDC6-4A2A-B819-54045EE942FC}" destId="{B62431C5-6B77-40A0-A6DE-5F66ACE84B09}" srcOrd="0" destOrd="0" presId="urn:microsoft.com/office/officeart/2005/8/layout/pyramid1"/>
    <dgm:cxn modelId="{EF405038-9F5F-4227-83A6-3CBEBC51C350}" type="presParOf" srcId="{29FEDED7-DDC6-4A2A-B819-54045EE942FC}" destId="{A9CD30EC-0250-4F70-A11E-F99B0113891C}" srcOrd="1" destOrd="0" presId="urn:microsoft.com/office/officeart/2005/8/layout/pyramid1"/>
    <dgm:cxn modelId="{AB99C01F-5D0A-42E8-9449-A26E2FEC0411}" type="presParOf" srcId="{F98FB216-6E1B-496A-93C2-BC475B393E08}" destId="{76972CB2-C3DB-4CD2-B246-C76337094152}" srcOrd="1" destOrd="0" presId="urn:microsoft.com/office/officeart/2005/8/layout/pyramid1"/>
    <dgm:cxn modelId="{D7AE860F-CA01-4FE6-9EF5-5FCAF1E5EFFD}" type="presParOf" srcId="{76972CB2-C3DB-4CD2-B246-C76337094152}" destId="{688B006F-BF17-4B43-9DE3-D94325BF8912}" srcOrd="0" destOrd="0" presId="urn:microsoft.com/office/officeart/2005/8/layout/pyramid1"/>
    <dgm:cxn modelId="{86B8B69A-7354-4450-9573-F6E77E0E6BCB}" type="presParOf" srcId="{76972CB2-C3DB-4CD2-B246-C76337094152}" destId="{0FE3A4D1-7A8A-42DD-AAEC-5D646A62D670}" srcOrd="1" destOrd="0" presId="urn:microsoft.com/office/officeart/2005/8/layout/pyramid1"/>
    <dgm:cxn modelId="{C20BE55E-CD40-40C7-A52B-7876ABC20270}" type="presParOf" srcId="{F98FB216-6E1B-496A-93C2-BC475B393E08}" destId="{A69430BD-1F75-40ED-9FB9-752B362B2B99}" srcOrd="2" destOrd="0" presId="urn:microsoft.com/office/officeart/2005/8/layout/pyramid1"/>
    <dgm:cxn modelId="{CECFA68C-5531-4E87-9B7E-E08EEE3E22F2}" type="presParOf" srcId="{A69430BD-1F75-40ED-9FB9-752B362B2B99}" destId="{D66F53DB-FDC5-41FD-847A-F94395FC1979}" srcOrd="0" destOrd="0" presId="urn:microsoft.com/office/officeart/2005/8/layout/pyramid1"/>
    <dgm:cxn modelId="{FADF3A2C-E58E-4E3A-8C1D-4609752C0D06}" type="presParOf" srcId="{A69430BD-1F75-40ED-9FB9-752B362B2B99}" destId="{2C290B4C-BE07-4C9F-8C03-A17068E991E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983A60-BC8F-40AC-9E5D-212AB11B756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CD1ADE-B29D-45BB-8F20-A903D8AC5224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http://sad10vishenka.ru/sites/default/files/%20</a:t>
          </a:r>
          <a:r>
            <a:rPr lang="ru-RU" dirty="0">
              <a:hlinkClick xmlns:r="http://schemas.openxmlformats.org/officeDocument/2006/relationships" r:id="rId1"/>
            </a:rPr>
            <a:t>договоров.</a:t>
          </a:r>
          <a:r>
            <a:rPr lang="en-US" dirty="0">
              <a:hlinkClick xmlns:r="http://schemas.openxmlformats.org/officeDocument/2006/relationships" r:id="rId1"/>
            </a:rPr>
            <a:t>pdf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873FF7FC-BF40-4F73-9611-0DB744CDE6AA}" type="parTrans" cxnId="{25D80742-5C62-4964-9E4A-21C561EF80EB}">
      <dgm:prSet/>
      <dgm:spPr/>
      <dgm:t>
        <a:bodyPr/>
        <a:lstStyle/>
        <a:p>
          <a:endParaRPr lang="ru-RU"/>
        </a:p>
      </dgm:t>
    </dgm:pt>
    <dgm:pt modelId="{17D13734-FF2F-452F-925D-E6674B91C267}" type="sibTrans" cxnId="{25D80742-5C62-4964-9E4A-21C561EF80EB}">
      <dgm:prSet/>
      <dgm:spPr/>
      <dgm:t>
        <a:bodyPr/>
        <a:lstStyle/>
        <a:p>
          <a:endParaRPr lang="ru-RU"/>
        </a:p>
      </dgm:t>
    </dgm:pt>
    <dgm:pt modelId="{E8115226-5814-4274-8AF6-E1DE9E8AE9AC}" type="pres">
      <dgm:prSet presAssocID="{EA983A60-BC8F-40AC-9E5D-212AB11B756B}" presName="Name0" presStyleCnt="0">
        <dgm:presLayoutVars>
          <dgm:dir/>
          <dgm:animLvl val="lvl"/>
          <dgm:resizeHandles val="exact"/>
        </dgm:presLayoutVars>
      </dgm:prSet>
      <dgm:spPr/>
    </dgm:pt>
    <dgm:pt modelId="{75EDCCF5-77C7-452C-B6A5-BA0CA60B274F}" type="pres">
      <dgm:prSet presAssocID="{06CD1ADE-B29D-45BB-8F20-A903D8AC5224}" presName="Name8" presStyleCnt="0"/>
      <dgm:spPr/>
    </dgm:pt>
    <dgm:pt modelId="{1527CDF7-CDAF-4D34-A64B-A0D4A67C84E9}" type="pres">
      <dgm:prSet presAssocID="{06CD1ADE-B29D-45BB-8F20-A903D8AC5224}" presName="level" presStyleLbl="node1" presStyleIdx="0" presStyleCnt="1">
        <dgm:presLayoutVars>
          <dgm:chMax val="1"/>
          <dgm:bulletEnabled val="1"/>
        </dgm:presLayoutVars>
      </dgm:prSet>
      <dgm:spPr/>
    </dgm:pt>
    <dgm:pt modelId="{8D5A3AC1-B254-4F5B-8086-8D2D68014638}" type="pres">
      <dgm:prSet presAssocID="{06CD1ADE-B29D-45BB-8F20-A903D8AC522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5D80742-5C62-4964-9E4A-21C561EF80EB}" srcId="{EA983A60-BC8F-40AC-9E5D-212AB11B756B}" destId="{06CD1ADE-B29D-45BB-8F20-A903D8AC5224}" srcOrd="0" destOrd="0" parTransId="{873FF7FC-BF40-4F73-9611-0DB744CDE6AA}" sibTransId="{17D13734-FF2F-452F-925D-E6674B91C267}"/>
    <dgm:cxn modelId="{D41739DD-2BC0-4D3D-9027-539D5CBF8805}" type="presOf" srcId="{06CD1ADE-B29D-45BB-8F20-A903D8AC5224}" destId="{8D5A3AC1-B254-4F5B-8086-8D2D68014638}" srcOrd="1" destOrd="0" presId="urn:microsoft.com/office/officeart/2005/8/layout/pyramid1"/>
    <dgm:cxn modelId="{3F15BAE6-E5A5-47A7-8DC5-8A4D24243385}" type="presOf" srcId="{06CD1ADE-B29D-45BB-8F20-A903D8AC5224}" destId="{1527CDF7-CDAF-4D34-A64B-A0D4A67C84E9}" srcOrd="0" destOrd="0" presId="urn:microsoft.com/office/officeart/2005/8/layout/pyramid1"/>
    <dgm:cxn modelId="{1C2FFEE6-7A76-40C0-85B6-0D4B3EE26E1D}" type="presOf" srcId="{EA983A60-BC8F-40AC-9E5D-212AB11B756B}" destId="{E8115226-5814-4274-8AF6-E1DE9E8AE9AC}" srcOrd="0" destOrd="0" presId="urn:microsoft.com/office/officeart/2005/8/layout/pyramid1"/>
    <dgm:cxn modelId="{50EC0C5D-6E5E-46C4-B004-6E20BD1A053C}" type="presParOf" srcId="{E8115226-5814-4274-8AF6-E1DE9E8AE9AC}" destId="{75EDCCF5-77C7-452C-B6A5-BA0CA60B274F}" srcOrd="0" destOrd="0" presId="urn:microsoft.com/office/officeart/2005/8/layout/pyramid1"/>
    <dgm:cxn modelId="{F73002FD-89E1-4022-B88D-0EB24D3E27F5}" type="presParOf" srcId="{75EDCCF5-77C7-452C-B6A5-BA0CA60B274F}" destId="{1527CDF7-CDAF-4D34-A64B-A0D4A67C84E9}" srcOrd="0" destOrd="0" presId="urn:microsoft.com/office/officeart/2005/8/layout/pyramid1"/>
    <dgm:cxn modelId="{DCCD07CA-A419-444A-922F-CF08CB16FE99}" type="presParOf" srcId="{75EDCCF5-77C7-452C-B6A5-BA0CA60B274F}" destId="{8D5A3AC1-B254-4F5B-8086-8D2D6801463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6FF623-8991-48C8-9C08-C7FD03CCCF0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F444EC-888B-4D2B-A039-4DC84B4E43CE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http://sad10vishenka.ru/sites/default/files/%20</a:t>
          </a:r>
          <a:r>
            <a:rPr lang="ru-RU" dirty="0">
              <a:hlinkClick xmlns:r="http://schemas.openxmlformats.org/officeDocument/2006/relationships" r:id="rId1"/>
            </a:rPr>
            <a:t>эффективности.</a:t>
          </a:r>
          <a:r>
            <a:rPr lang="en-US" dirty="0">
              <a:hlinkClick xmlns:r="http://schemas.openxmlformats.org/officeDocument/2006/relationships" r:id="rId1"/>
            </a:rPr>
            <a:t>pdf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2F737580-C19C-42E2-82E5-88C1497AAAAF}" type="parTrans" cxnId="{F5993525-818B-4D5B-B439-C5B4265E1910}">
      <dgm:prSet/>
      <dgm:spPr/>
      <dgm:t>
        <a:bodyPr/>
        <a:lstStyle/>
        <a:p>
          <a:endParaRPr lang="ru-RU"/>
        </a:p>
      </dgm:t>
    </dgm:pt>
    <dgm:pt modelId="{742DB18F-FFF6-47EC-9479-BB99D0DAC41A}" type="sibTrans" cxnId="{F5993525-818B-4D5B-B439-C5B4265E1910}">
      <dgm:prSet/>
      <dgm:spPr/>
      <dgm:t>
        <a:bodyPr/>
        <a:lstStyle/>
        <a:p>
          <a:endParaRPr lang="ru-RU"/>
        </a:p>
      </dgm:t>
    </dgm:pt>
    <dgm:pt modelId="{D46FDD53-8120-4EA5-B4CF-435E97883BB0}" type="pres">
      <dgm:prSet presAssocID="{7D6FF623-8991-48C8-9C08-C7FD03CCCF0B}" presName="Name0" presStyleCnt="0">
        <dgm:presLayoutVars>
          <dgm:dir/>
          <dgm:animLvl val="lvl"/>
          <dgm:resizeHandles val="exact"/>
        </dgm:presLayoutVars>
      </dgm:prSet>
      <dgm:spPr/>
    </dgm:pt>
    <dgm:pt modelId="{99D93494-056E-4190-AC4F-46AA211EE094}" type="pres">
      <dgm:prSet presAssocID="{7EF444EC-888B-4D2B-A039-4DC84B4E43CE}" presName="Name8" presStyleCnt="0"/>
      <dgm:spPr/>
    </dgm:pt>
    <dgm:pt modelId="{D2541F34-DBEB-4EB8-BD6F-0CDA6BF06E81}" type="pres">
      <dgm:prSet presAssocID="{7EF444EC-888B-4D2B-A039-4DC84B4E43CE}" presName="level" presStyleLbl="node1" presStyleIdx="0" presStyleCnt="1" custLinFactNeighborX="-1820" custLinFactNeighborY="3258">
        <dgm:presLayoutVars>
          <dgm:chMax val="1"/>
          <dgm:bulletEnabled val="1"/>
        </dgm:presLayoutVars>
      </dgm:prSet>
      <dgm:spPr/>
    </dgm:pt>
    <dgm:pt modelId="{080D0D33-748E-4324-8282-DF4225063D3A}" type="pres">
      <dgm:prSet presAssocID="{7EF444EC-888B-4D2B-A039-4DC84B4E43C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EEE7204-608B-444F-86A8-8048EFC9E868}" type="presOf" srcId="{7D6FF623-8991-48C8-9C08-C7FD03CCCF0B}" destId="{D46FDD53-8120-4EA5-B4CF-435E97883BB0}" srcOrd="0" destOrd="0" presId="urn:microsoft.com/office/officeart/2005/8/layout/pyramid1"/>
    <dgm:cxn modelId="{F5993525-818B-4D5B-B439-C5B4265E1910}" srcId="{7D6FF623-8991-48C8-9C08-C7FD03CCCF0B}" destId="{7EF444EC-888B-4D2B-A039-4DC84B4E43CE}" srcOrd="0" destOrd="0" parTransId="{2F737580-C19C-42E2-82E5-88C1497AAAAF}" sibTransId="{742DB18F-FFF6-47EC-9479-BB99D0DAC41A}"/>
    <dgm:cxn modelId="{4F05AC8F-0440-485B-B9EC-8E230D99BC96}" type="presOf" srcId="{7EF444EC-888B-4D2B-A039-4DC84B4E43CE}" destId="{080D0D33-748E-4324-8282-DF4225063D3A}" srcOrd="1" destOrd="0" presId="urn:microsoft.com/office/officeart/2005/8/layout/pyramid1"/>
    <dgm:cxn modelId="{781B77A9-09F9-4478-8AF1-FC75A4409C3E}" type="presOf" srcId="{7EF444EC-888B-4D2B-A039-4DC84B4E43CE}" destId="{D2541F34-DBEB-4EB8-BD6F-0CDA6BF06E81}" srcOrd="0" destOrd="0" presId="urn:microsoft.com/office/officeart/2005/8/layout/pyramid1"/>
    <dgm:cxn modelId="{71F94B2D-31B7-4A46-9F25-52C577381B66}" type="presParOf" srcId="{D46FDD53-8120-4EA5-B4CF-435E97883BB0}" destId="{99D93494-056E-4190-AC4F-46AA211EE094}" srcOrd="0" destOrd="0" presId="urn:microsoft.com/office/officeart/2005/8/layout/pyramid1"/>
    <dgm:cxn modelId="{BC0974E5-3AFE-4CFD-8179-9B2E04B58F99}" type="presParOf" srcId="{99D93494-056E-4190-AC4F-46AA211EE094}" destId="{D2541F34-DBEB-4EB8-BD6F-0CDA6BF06E81}" srcOrd="0" destOrd="0" presId="urn:microsoft.com/office/officeart/2005/8/layout/pyramid1"/>
    <dgm:cxn modelId="{028817C9-D124-4A6F-9A3D-8FDDF209D7D6}" type="presParOf" srcId="{99D93494-056E-4190-AC4F-46AA211EE094}" destId="{080D0D33-748E-4324-8282-DF4225063D3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24B30-ECD9-4F04-A316-2951C74368EE}">
      <dsp:nvSpPr>
        <dsp:cNvPr id="0" name=""/>
        <dsp:cNvSpPr/>
      </dsp:nvSpPr>
      <dsp:spPr>
        <a:xfrm>
          <a:off x="0" y="0"/>
          <a:ext cx="1142729" cy="751952"/>
        </a:xfrm>
        <a:prstGeom prst="trapezoid">
          <a:avLst>
            <a:gd name="adj" fmla="val 7598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b="1" u="sng" kern="1200" dirty="0">
              <a:hlinkClick xmlns:r="http://schemas.openxmlformats.org/officeDocument/2006/relationships" r:id="rId1"/>
            </a:rPr>
            <a:t>http://sad10vishenka.ru/content/%D0%BA%D0%B8%D0%BF</a:t>
          </a:r>
          <a:endParaRPr lang="ru-RU" sz="500" kern="1200" dirty="0"/>
        </a:p>
      </dsp:txBody>
      <dsp:txXfrm>
        <a:off x="0" y="0"/>
        <a:ext cx="1142729" cy="7519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957E5-EECA-4753-B719-DA7D858C84B4}">
      <dsp:nvSpPr>
        <dsp:cNvPr id="0" name=""/>
        <dsp:cNvSpPr/>
      </dsp:nvSpPr>
      <dsp:spPr>
        <a:xfrm>
          <a:off x="3572529" y="2267061"/>
          <a:ext cx="4772619" cy="2516282"/>
        </a:xfrm>
        <a:prstGeom prst="ellipse">
          <a:avLst/>
        </a:prstGeom>
        <a:solidFill>
          <a:srgbClr val="FFE3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Апробированы формы, методы, приемы и средства формирования педагогической компетентности родителей</a:t>
          </a:r>
        </a:p>
      </dsp:txBody>
      <dsp:txXfrm>
        <a:off x="4271463" y="2635562"/>
        <a:ext cx="3374751" cy="1779280"/>
      </dsp:txXfrm>
    </dsp:sp>
    <dsp:sp modelId="{B97CA250-5E2A-4728-AC18-9ED144E136AB}">
      <dsp:nvSpPr>
        <dsp:cNvPr id="0" name=""/>
        <dsp:cNvSpPr/>
      </dsp:nvSpPr>
      <dsp:spPr>
        <a:xfrm rot="9325794" flipH="1" flipV="1">
          <a:off x="6591310" y="588808"/>
          <a:ext cx="1012236" cy="36015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6596202" y="683302"/>
        <a:ext cx="904189" cy="216094"/>
      </dsp:txXfrm>
    </dsp:sp>
    <dsp:sp modelId="{3FF3858B-FB82-4CE5-B161-77B273228FC1}">
      <dsp:nvSpPr>
        <dsp:cNvPr id="0" name=""/>
        <dsp:cNvSpPr/>
      </dsp:nvSpPr>
      <dsp:spPr>
        <a:xfrm>
          <a:off x="7115372" y="570283"/>
          <a:ext cx="4809408" cy="265341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Повысился уровень педагогической компетентности педагогов – участников инновационного проекта</a:t>
          </a:r>
        </a:p>
      </dsp:txBody>
      <dsp:txXfrm>
        <a:off x="7819693" y="958866"/>
        <a:ext cx="3400766" cy="1876244"/>
      </dsp:txXfrm>
    </dsp:sp>
    <dsp:sp modelId="{4A648FBD-0935-4730-8DF3-F35D67FA5256}">
      <dsp:nvSpPr>
        <dsp:cNvPr id="0" name=""/>
        <dsp:cNvSpPr/>
      </dsp:nvSpPr>
      <dsp:spPr>
        <a:xfrm rot="5461825">
          <a:off x="9194415" y="3218735"/>
          <a:ext cx="591526" cy="6810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 rot="10800000">
        <a:off x="9284740" y="3266239"/>
        <a:ext cx="414068" cy="408658"/>
      </dsp:txXfrm>
    </dsp:sp>
    <dsp:sp modelId="{6F457895-EF72-4B21-AF23-7749D6F23D75}">
      <dsp:nvSpPr>
        <dsp:cNvPr id="0" name=""/>
        <dsp:cNvSpPr/>
      </dsp:nvSpPr>
      <dsp:spPr>
        <a:xfrm>
          <a:off x="7039081" y="3915630"/>
          <a:ext cx="4839861" cy="275296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Увеличился процент педагогов владеющих технологиями формирования педагогической компетентности родителей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%         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</a:t>
          </a: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7862" y="4318792"/>
        <a:ext cx="3422299" cy="1946637"/>
      </dsp:txXfrm>
    </dsp:sp>
    <dsp:sp modelId="{87B79739-1D08-4984-83D2-8245563CD06F}">
      <dsp:nvSpPr>
        <dsp:cNvPr id="0" name=""/>
        <dsp:cNvSpPr/>
      </dsp:nvSpPr>
      <dsp:spPr>
        <a:xfrm rot="10854195">
          <a:off x="5631341" y="4896687"/>
          <a:ext cx="694225" cy="6810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 rot="10800000">
        <a:off x="5835657" y="5034517"/>
        <a:ext cx="489896" cy="408658"/>
      </dsp:txXfrm>
    </dsp:sp>
    <dsp:sp modelId="{D3A319EE-89C8-4AC8-8271-F8FC99703A1E}">
      <dsp:nvSpPr>
        <dsp:cNvPr id="0" name=""/>
        <dsp:cNvSpPr/>
      </dsp:nvSpPr>
      <dsp:spPr>
        <a:xfrm>
          <a:off x="140153" y="3849453"/>
          <a:ext cx="4711996" cy="2665760"/>
        </a:xfrm>
        <a:prstGeom prst="ellipse">
          <a:avLst/>
        </a:prstGeom>
        <a:solidFill>
          <a:srgbClr val="D3B5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Увеличился процент родителей имеющих хорошие показатели развития педагогических компетенций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</a:t>
          </a: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  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50</a:t>
          </a: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%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0209" y="4239845"/>
        <a:ext cx="3331884" cy="1884976"/>
      </dsp:txXfrm>
    </dsp:sp>
    <dsp:sp modelId="{BA8BEF7A-5EF4-427C-902A-2EB47193FA36}">
      <dsp:nvSpPr>
        <dsp:cNvPr id="0" name=""/>
        <dsp:cNvSpPr/>
      </dsp:nvSpPr>
      <dsp:spPr>
        <a:xfrm rot="16253173">
          <a:off x="2259876" y="3195764"/>
          <a:ext cx="523472" cy="681096"/>
        </a:xfrm>
        <a:prstGeom prst="rightArrow">
          <a:avLst>
            <a:gd name="adj1" fmla="val 60000"/>
            <a:gd name="adj2" fmla="val 50000"/>
          </a:avLst>
        </a:prstGeom>
        <a:solidFill>
          <a:srgbClr val="D3B5E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2337183" y="3410495"/>
        <a:ext cx="366430" cy="408658"/>
      </dsp:txXfrm>
    </dsp:sp>
    <dsp:sp modelId="{D551F7DA-96E5-4CC6-9EC9-78C3C372CA69}">
      <dsp:nvSpPr>
        <dsp:cNvPr id="0" name=""/>
        <dsp:cNvSpPr/>
      </dsp:nvSpPr>
      <dsp:spPr>
        <a:xfrm>
          <a:off x="224952" y="641742"/>
          <a:ext cx="4643241" cy="256205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Повысилась</a:t>
          </a:r>
          <a:r>
            <a:rPr lang="ru-RU" sz="2000" b="1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конкурентоспособность ДОО 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4939" y="1016946"/>
        <a:ext cx="3283267" cy="1811644"/>
      </dsp:txXfrm>
    </dsp:sp>
    <dsp:sp modelId="{18BACAE7-5BCD-4FCA-89BF-94968D5BDAE4}">
      <dsp:nvSpPr>
        <dsp:cNvPr id="0" name=""/>
        <dsp:cNvSpPr/>
      </dsp:nvSpPr>
      <dsp:spPr>
        <a:xfrm rot="12309313">
          <a:off x="5371538" y="995339"/>
          <a:ext cx="80607" cy="68109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dirty="0"/>
        </a:p>
      </dsp:txBody>
      <dsp:txXfrm rot="10800000">
        <a:off x="5394573" y="1136698"/>
        <a:ext cx="56425" cy="408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82849-9849-4841-85CA-6654D28D2D10}">
      <dsp:nvSpPr>
        <dsp:cNvPr id="0" name=""/>
        <dsp:cNvSpPr/>
      </dsp:nvSpPr>
      <dsp:spPr>
        <a:xfrm>
          <a:off x="1270205" y="1314956"/>
          <a:ext cx="4523884" cy="13384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906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диагностического инструментария</a:t>
          </a:r>
        </a:p>
      </dsp:txBody>
      <dsp:txXfrm>
        <a:off x="1270205" y="1314956"/>
        <a:ext cx="4523884" cy="1338485"/>
      </dsp:txXfrm>
    </dsp:sp>
    <dsp:sp modelId="{BA79A032-39E4-47EE-B76F-020B2F68E34A}">
      <dsp:nvSpPr>
        <dsp:cNvPr id="0" name=""/>
        <dsp:cNvSpPr/>
      </dsp:nvSpPr>
      <dsp:spPr>
        <a:xfrm>
          <a:off x="0" y="437229"/>
          <a:ext cx="2319720" cy="2267186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B3EE9-E637-49E0-B740-E89192CD4F8C}">
      <dsp:nvSpPr>
        <dsp:cNvPr id="0" name=""/>
        <dsp:cNvSpPr/>
      </dsp:nvSpPr>
      <dsp:spPr>
        <a:xfrm>
          <a:off x="6954913" y="1370627"/>
          <a:ext cx="5132310" cy="13595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906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Апробация модели формирования педагогической компетентности родителей</a:t>
          </a:r>
        </a:p>
      </dsp:txBody>
      <dsp:txXfrm>
        <a:off x="6954913" y="1370627"/>
        <a:ext cx="5132310" cy="1359560"/>
      </dsp:txXfrm>
    </dsp:sp>
    <dsp:sp modelId="{5B9FC0E4-EB1E-4052-B470-9AB758D7C8B9}">
      <dsp:nvSpPr>
        <dsp:cNvPr id="0" name=""/>
        <dsp:cNvSpPr/>
      </dsp:nvSpPr>
      <dsp:spPr>
        <a:xfrm>
          <a:off x="5744248" y="434498"/>
          <a:ext cx="2196163" cy="2319517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A9001-9EDF-4820-AB87-675D03D08FAC}">
      <dsp:nvSpPr>
        <dsp:cNvPr id="0" name=""/>
        <dsp:cNvSpPr/>
      </dsp:nvSpPr>
      <dsp:spPr>
        <a:xfrm>
          <a:off x="4235599" y="4198218"/>
          <a:ext cx="4685389" cy="14348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906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Популяризация полученных результатов инновационной деятельности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35599" y="4198218"/>
        <a:ext cx="4685389" cy="1434839"/>
      </dsp:txXfrm>
    </dsp:sp>
    <dsp:sp modelId="{90FB2DD3-06ED-4499-9E1B-1F40E9821DD1}">
      <dsp:nvSpPr>
        <dsp:cNvPr id="0" name=""/>
        <dsp:cNvSpPr/>
      </dsp:nvSpPr>
      <dsp:spPr>
        <a:xfrm>
          <a:off x="2717161" y="3566298"/>
          <a:ext cx="2275881" cy="2170723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FC619-34D0-435C-BC04-8A697896EDDF}">
      <dsp:nvSpPr>
        <dsp:cNvPr id="0" name=""/>
        <dsp:cNvSpPr/>
      </dsp:nvSpPr>
      <dsp:spPr>
        <a:xfrm>
          <a:off x="0" y="0"/>
          <a:ext cx="1419554" cy="590690"/>
        </a:xfrm>
        <a:prstGeom prst="trapezoid">
          <a:avLst>
            <a:gd name="adj" fmla="val 1201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hlinkClick xmlns:r="http://schemas.openxmlformats.org/officeDocument/2006/relationships" r:id="rId1"/>
            </a:rPr>
            <a:t>http://sad10vishenka.ru/sites/default/files/%20pdf.pdf</a:t>
          </a:r>
          <a:endParaRPr lang="ru-RU" sz="500" kern="1200" dirty="0"/>
        </a:p>
      </dsp:txBody>
      <dsp:txXfrm>
        <a:off x="0" y="0"/>
        <a:ext cx="1419554" cy="590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897ED-9E5E-4874-A068-FB6BD4CEFD5C}">
      <dsp:nvSpPr>
        <dsp:cNvPr id="0" name=""/>
        <dsp:cNvSpPr/>
      </dsp:nvSpPr>
      <dsp:spPr>
        <a:xfrm>
          <a:off x="0" y="0"/>
          <a:ext cx="1081801" cy="628785"/>
        </a:xfrm>
        <a:prstGeom prst="trapezoid">
          <a:avLst>
            <a:gd name="adj" fmla="val 860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hlinkClick xmlns:r="http://schemas.openxmlformats.org/officeDocument/2006/relationships" r:id="rId1"/>
            </a:rPr>
            <a:t>http://sad10vishenka.ru/sites/default/files/%20%D1%84%D0%BE%D1%80%D0%BC%D0%B8%D1%80%D0%BE%D0%B2%D0%BD%D0%B0%D1%8F.pdf</a:t>
          </a:r>
          <a:endParaRPr lang="ru-RU" sz="500" kern="1200" dirty="0"/>
        </a:p>
      </dsp:txBody>
      <dsp:txXfrm>
        <a:off x="0" y="0"/>
        <a:ext cx="1081801" cy="628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9ABE0-347D-418F-AEB5-36ED7E66C35C}">
      <dsp:nvSpPr>
        <dsp:cNvPr id="0" name=""/>
        <dsp:cNvSpPr/>
      </dsp:nvSpPr>
      <dsp:spPr>
        <a:xfrm>
          <a:off x="0" y="0"/>
          <a:ext cx="1249680" cy="747476"/>
        </a:xfrm>
        <a:prstGeom prst="trapezoid">
          <a:avLst>
            <a:gd name="adj" fmla="val 835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bg1"/>
              </a:solidFill>
              <a:hlinkClick xmlns:r="http://schemas.openxmlformats.org/officeDocument/2006/relationships" r:id="rId1"/>
            </a:rPr>
            <a:t>http://sad10vishenka.ru/sites/default/files/2020</a:t>
          </a:r>
          <a:r>
            <a:rPr lang="ru-RU" sz="500" kern="1200" dirty="0">
              <a:solidFill>
                <a:schemeClr val="bg1"/>
              </a:solidFill>
              <a:hlinkClick xmlns:r="http://schemas.openxmlformats.org/officeDocument/2006/relationships" r:id="rId1"/>
            </a:rPr>
            <a:t>г.%20ДИАГНОСТИЧЕСКИЙ%20МАТЕРИАЛ%20ПРОЕКТА%20МАДОУ%2010%20Г.НОВОРОССИЙСК_0.</a:t>
          </a:r>
          <a:r>
            <a:rPr lang="en-US" sz="500" kern="1200" dirty="0">
              <a:solidFill>
                <a:schemeClr val="bg1"/>
              </a:solidFill>
              <a:hlinkClick xmlns:r="http://schemas.openxmlformats.org/officeDocument/2006/relationships" r:id="rId1"/>
            </a:rPr>
            <a:t>pdf</a:t>
          </a:r>
          <a:r>
            <a:rPr lang="ru-RU" sz="500" kern="1200" dirty="0">
              <a:solidFill>
                <a:schemeClr val="bg1"/>
              </a:solidFill>
            </a:rPr>
            <a:t> </a:t>
          </a:r>
        </a:p>
      </dsp:txBody>
      <dsp:txXfrm>
        <a:off x="0" y="0"/>
        <a:ext cx="1249680" cy="7474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A2A93-E5E0-4C97-A474-CFCFA5AC7E50}">
      <dsp:nvSpPr>
        <dsp:cNvPr id="0" name=""/>
        <dsp:cNvSpPr/>
      </dsp:nvSpPr>
      <dsp:spPr>
        <a:xfrm>
          <a:off x="361950" y="0"/>
          <a:ext cx="723900" cy="376281"/>
        </a:xfrm>
        <a:prstGeom prst="trapezoid">
          <a:avLst>
            <a:gd name="adj" fmla="val 961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361950" y="0"/>
        <a:ext cx="723900" cy="376281"/>
      </dsp:txXfrm>
    </dsp:sp>
    <dsp:sp modelId="{1249884E-FF2C-4AD4-AED6-4A33DB896D91}">
      <dsp:nvSpPr>
        <dsp:cNvPr id="0" name=""/>
        <dsp:cNvSpPr/>
      </dsp:nvSpPr>
      <dsp:spPr>
        <a:xfrm>
          <a:off x="0" y="376281"/>
          <a:ext cx="1447800" cy="376281"/>
        </a:xfrm>
        <a:prstGeom prst="trapezoid">
          <a:avLst>
            <a:gd name="adj" fmla="val 961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hlinkClick xmlns:r="http://schemas.openxmlformats.org/officeDocument/2006/relationships" r:id="rId1"/>
            </a:rPr>
            <a:t>http://sad10vishenka.ru/sites/default/files/_</a:t>
          </a:r>
          <a:r>
            <a:rPr lang="ru-RU" sz="500" kern="1200" dirty="0">
              <a:hlinkClick xmlns:r="http://schemas.openxmlformats.org/officeDocument/2006/relationships" r:id="rId1"/>
            </a:rPr>
            <a:t>типографию%20сборник%20ш%20К.р.%20МАДОУ%20№10%202020г..</a:t>
          </a:r>
          <a:r>
            <a:rPr lang="en-US" sz="500" kern="1200" dirty="0">
              <a:hlinkClick xmlns:r="http://schemas.openxmlformats.org/officeDocument/2006/relationships" r:id="rId1"/>
            </a:rPr>
            <a:t>pdf</a:t>
          </a:r>
          <a:endParaRPr lang="ru-RU" sz="500" kern="1200" dirty="0"/>
        </a:p>
      </dsp:txBody>
      <dsp:txXfrm>
        <a:off x="253364" y="376281"/>
        <a:ext cx="941070" cy="3762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31C5-6B77-40A0-A6DE-5F66ACE84B09}">
      <dsp:nvSpPr>
        <dsp:cNvPr id="0" name=""/>
        <dsp:cNvSpPr/>
      </dsp:nvSpPr>
      <dsp:spPr>
        <a:xfrm>
          <a:off x="458632" y="0"/>
          <a:ext cx="458632" cy="348078"/>
        </a:xfrm>
        <a:prstGeom prst="trapezoid">
          <a:avLst>
            <a:gd name="adj" fmla="val 658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458632" y="0"/>
        <a:ext cx="458632" cy="348078"/>
      </dsp:txXfrm>
    </dsp:sp>
    <dsp:sp modelId="{688B006F-BF17-4B43-9DE3-D94325BF8912}">
      <dsp:nvSpPr>
        <dsp:cNvPr id="0" name=""/>
        <dsp:cNvSpPr/>
      </dsp:nvSpPr>
      <dsp:spPr>
        <a:xfrm>
          <a:off x="229316" y="348078"/>
          <a:ext cx="917264" cy="348078"/>
        </a:xfrm>
        <a:prstGeom prst="trapezoid">
          <a:avLst>
            <a:gd name="adj" fmla="val 658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hlinkClick xmlns:r="http://schemas.openxmlformats.org/officeDocument/2006/relationships" r:id="rId1"/>
            </a:rPr>
            <a:t>http://sad10vishenka.ru/sites/default/files/%20</a:t>
          </a:r>
          <a:r>
            <a:rPr lang="ru-RU" sz="500" kern="1200" dirty="0">
              <a:hlinkClick xmlns:r="http://schemas.openxmlformats.org/officeDocument/2006/relationships" r:id="rId1"/>
            </a:rPr>
            <a:t>на%20электронный%20сборник.</a:t>
          </a:r>
          <a:r>
            <a:rPr lang="en-US" sz="500" kern="1200" dirty="0">
              <a:hlinkClick xmlns:r="http://schemas.openxmlformats.org/officeDocument/2006/relationships" r:id="rId1"/>
            </a:rPr>
            <a:t>pdf</a:t>
          </a:r>
          <a:r>
            <a:rPr lang="ru-RU" sz="500" kern="1200" dirty="0"/>
            <a:t> </a:t>
          </a:r>
        </a:p>
      </dsp:txBody>
      <dsp:txXfrm>
        <a:off x="389837" y="348078"/>
        <a:ext cx="596222" cy="348078"/>
      </dsp:txXfrm>
    </dsp:sp>
    <dsp:sp modelId="{D66F53DB-FDC5-41FD-847A-F94395FC1979}">
      <dsp:nvSpPr>
        <dsp:cNvPr id="0" name=""/>
        <dsp:cNvSpPr/>
      </dsp:nvSpPr>
      <dsp:spPr>
        <a:xfrm>
          <a:off x="0" y="696157"/>
          <a:ext cx="1375897" cy="348078"/>
        </a:xfrm>
        <a:prstGeom prst="trapezoid">
          <a:avLst>
            <a:gd name="adj" fmla="val 658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240781" y="696157"/>
        <a:ext cx="894333" cy="3480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7CDF7-CDAF-4D34-A64B-A0D4A67C84E9}">
      <dsp:nvSpPr>
        <dsp:cNvPr id="0" name=""/>
        <dsp:cNvSpPr/>
      </dsp:nvSpPr>
      <dsp:spPr>
        <a:xfrm>
          <a:off x="0" y="0"/>
          <a:ext cx="1292297" cy="613674"/>
        </a:xfrm>
        <a:prstGeom prst="trapezoid">
          <a:avLst>
            <a:gd name="adj" fmla="val 1052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hlinkClick xmlns:r="http://schemas.openxmlformats.org/officeDocument/2006/relationships" r:id="rId1"/>
            </a:rPr>
            <a:t>http://sad10vishenka.ru/sites/default/files/%20</a:t>
          </a:r>
          <a:r>
            <a:rPr lang="ru-RU" sz="500" kern="1200" dirty="0">
              <a:hlinkClick xmlns:r="http://schemas.openxmlformats.org/officeDocument/2006/relationships" r:id="rId1"/>
            </a:rPr>
            <a:t>договоров.</a:t>
          </a:r>
          <a:r>
            <a:rPr lang="en-US" sz="500" kern="1200" dirty="0">
              <a:hlinkClick xmlns:r="http://schemas.openxmlformats.org/officeDocument/2006/relationships" r:id="rId1"/>
            </a:rPr>
            <a:t>pdf</a:t>
          </a:r>
          <a:endParaRPr lang="ru-RU" sz="500" kern="1200" dirty="0"/>
        </a:p>
      </dsp:txBody>
      <dsp:txXfrm>
        <a:off x="0" y="0"/>
        <a:ext cx="1292297" cy="6136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41F34-DBEB-4EB8-BD6F-0CDA6BF06E81}">
      <dsp:nvSpPr>
        <dsp:cNvPr id="0" name=""/>
        <dsp:cNvSpPr/>
      </dsp:nvSpPr>
      <dsp:spPr>
        <a:xfrm>
          <a:off x="0" y="0"/>
          <a:ext cx="1203960" cy="584774"/>
        </a:xfrm>
        <a:prstGeom prst="trapezoid">
          <a:avLst>
            <a:gd name="adj" fmla="val 10294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hlinkClick xmlns:r="http://schemas.openxmlformats.org/officeDocument/2006/relationships" r:id="rId1"/>
            </a:rPr>
            <a:t>http://sad10vishenka.ru/sites/default/files/%20</a:t>
          </a:r>
          <a:r>
            <a:rPr lang="ru-RU" sz="500" kern="1200" dirty="0">
              <a:hlinkClick xmlns:r="http://schemas.openxmlformats.org/officeDocument/2006/relationships" r:id="rId1"/>
            </a:rPr>
            <a:t>эффективности.</a:t>
          </a:r>
          <a:r>
            <a:rPr lang="en-US" sz="500" kern="1200" dirty="0">
              <a:hlinkClick xmlns:r="http://schemas.openxmlformats.org/officeDocument/2006/relationships" r:id="rId1"/>
            </a:rPr>
            <a:t>pdf</a:t>
          </a:r>
          <a:endParaRPr lang="ru-RU" sz="500" kern="1200" dirty="0"/>
        </a:p>
      </dsp:txBody>
      <dsp:txXfrm>
        <a:off x="0" y="0"/>
        <a:ext cx="1203960" cy="584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3DD1D-AB64-428D-8407-9070A6489B51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67E19-D766-4977-A9A7-0E4FFFE30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6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6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7E19-D766-4977-A9A7-0E4FFFE301F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3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70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7E19-D766-4977-A9A7-0E4FFFE301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9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E0AE-F983-4E18-B83F-1A8BC2139273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4ED9-75C9-4C99-96E7-B5AC80168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5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E0AE-F983-4E18-B83F-1A8BC2139273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4ED9-75C9-4C99-96E7-B5AC80168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1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E0AE-F983-4E18-B83F-1A8BC2139273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4ED9-75C9-4C99-96E7-B5AC80168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19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E0AE-F983-4E18-B83F-1A8BC2139273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4ED9-75C9-4C99-96E7-B5AC80168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7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E0AE-F983-4E18-B83F-1A8BC2139273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4ED9-75C9-4C99-96E7-B5AC80168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9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E0AE-F983-4E18-B83F-1A8BC2139273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4ED9-75C9-4C99-96E7-B5AC80168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8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E0AE-F983-4E18-B83F-1A8BC2139273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4ED9-75C9-4C99-96E7-B5AC80168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8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E0AE-F983-4E18-B83F-1A8BC2139273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4ED9-75C9-4C99-96E7-B5AC80168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4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E0AE-F983-4E18-B83F-1A8BC2139273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4ED9-75C9-4C99-96E7-B5AC80168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2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E0AE-F983-4E18-B83F-1A8BC2139273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4ED9-75C9-4C99-96E7-B5AC80168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25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E0AE-F983-4E18-B83F-1A8BC2139273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4ED9-75C9-4C99-96E7-B5AC80168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2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9E0AE-F983-4E18-B83F-1A8BC2139273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B4ED9-75C9-4C99-96E7-B5AC80168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9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9.jpeg"/><Relationship Id="rId7" Type="http://schemas.openxmlformats.org/officeDocument/2006/relationships/diagramColors" Target="../diagrams/colors9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10.detsad@mail.ru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11" Type="http://schemas.microsoft.com/office/2007/relationships/hdphoto" Target="../media/hdphoto2.wdp"/><Relationship Id="rId5" Type="http://schemas.openxmlformats.org/officeDocument/2006/relationships/diagramData" Target="../diagrams/data3.xml"/><Relationship Id="rId15" Type="http://schemas.microsoft.com/office/2007/relationships/hdphoto" Target="../media/hdphoto4.wdp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diagramDrawing" Target="../diagrams/drawing3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0.png"/><Relationship Id="rId18" Type="http://schemas.microsoft.com/office/2007/relationships/hdphoto" Target="../media/hdphoto12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microsoft.com/office/2007/relationships/hdphoto" Target="../media/hdphoto9.wdp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microsoft.com/office/2007/relationships/hdphoto" Target="../media/hdphoto11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microsoft.com/office/2007/relationships/hdphoto" Target="../media/hdphoto8.wdp"/><Relationship Id="rId19" Type="http://schemas.openxmlformats.org/officeDocument/2006/relationships/image" Target="../media/image33.png"/><Relationship Id="rId4" Type="http://schemas.microsoft.com/office/2007/relationships/hdphoto" Target="../media/hdphoto5.wdp"/><Relationship Id="rId9" Type="http://schemas.openxmlformats.org/officeDocument/2006/relationships/image" Target="../media/image28.png"/><Relationship Id="rId1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35.jpeg"/><Relationship Id="rId7" Type="http://schemas.microsoft.com/office/2007/relationships/hdphoto" Target="../media/hdphoto15.wdp"/><Relationship Id="rId12" Type="http://schemas.microsoft.com/office/2007/relationships/hdphoto" Target="../media/hdphoto17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microsoft.com/office/2007/relationships/hdphoto" Target="../media/hdphoto14.wdp"/><Relationship Id="rId15" Type="http://schemas.openxmlformats.org/officeDocument/2006/relationships/image" Target="../media/image42.tiff"/><Relationship Id="rId10" Type="http://schemas.openxmlformats.org/officeDocument/2006/relationships/image" Target="../media/image39.jpeg"/><Relationship Id="rId4" Type="http://schemas.openxmlformats.org/officeDocument/2006/relationships/image" Target="../media/image36.png"/><Relationship Id="rId9" Type="http://schemas.microsoft.com/office/2007/relationships/hdphoto" Target="../media/hdphoto16.wdp"/><Relationship Id="rId1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3080" y="10605"/>
            <a:ext cx="8373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общеразвивающего вида детский сад №10 «Вишенка»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Новороссийск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1986" y="1453381"/>
            <a:ext cx="108680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и апробация комплексной модели формирования педагогической компетентности родителей в воспитании дошкольников с признаками художественно- эстетической одаренности («Компетентный родитель»)» </a:t>
            </a:r>
          </a:p>
        </p:txBody>
      </p:sp>
      <p:pic>
        <p:nvPicPr>
          <p:cNvPr id="6" name="Рисунок 5" descr="E:\Олечка\инновация\Инновационный поиск 2018\ДОУ 10\chery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176" y="3602736"/>
            <a:ext cx="3321233" cy="222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94158417"/>
              </p:ext>
            </p:extLst>
          </p:nvPr>
        </p:nvGraphicFramePr>
        <p:xfrm>
          <a:off x="259351" y="5953648"/>
          <a:ext cx="1142729" cy="75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44378" y="5817118"/>
            <a:ext cx="4706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Романычева Н.В.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кафедрой РМВ ГБОУ ИРО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65882" y="3631619"/>
            <a:ext cx="3163534" cy="2171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03" y="3631619"/>
            <a:ext cx="3063589" cy="222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342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7315" y="175365"/>
            <a:ext cx="7753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4651" y="1710814"/>
            <a:ext cx="3728973" cy="337738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059887" y="4807663"/>
            <a:ext cx="5832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2020г.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29" y="884902"/>
            <a:ext cx="3707989" cy="5206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533" y="857339"/>
            <a:ext cx="3550248" cy="5307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03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7315" y="175365"/>
            <a:ext cx="7753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09349056"/>
              </p:ext>
            </p:extLst>
          </p:nvPr>
        </p:nvGraphicFramePr>
        <p:xfrm>
          <a:off x="274320" y="5927644"/>
          <a:ext cx="1249680" cy="747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887" y="796412"/>
            <a:ext cx="4165190" cy="5715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23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7315" y="175365"/>
            <a:ext cx="7753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82680124"/>
              </p:ext>
            </p:extLst>
          </p:nvPr>
        </p:nvGraphicFramePr>
        <p:xfrm>
          <a:off x="274320" y="5831117"/>
          <a:ext cx="1447800" cy="75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98" y="857338"/>
            <a:ext cx="3829356" cy="5724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9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7315" y="175365"/>
            <a:ext cx="7753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</a:t>
            </a:r>
            <a:endParaRPr lang="ru-RU" sz="32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17397496"/>
              </p:ext>
            </p:extLst>
          </p:nvPr>
        </p:nvGraphicFramePr>
        <p:xfrm>
          <a:off x="376702" y="5718514"/>
          <a:ext cx="1375897" cy="1044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8102" y="1184932"/>
            <a:ext cx="5102942" cy="462180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1084" y="5456904"/>
            <a:ext cx="5565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2020г.</a:t>
            </a:r>
          </a:p>
        </p:txBody>
      </p:sp>
    </p:spTree>
    <p:extLst>
      <p:ext uri="{BB962C8B-B14F-4D97-AF65-F5344CB8AC3E}">
        <p14:creationId xmlns:p14="http://schemas.microsoft.com/office/powerpoint/2010/main" val="399569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8275" y="0"/>
            <a:ext cx="10277475" cy="108497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взаимодействия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21187773"/>
              </p:ext>
            </p:extLst>
          </p:nvPr>
        </p:nvGraphicFramePr>
        <p:xfrm>
          <a:off x="418392" y="5939526"/>
          <a:ext cx="1292297" cy="613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93302" y="1027469"/>
            <a:ext cx="2035277" cy="8849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№110</a:t>
            </a:r>
          </a:p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Казань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3056" y="4886632"/>
            <a:ext cx="3770673" cy="9979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культуры  им. С.Д. Маркова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54523" y="974850"/>
            <a:ext cx="2035277" cy="8849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18</a:t>
            </a:r>
          </a:p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Крымск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15201" y="4911213"/>
            <a:ext cx="3819832" cy="10225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школа искусств имени Л.А. Гергиевой        </a:t>
            </a:r>
          </a:p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Новороссийск  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35136" y="981497"/>
            <a:ext cx="2035277" cy="8849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№41</a:t>
            </a:r>
          </a:p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Туапсе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56155" y="2315498"/>
            <a:ext cx="6032090" cy="8849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№ 70,1,19,20,22</a:t>
            </a:r>
          </a:p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Новороссийска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18970" y="3500284"/>
            <a:ext cx="3819832" cy="10225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творчества детей и молодежи им. Н. И. Сипягина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72172" y="3532730"/>
            <a:ext cx="3819832" cy="10225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Оригинальная студия искусств «ОСА»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63734" y="1000926"/>
            <a:ext cx="2009712" cy="901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№181 г. Краснодар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96346" y="993059"/>
            <a:ext cx="2035277" cy="8849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№8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Ленинградская</a:t>
            </a:r>
          </a:p>
        </p:txBody>
      </p:sp>
    </p:spTree>
    <p:extLst>
      <p:ext uri="{BB962C8B-B14F-4D97-AF65-F5344CB8AC3E}">
        <p14:creationId xmlns:p14="http://schemas.microsoft.com/office/powerpoint/2010/main" val="74936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34950"/>
            <a:ext cx="1051560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оценки качества инновации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634129"/>
              </p:ext>
            </p:extLst>
          </p:nvPr>
        </p:nvGraphicFramePr>
        <p:xfrm>
          <a:off x="228601" y="1376898"/>
          <a:ext cx="10787061" cy="47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5170" y="605145"/>
            <a:ext cx="1916830" cy="191683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87364481"/>
              </p:ext>
            </p:extLst>
          </p:nvPr>
        </p:nvGraphicFramePr>
        <p:xfrm>
          <a:off x="274321" y="6035575"/>
          <a:ext cx="120396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5209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38" y="-157162"/>
            <a:ext cx="10191750" cy="106362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636523"/>
              </p:ext>
            </p:extLst>
          </p:nvPr>
        </p:nvGraphicFramePr>
        <p:xfrm>
          <a:off x="0" y="121814"/>
          <a:ext cx="11962356" cy="668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Users\ИС\Desktop\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2286" y="5473383"/>
            <a:ext cx="1950254" cy="138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328503" y="6019800"/>
            <a:ext cx="33528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9357360" y="6250622"/>
            <a:ext cx="335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>
            <a:off x="5593080" y="1447800"/>
            <a:ext cx="731520" cy="67056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83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026" y="766812"/>
            <a:ext cx="5163453" cy="244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21865" y="3244334"/>
            <a:ext cx="5163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        Спасибо за внимание!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32760" y="38973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Наш адрес:  353901, г. Новороссийск,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Первомайская 10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8(8617)277766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10.detsad@mail.ru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//sad10vishenka.ru/</a:t>
            </a:r>
          </a:p>
        </p:txBody>
      </p:sp>
    </p:spTree>
    <p:extLst>
      <p:ext uri="{BB962C8B-B14F-4D97-AF65-F5344CB8AC3E}">
        <p14:creationId xmlns:p14="http://schemas.microsoft.com/office/powerpoint/2010/main" val="348235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9216" y="669079"/>
            <a:ext cx="2500330" cy="1428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«Об образовании в РФ» от 29.12.2012г. №273-ФЗ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35989" y="752419"/>
            <a:ext cx="2643206" cy="1428760"/>
          </a:xfrm>
          <a:prstGeom prst="roundRect">
            <a:avLst/>
          </a:prstGeom>
          <a:solidFill>
            <a:srgbClr val="FFFF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ФГОС ДО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(приказ Министерства образования и науки Р.Ф. от 17.10.2013г. №1155).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208" y="4500569"/>
            <a:ext cx="3643338" cy="18573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РФ от 17.11.2015г. № 1239 «Об утверждении Правил выявления детей, проявивших выдающиеся способности, сопровождения и мониторинга их дальнейшего развития»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10511" y="2500306"/>
            <a:ext cx="4500594" cy="15716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30.08.2013 г. № 1014 «Об утверждении Порядка организации и осуществления деятельности по основным общеобразовательным программам дошкольного образования»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10511" y="4500569"/>
            <a:ext cx="4500594" cy="1857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от 18.10.2013 г. № 544 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2408" y="2500306"/>
            <a:ext cx="3571900" cy="15716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«Государственная программа РФ «Развитие образования» от 26.12.2017 г. № 1642</a:t>
            </a:r>
          </a:p>
        </p:txBody>
      </p:sp>
      <p:pic>
        <p:nvPicPr>
          <p:cNvPr id="12" name="Picture 2" descr="E:\Олечка\анимашки\человечки\84f0f4e8-84f4-5fb1-9666-646501942c7c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63861">
            <a:off x="361722" y="451145"/>
            <a:ext cx="938212" cy="152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7" descr="e2b619d9464811e5abd874d4352ba423_a0627b4f5ab011e58dd574d4352ba423-480x64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04041">
            <a:off x="10818905" y="470382"/>
            <a:ext cx="935037" cy="156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2278" y="3429000"/>
            <a:ext cx="2710263" cy="1615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Картинки по запросу национальный проект образование поддержка семей имеющих детей"/>
          <p:cNvSpPr>
            <a:spLocks noChangeAspect="1" noChangeArrowheads="1"/>
          </p:cNvSpPr>
          <p:nvPr/>
        </p:nvSpPr>
        <p:spPr bwMode="auto">
          <a:xfrm>
            <a:off x="4313045" y="712775"/>
            <a:ext cx="1787525" cy="178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национальный проект образование поддержка семей имеющих детей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421" y="353008"/>
            <a:ext cx="5126265" cy="25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973" y="5429263"/>
            <a:ext cx="152776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1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0813"/>
            <a:ext cx="10515600" cy="84931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деятельности КИП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605401"/>
              </p:ext>
            </p:extLst>
          </p:nvPr>
        </p:nvGraphicFramePr>
        <p:xfrm>
          <a:off x="634180" y="1331322"/>
          <a:ext cx="9815513" cy="4927429"/>
        </p:xfrm>
        <a:graphic>
          <a:graphicData uri="http://schemas.openxmlformats.org/drawingml/2006/table">
            <a:tbl>
              <a:tblPr firstRow="1" firstCol="1" bandRow="1" bandCol="1">
                <a:tableStyleId>{5FD0F851-EC5A-4D38-B0AD-8093EC10F338}</a:tableStyleId>
              </a:tblPr>
              <a:tblGrid>
                <a:gridCol w="981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9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1.Организовать методическую работу с педагогическим коллективом по поиску и анализу педагогического инструментария формирования педагогической компетентности родителей.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2.Создать систему научно-, программно- и учебно-методического обеспечения деятельности по формированию у родителей педагогической компетентности в воспитании дошкольников с признаками художественно-эстетической одаренности.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3.Внедрение развивающих педагогических технологий, синтеза их элементов для формирования </a:t>
                      </a:r>
                      <a:r>
                        <a:rPr lang="ru-RU" sz="24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надпрофессиональных</a:t>
                      </a: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компетенций педагогов.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4.Популяризировать полученные результаты инновационной деятельности и определить её дальнейшие перспективы.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 descr="http://syncpositive.com/images/worksho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1668" y="0"/>
            <a:ext cx="230041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80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-277813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инновационной деятельности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464329"/>
              </p:ext>
            </p:extLst>
          </p:nvPr>
        </p:nvGraphicFramePr>
        <p:xfrm>
          <a:off x="104776" y="771525"/>
          <a:ext cx="12087224" cy="580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6" y="1194062"/>
            <a:ext cx="2320924" cy="22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8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397"/>
          <a:stretch/>
        </p:blipFill>
        <p:spPr>
          <a:xfrm>
            <a:off x="5770813" y="966859"/>
            <a:ext cx="2903287" cy="4021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B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220483" y="438739"/>
            <a:ext cx="11122367" cy="1325563"/>
          </a:xfrm>
        </p:spPr>
        <p:txBody>
          <a:bodyPr>
            <a:normAutofit/>
          </a:bodyPr>
          <a:lstStyle/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431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87655" y="-147150"/>
            <a:ext cx="111223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диагностического инструментария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90575397"/>
              </p:ext>
            </p:extLst>
          </p:nvPr>
        </p:nvGraphicFramePr>
        <p:xfrm>
          <a:off x="378682" y="6001468"/>
          <a:ext cx="1419554" cy="59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406"/>
          <a:stretch/>
        </p:blipFill>
        <p:spPr>
          <a:xfrm>
            <a:off x="755297" y="1144444"/>
            <a:ext cx="2819019" cy="3843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80" b="7361"/>
          <a:stretch/>
        </p:blipFill>
        <p:spPr>
          <a:xfrm>
            <a:off x="3202609" y="2359152"/>
            <a:ext cx="2846229" cy="3843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888" y="2292423"/>
            <a:ext cx="2823209" cy="3909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79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18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3"/>
          <p:cNvSpPr>
            <a:spLocks noChangeArrowheads="1"/>
          </p:cNvSpPr>
          <p:nvPr/>
        </p:nvSpPr>
        <p:spPr bwMode="auto">
          <a:xfrm>
            <a:off x="1258124" y="-80206"/>
            <a:ext cx="97086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МОДЕЛЬ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педагогической компетентности родителей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91374" y="952469"/>
            <a:ext cx="3537675" cy="1300177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Гностический компонент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(знание)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325135" y="945333"/>
            <a:ext cx="3537675" cy="1300177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(умение)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8387471" y="945332"/>
            <a:ext cx="3537675" cy="1307313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Мотивационно-личностный компонент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(отношение)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0090" y="2252645"/>
            <a:ext cx="3778029" cy="13692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79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психолого- педагогических знаний и основ развития признаков художественно- эстетической одаренности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6836" y="2252645"/>
            <a:ext cx="3760636" cy="1369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79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средствами, методами, приемами развития признаков художественно- эстетической одаренности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0090" y="3773309"/>
            <a:ext cx="3787196" cy="17050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сайт ДОО, «Школа молодого родителя», онлайн - консультации, блог в «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«Клубный час", «Родительская газета», «Семейная гостиная»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6836" y="3782733"/>
            <a:ext cx="3760636" cy="1724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классы, проектная деятельность, игровое моделирование, день открытых дверей, социальные акции, музыкальная гостиная, КВН, практикумы, творческий марафон, </a:t>
            </a:r>
            <a:r>
              <a:rPr lang="ru-RU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0090" y="5588802"/>
            <a:ext cx="3839309" cy="9324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Дискуссионные вопросы,  экспертное мнение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6836" y="5588801"/>
            <a:ext cx="3802160" cy="932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моделирование, игровые задания, самонаблюдение, эссе- самотестирование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17022" y="3773308"/>
            <a:ext cx="3660238" cy="17050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экспозиции работ, тренинги, деловая игра, мастер класс, площадки успешности, сайт ДОО, «Школа молодого родителя»,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«Гость сада».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26189" y="2252645"/>
            <a:ext cx="3660238" cy="1369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79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заинтересованности родителей в развитии признаков художественно- эстетической одаренности. Развитие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326189" y="5574938"/>
            <a:ext cx="3660238" cy="913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Обсуждение, анализ, самоанализ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83178194"/>
              </p:ext>
            </p:extLst>
          </p:nvPr>
        </p:nvGraphicFramePr>
        <p:xfrm>
          <a:off x="106680" y="172267"/>
          <a:ext cx="1081801" cy="628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62458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70585" y="3778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комплексной модели формирования педагогической компетентности родителей в воспитании дошкольников с признаками художественно-эстетической одаренности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29" y="1215120"/>
            <a:ext cx="2430866" cy="1833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79" y="1820485"/>
            <a:ext cx="3186532" cy="2137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583" y="1870682"/>
            <a:ext cx="2757580" cy="204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843503"/>
            <a:ext cx="2941825" cy="213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628" y="4207271"/>
            <a:ext cx="2864569" cy="205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34" y="4207271"/>
            <a:ext cx="2739447" cy="205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0411" y="3958020"/>
            <a:ext cx="3287278" cy="2298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5540" y="3487139"/>
            <a:ext cx="2335975" cy="232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8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8032" y="1125246"/>
            <a:ext cx="1960254" cy="282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1536" y="4174616"/>
            <a:ext cx="3132992" cy="220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596" y="153473"/>
            <a:ext cx="80412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промежуточных результатов на мероприятиях различного уровня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784" y="1087845"/>
            <a:ext cx="2141177" cy="3086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4134" y="1052725"/>
            <a:ext cx="2557430" cy="182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1539" y="1084879"/>
            <a:ext cx="2067586" cy="290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339" y="4413214"/>
            <a:ext cx="3002992" cy="216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6889" y="3088758"/>
            <a:ext cx="2265089" cy="3293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5742" y="361290"/>
            <a:ext cx="2088493" cy="300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9475" y="3615459"/>
            <a:ext cx="2164761" cy="307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35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596" y="153473"/>
            <a:ext cx="804121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Публикации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377" y="1259296"/>
            <a:ext cx="2387705" cy="3246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48"/>
          <a:stretch/>
        </p:blipFill>
        <p:spPr>
          <a:xfrm>
            <a:off x="6300112" y="1054099"/>
            <a:ext cx="2341324" cy="3451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683" t="3148" r="26174" b="29815"/>
          <a:stretch/>
        </p:blipFill>
        <p:spPr>
          <a:xfrm>
            <a:off x="268056" y="1270001"/>
            <a:ext cx="2297344" cy="3235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8355" y="1259297"/>
            <a:ext cx="2374900" cy="3189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6220" y="4105903"/>
            <a:ext cx="2759211" cy="2033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6859" y="3925117"/>
            <a:ext cx="2100780" cy="280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1100" y="3899621"/>
            <a:ext cx="1998557" cy="281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175" y="3899621"/>
            <a:ext cx="1980198" cy="2816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877" y="3911113"/>
            <a:ext cx="2079266" cy="2816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7237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871</Words>
  <Application>Microsoft Office PowerPoint</Application>
  <PresentationFormat>Широкоэкранный</PresentationFormat>
  <Paragraphs>101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Задачи деятельности КИП</vt:lpstr>
      <vt:lpstr>Содержание инновационной деятельности</vt:lpstr>
      <vt:lpstr> </vt:lpstr>
      <vt:lpstr>Презентация PowerPoint</vt:lpstr>
      <vt:lpstr>Апробация комплексной модели формирования педагогической компетентности родителей в воспитании дошкольников с признаками художественно-эстетической одаренности </vt:lpstr>
      <vt:lpstr>Трансляция промежуточных результатов на мероприятиях различного уровня </vt:lpstr>
      <vt:lpstr>                    Публикации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сетевого взаимодействия</vt:lpstr>
      <vt:lpstr>Показатели оценки качества инновации</vt:lpstr>
      <vt:lpstr>Эффекты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VipNet</dc:creator>
  <cp:lastModifiedBy>Вишенка</cp:lastModifiedBy>
  <cp:revision>163</cp:revision>
  <dcterms:created xsi:type="dcterms:W3CDTF">2019-12-27T10:19:43Z</dcterms:created>
  <dcterms:modified xsi:type="dcterms:W3CDTF">2021-01-19T08:58:10Z</dcterms:modified>
</cp:coreProperties>
</file>