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EAA2-7703-4E75-A02C-A3DDC38857ED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D71F-68A8-4DEE-BF91-EA43DEEC0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EAA2-7703-4E75-A02C-A3DDC38857ED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D71F-68A8-4DEE-BF91-EA43DEEC0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EAA2-7703-4E75-A02C-A3DDC38857ED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D71F-68A8-4DEE-BF91-EA43DEEC0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EAA2-7703-4E75-A02C-A3DDC38857ED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D71F-68A8-4DEE-BF91-EA43DEEC0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EAA2-7703-4E75-A02C-A3DDC38857ED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D71F-68A8-4DEE-BF91-EA43DEEC0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EAA2-7703-4E75-A02C-A3DDC38857ED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D71F-68A8-4DEE-BF91-EA43DEEC0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EAA2-7703-4E75-A02C-A3DDC38857ED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D71F-68A8-4DEE-BF91-EA43DEEC0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EAA2-7703-4E75-A02C-A3DDC38857ED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D71F-68A8-4DEE-BF91-EA43DEEC0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EAA2-7703-4E75-A02C-A3DDC38857ED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D71F-68A8-4DEE-BF91-EA43DEEC0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EAA2-7703-4E75-A02C-A3DDC38857ED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D71F-68A8-4DEE-BF91-EA43DEEC0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EAA2-7703-4E75-A02C-A3DDC38857ED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D71F-68A8-4DEE-BF91-EA43DEEC0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4EAA2-7703-4E75-A02C-A3DDC38857ED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8D71F-68A8-4DEE-BF91-EA43DEEC0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2786082"/>
          </a:xfrm>
        </p:spPr>
        <p:txBody>
          <a:bodyPr/>
          <a:lstStyle/>
          <a:p>
            <a:r>
              <a:rPr lang="ru-RU" dirty="0" smtClean="0"/>
              <a:t>Творческая  презентация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i="1" u="sng" dirty="0"/>
              <a:t>«Я – учитель здоровья».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участника конкурса 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«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Учитель здоровья России– 2017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</a:p>
          <a:p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Чефрановой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Ирины Николаевны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Структура здорового образа жизни должна включать следующие факторы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- </a:t>
            </a:r>
            <a:r>
              <a:rPr lang="ru-RU" dirty="0"/>
              <a:t>тренировку иммунитета и закаливание</a:t>
            </a:r>
            <a:r>
              <a:rPr lang="ru-RU" dirty="0" smtClean="0"/>
              <a:t>;</a:t>
            </a:r>
            <a:endParaRPr lang="ru-RU" dirty="0"/>
          </a:p>
        </p:txBody>
      </p:sp>
      <p:pic>
        <p:nvPicPr>
          <p:cNvPr id="10241" name="Picture 1" descr="D:\фОТКИ-5100\Домбай 2011\IMG_09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3286124"/>
            <a:ext cx="2333641" cy="1750231"/>
          </a:xfrm>
          <a:prstGeom prst="rect">
            <a:avLst/>
          </a:prstGeom>
          <a:noFill/>
        </p:spPr>
      </p:pic>
      <p:pic>
        <p:nvPicPr>
          <p:cNvPr id="1026" name="Picture 2" descr="D:\фОТКИ\Турслёт\SA4000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2264" y="3357562"/>
            <a:ext cx="2381235" cy="1785926"/>
          </a:xfrm>
          <a:prstGeom prst="rect">
            <a:avLst/>
          </a:prstGeom>
          <a:noFill/>
        </p:spPr>
      </p:pic>
      <p:pic>
        <p:nvPicPr>
          <p:cNvPr id="1027" name="Picture 3" descr="D:\фОТКИ\Турслёт\SA400025.JPG"/>
          <p:cNvPicPr>
            <a:picLocks noChangeAspect="1" noChangeArrowheads="1"/>
          </p:cNvPicPr>
          <p:nvPr/>
        </p:nvPicPr>
        <p:blipFill>
          <a:blip r:embed="rId4" cstate="email"/>
          <a:srcRect r="-1"/>
          <a:stretch>
            <a:fillRect/>
          </a:stretch>
        </p:blipFill>
        <p:spPr bwMode="auto">
          <a:xfrm>
            <a:off x="4143372" y="3286124"/>
            <a:ext cx="1577027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Структура здорового образа жизни должна включать следующие факторы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- </a:t>
            </a:r>
            <a:r>
              <a:rPr lang="ru-RU" dirty="0"/>
              <a:t>рациональное питание;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17" name="Picture 1" descr="D:\фОТКИ-5100\Пикник_09_12\DSC_75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2928934"/>
            <a:ext cx="5111287" cy="3385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Структура здорового образа жизни должна включать следующие факторы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-</a:t>
            </a:r>
            <a:r>
              <a:rPr lang="ru-RU" dirty="0"/>
              <a:t> </a:t>
            </a:r>
            <a:r>
              <a:rPr lang="ru-RU" b="1" dirty="0"/>
              <a:t>психофизическую регуляцию</a:t>
            </a:r>
            <a:r>
              <a:rPr lang="ru-RU" dirty="0" smtClean="0"/>
              <a:t>;</a:t>
            </a:r>
            <a:endParaRPr lang="ru-RU" dirty="0"/>
          </a:p>
        </p:txBody>
      </p:sp>
      <p:pic>
        <p:nvPicPr>
          <p:cNvPr id="8193" name="Picture 1" descr="D:\фОТКИ\27\IMG_119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7620" y="3786190"/>
            <a:ext cx="2089561" cy="2786082"/>
          </a:xfrm>
          <a:prstGeom prst="rect">
            <a:avLst/>
          </a:prstGeom>
          <a:noFill/>
        </p:spPr>
      </p:pic>
      <p:pic>
        <p:nvPicPr>
          <p:cNvPr id="8194" name="Picture 2" descr="D:\фОТКИ-5100\Осенняя фотосессия 2011\DSC_009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0826" y="2571744"/>
            <a:ext cx="2500330" cy="3500462"/>
          </a:xfrm>
          <a:prstGeom prst="rect">
            <a:avLst/>
          </a:prstGeom>
          <a:noFill/>
        </p:spPr>
      </p:pic>
      <p:pic>
        <p:nvPicPr>
          <p:cNvPr id="8195" name="Picture 3" descr="D:\фОТКИ-5100\Осенняя фотосессия 2011\DSC_009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2571744"/>
            <a:ext cx="2318472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Структура здорового образа жизни должна включать следующие факторы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- </a:t>
            </a:r>
            <a:r>
              <a:rPr lang="ru-RU" dirty="0"/>
              <a:t>рациональный режим </a:t>
            </a:r>
            <a:r>
              <a:rPr lang="ru-RU" dirty="0" smtClean="0"/>
              <a:t>жизни, отсутствие вредных привычек</a:t>
            </a:r>
            <a:endParaRPr lang="ru-RU" dirty="0"/>
          </a:p>
        </p:txBody>
      </p:sp>
      <p:pic>
        <p:nvPicPr>
          <p:cNvPr id="7169" name="Picture 1" descr="D:\фОТКИ-5100\НОВЫЙГОД2013\Безымянный экспорт1\DSC_79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4015326"/>
            <a:ext cx="2500330" cy="1656063"/>
          </a:xfrm>
          <a:prstGeom prst="rect">
            <a:avLst/>
          </a:prstGeom>
          <a:noFill/>
        </p:spPr>
      </p:pic>
      <p:pic>
        <p:nvPicPr>
          <p:cNvPr id="7170" name="Picture 2" descr="D:\фОТКИ-5100\выпускной 2014\DSC_026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43702" y="4069158"/>
            <a:ext cx="2500298" cy="1656042"/>
          </a:xfrm>
          <a:prstGeom prst="rect">
            <a:avLst/>
          </a:prstGeom>
          <a:noFill/>
        </p:spPr>
      </p:pic>
      <p:pic>
        <p:nvPicPr>
          <p:cNvPr id="7172" name="Picture 4" descr="https://pp.userapi.com/c317421/v317421262/16d1/Z3aYalZVKn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4744" y="3286124"/>
            <a:ext cx="2518189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Здоровье – это ценность и богатство,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Здоровьем людям надо дорожить!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Есть правильно и спортом заниматься,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закалятся, и с зарядкою дружить.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Чтобы любая хворь не подступила,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Чтоб билось ровно сердце, как мотор,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Не нужно ни курить, ни пить, ни злиться,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Улыбкой победить любой укор.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Здоровый образ жизни – это сила!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Ведь без здоровья в жизни никуда.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Давайте вместе будем сильны и красивы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Тогда года нам будут не беда!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Рисунок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223772" y="1991709"/>
            <a:ext cx="2505456" cy="3742944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Чефранова</a:t>
            </a:r>
            <a:r>
              <a:rPr lang="ru-RU" dirty="0" smtClean="0"/>
              <a:t> Ирина Николаевна</a:t>
            </a:r>
          </a:p>
          <a:p>
            <a:r>
              <a:rPr lang="ru-RU" dirty="0" smtClean="0"/>
              <a:t>11 декабря 1971 года рождения</a:t>
            </a:r>
          </a:p>
          <a:p>
            <a:r>
              <a:rPr lang="ru-RU" dirty="0" smtClean="0"/>
              <a:t>Учитель математики МБОУ СОШ№16 города Кропоткин муниципального образования Кавказский район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Здоровье человека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        ВОЗ </a:t>
            </a:r>
            <a:r>
              <a:rPr lang="ru-RU" b="1" dirty="0"/>
              <a:t>дает такое определение:</a:t>
            </a:r>
          </a:p>
          <a:p>
            <a:r>
              <a:rPr lang="ru-RU" b="1" dirty="0"/>
              <a:t>Здоровье</a:t>
            </a:r>
            <a:r>
              <a:rPr lang="ru-RU" dirty="0"/>
              <a:t> – </a:t>
            </a:r>
            <a:r>
              <a:rPr lang="ru-RU" b="1" dirty="0"/>
              <a:t>это</a:t>
            </a:r>
            <a:r>
              <a:rPr lang="ru-RU" dirty="0"/>
              <a:t> </a:t>
            </a:r>
            <a:r>
              <a:rPr lang="ru-RU" dirty="0" smtClean="0"/>
              <a:t>состояние физического благополучия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База\Desktop\IMG_02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430" y="3357562"/>
            <a:ext cx="1947594" cy="3186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Здоровье человека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        ВОЗ </a:t>
            </a:r>
            <a:r>
              <a:rPr lang="ru-RU" b="1" dirty="0"/>
              <a:t>дает такое определение:</a:t>
            </a:r>
          </a:p>
          <a:p>
            <a:r>
              <a:rPr lang="ru-RU" b="1" dirty="0"/>
              <a:t>Здоровье</a:t>
            </a:r>
            <a:r>
              <a:rPr lang="ru-RU" dirty="0"/>
              <a:t> – </a:t>
            </a:r>
            <a:r>
              <a:rPr lang="ru-RU" b="1" dirty="0"/>
              <a:t>это</a:t>
            </a:r>
            <a:r>
              <a:rPr lang="ru-RU" dirty="0"/>
              <a:t> </a:t>
            </a:r>
            <a:r>
              <a:rPr lang="ru-RU" dirty="0" smtClean="0"/>
              <a:t>состояние психического благополучия</a:t>
            </a:r>
            <a:endParaRPr lang="ru-RU" dirty="0"/>
          </a:p>
          <a:p>
            <a:endParaRPr lang="ru-RU" dirty="0"/>
          </a:p>
        </p:txBody>
      </p:sp>
      <p:pic>
        <p:nvPicPr>
          <p:cNvPr id="2051" name="Picture 3" descr="C:\Users\База\Desktop\Nq26x-BX2v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3429000"/>
            <a:ext cx="4333402" cy="2889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Здоровье человека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        ВОЗ </a:t>
            </a:r>
            <a:r>
              <a:rPr lang="ru-RU" b="1" dirty="0"/>
              <a:t>дает такое определение:</a:t>
            </a:r>
          </a:p>
          <a:p>
            <a:r>
              <a:rPr lang="ru-RU" b="1" dirty="0"/>
              <a:t>Здоровье</a:t>
            </a:r>
            <a:r>
              <a:rPr lang="ru-RU" dirty="0"/>
              <a:t> – </a:t>
            </a:r>
            <a:r>
              <a:rPr lang="ru-RU" b="1" dirty="0" smtClean="0"/>
              <a:t>это  </a:t>
            </a:r>
            <a:r>
              <a:rPr lang="ru-RU" dirty="0" smtClean="0"/>
              <a:t>состояние  </a:t>
            </a:r>
            <a:r>
              <a:rPr lang="ru-RU" dirty="0"/>
              <a:t>социального </a:t>
            </a:r>
            <a:r>
              <a:rPr lang="ru-RU" dirty="0" smtClean="0"/>
              <a:t>благополучия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 descr="D:\фОТКИ-5100\Единый классный час 2014\DSC_04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3357562"/>
            <a:ext cx="4422151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Здоровье человека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        ВОЗ </a:t>
            </a:r>
            <a:r>
              <a:rPr lang="ru-RU" b="1" dirty="0"/>
              <a:t>дает такое определение:</a:t>
            </a:r>
          </a:p>
          <a:p>
            <a:r>
              <a:rPr lang="ru-RU" b="1" dirty="0"/>
              <a:t>Здоровье</a:t>
            </a:r>
            <a:r>
              <a:rPr lang="ru-RU" dirty="0"/>
              <a:t> – </a:t>
            </a:r>
            <a:r>
              <a:rPr lang="ru-RU" b="1" dirty="0"/>
              <a:t>это</a:t>
            </a:r>
            <a:r>
              <a:rPr lang="ru-RU" dirty="0"/>
              <a:t> </a:t>
            </a:r>
            <a:r>
              <a:rPr lang="ru-RU" dirty="0" smtClean="0"/>
              <a:t>состояние </a:t>
            </a:r>
            <a:r>
              <a:rPr lang="ru-RU" dirty="0"/>
              <a:t>высокой </a:t>
            </a:r>
            <a:r>
              <a:rPr lang="ru-RU" dirty="0" smtClean="0"/>
              <a:t>трудоспособности человека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3249484"/>
            <a:ext cx="2259031" cy="167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4929198"/>
            <a:ext cx="2298116" cy="165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68" y="4929198"/>
            <a:ext cx="286119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БАЗА\Pictures\Чефранова\98IfHc2CvBY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71934" y="3143248"/>
            <a:ext cx="1866867" cy="1785950"/>
          </a:xfrm>
          <a:prstGeom prst="rect">
            <a:avLst/>
          </a:prstGeom>
          <a:noFill/>
        </p:spPr>
      </p:pic>
      <p:pic>
        <p:nvPicPr>
          <p:cNvPr id="8" name="Picture 5" descr="C:\Users\БАЗА\Pictures\Чефранова\2f2sAishPgY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15206" y="4929198"/>
            <a:ext cx="1000132" cy="1718536"/>
          </a:xfrm>
          <a:prstGeom prst="rect">
            <a:avLst/>
          </a:prstGeom>
          <a:noFill/>
        </p:spPr>
      </p:pic>
      <p:pic>
        <p:nvPicPr>
          <p:cNvPr id="9" name="Picture 2" descr="C:\Users\БАЗА\Pictures\Чефранова\DSC_757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72264" y="3143248"/>
            <a:ext cx="2357454" cy="1788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Здоровье человека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        ВОЗ </a:t>
            </a:r>
            <a:r>
              <a:rPr lang="ru-RU" b="1" dirty="0"/>
              <a:t>дает такое определение:</a:t>
            </a:r>
          </a:p>
          <a:p>
            <a:r>
              <a:rPr lang="ru-RU" b="1" dirty="0"/>
              <a:t>Здоровье</a:t>
            </a:r>
            <a:r>
              <a:rPr lang="ru-RU" dirty="0"/>
              <a:t> – </a:t>
            </a:r>
            <a:r>
              <a:rPr lang="ru-RU" b="1" dirty="0" smtClean="0"/>
              <a:t>это </a:t>
            </a:r>
            <a:r>
              <a:rPr lang="ru-RU" dirty="0"/>
              <a:t> состояние </a:t>
            </a:r>
            <a:r>
              <a:rPr lang="ru-RU" dirty="0" smtClean="0"/>
              <a:t>высокой социальной </a:t>
            </a:r>
            <a:r>
              <a:rPr lang="ru-RU" dirty="0"/>
              <a:t>активности </a:t>
            </a:r>
            <a:r>
              <a:rPr lang="ru-RU" dirty="0" smtClean="0"/>
              <a:t>человека</a:t>
            </a:r>
            <a:endParaRPr lang="ru-RU" dirty="0"/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68" y="2500306"/>
            <a:ext cx="1788718" cy="120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3214686"/>
            <a:ext cx="261778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29520" y="5429264"/>
            <a:ext cx="1714480" cy="123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БАЗА\Pictures\Чефранова\GYw-UGNjIx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3786190"/>
            <a:ext cx="2000264" cy="1500198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57223" y="5072074"/>
            <a:ext cx="2500293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База\Desktop\GHn2KPjCfgk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28992" y="3214686"/>
            <a:ext cx="2571768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Древнее </a:t>
            </a:r>
            <a:r>
              <a:rPr lang="ru-RU" dirty="0"/>
              <a:t>изречение: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Искусство продлить жизнь – это искусство не укорачивать ее</a:t>
            </a:r>
            <a:endParaRPr lang="ru-RU" dirty="0"/>
          </a:p>
        </p:txBody>
      </p:sp>
      <p:pic>
        <p:nvPicPr>
          <p:cNvPr id="12289" name="Picture 1" descr="D:\фОТКИ-5100\Свадьба Батайск 03-10-2015\DSC_38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2714620"/>
            <a:ext cx="5572131" cy="3690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Структура здорового образа жизни должна включать следующие факторы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- </a:t>
            </a:r>
            <a:r>
              <a:rPr lang="ru-RU" dirty="0"/>
              <a:t>оптимальный двигательный </a:t>
            </a:r>
            <a:r>
              <a:rPr lang="ru-RU" dirty="0" smtClean="0"/>
              <a:t>режим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11266" name="Picture 2" descr="https://pp.userapi.com/c625519/v625519284/31298/sbZ5ThaWb0Q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5" y="3143248"/>
            <a:ext cx="4953035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160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Творческая  презентация   «Я – учитель здоровья».</vt:lpstr>
      <vt:lpstr>Слайд 2</vt:lpstr>
      <vt:lpstr>Здоровье человека</vt:lpstr>
      <vt:lpstr>Здоровье человека</vt:lpstr>
      <vt:lpstr>Здоровье человека</vt:lpstr>
      <vt:lpstr>Здоровье человека</vt:lpstr>
      <vt:lpstr>Здоровье человека</vt:lpstr>
      <vt:lpstr>Древнее изречение: </vt:lpstr>
      <vt:lpstr>Структура здорового образа жизни должна включать следующие факторы</vt:lpstr>
      <vt:lpstr>Структура здорового образа жизни должна включать следующие факторы</vt:lpstr>
      <vt:lpstr>Структура здорового образа жизни должна включать следующие факторы</vt:lpstr>
      <vt:lpstr>Структура здорового образа жизни должна включать следующие факторы</vt:lpstr>
      <vt:lpstr>Структура здорового образа жизни должна включать следующие факторы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База</dc:creator>
  <cp:lastModifiedBy>База</cp:lastModifiedBy>
  <cp:revision>11</cp:revision>
  <dcterms:created xsi:type="dcterms:W3CDTF">2017-10-05T19:01:04Z</dcterms:created>
  <dcterms:modified xsi:type="dcterms:W3CDTF">2017-10-06T06:45:38Z</dcterms:modified>
</cp:coreProperties>
</file>