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36" y="1859727"/>
            <a:ext cx="917591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Различные способы кодирования</a:t>
            </a:r>
          </a:p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 и шифрования информации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179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260648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Азбука Морзе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72816"/>
            <a:ext cx="7960497" cy="456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09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332656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Жесты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46" y="2276872"/>
            <a:ext cx="8357822" cy="2953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490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332656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Ребусы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620"/>
            <a:ext cx="4506976" cy="208823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065" y="1270146"/>
            <a:ext cx="4317011" cy="172680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77" y="3748398"/>
            <a:ext cx="4422083" cy="176883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275" y="3820405"/>
            <a:ext cx="4062045" cy="162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136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11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2014-09-29T14:57:45Z</dcterms:created>
  <dcterms:modified xsi:type="dcterms:W3CDTF">2014-09-29T15:07:46Z</dcterms:modified>
</cp:coreProperties>
</file>