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71" r:id="rId4"/>
    <p:sldId id="286" r:id="rId5"/>
    <p:sldId id="287" r:id="rId6"/>
    <p:sldId id="296" r:id="rId7"/>
    <p:sldId id="300" r:id="rId8"/>
    <p:sldId id="29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AD317-BE84-466F-A064-5D5D6A9A7520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07BDB-B9BA-4B56-85A7-13E9FBEF5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67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1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0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51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7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08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50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A28CB-E5C7-42A9-B1B9-1D3B5CE1AAEE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0FC2C-A79D-4E78-882A-3B2A51043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5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020233" y="1710047"/>
            <a:ext cx="10363200" cy="3087584"/>
          </a:xfrm>
        </p:spPr>
        <p:txBody>
          <a:bodyPr>
            <a:normAutofit/>
          </a:bodyPr>
          <a:lstStyle/>
          <a:p>
            <a:r>
              <a:rPr lang="ru-RU" altLang="ru-RU" sz="4267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</a:t>
            </a:r>
            <a:r>
              <a:rPr lang="ru-RU" altLang="ru-RU" sz="42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 </a:t>
            </a:r>
            <a:r>
              <a:rPr lang="en-US" altLang="ru-RU" sz="4267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4267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42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42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alt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42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3079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pic>
          <p:nvPicPr>
            <p:cNvPr id="3081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5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9" name="Группа 2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113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pic>
          <p:nvPicPr>
            <p:cNvPr id="4115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15618"/>
              </p:ext>
            </p:extLst>
          </p:nvPr>
        </p:nvGraphicFramePr>
        <p:xfrm>
          <a:off x="224903" y="1111545"/>
          <a:ext cx="11742194" cy="483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500"/>
                <a:gridCol w="6458694"/>
              </a:tblGrid>
              <a:tr h="144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Минобрнауки России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05.03.2004 г. №</a:t>
                      </a: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1089) 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546A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866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и методы научного познания</a:t>
                      </a:r>
                    </a:p>
                  </a:txBody>
                  <a:tcPr marL="68580" marR="68580" marT="45710" marB="4571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Физика как естественнонаучный метод познания мира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</a:tr>
              <a:tr h="50113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Механика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Классическая механика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</a:tr>
              <a:tr h="50113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Молекулярная физика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Молекулярная физика и термодинамика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</a:tr>
              <a:tr h="50113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Электродинамика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Электростатика и электродинамика 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</a:tr>
              <a:tr h="501135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Квантовая физика и элементы астрофизики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Квантовая физика. Физика атома и атомного ядра </a:t>
                      </a:r>
                    </a:p>
                  </a:txBody>
                  <a:tcPr marL="68580" marR="68580" marT="45710" marB="45710"/>
                </a:tc>
              </a:tr>
              <a:tr h="501159"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Строение Вселенной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29708" y="1178462"/>
            <a:ext cx="10972800" cy="52606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как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познания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579418" y="2153129"/>
            <a:ext cx="9072748" cy="333327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фундаментальная наука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природе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познания.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физических явлений.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явлений и процессов.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– границы применимости.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и принцип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физики в формировании современной научной картины мира, в практической деятельности людей. 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культура.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35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29708" y="893455"/>
            <a:ext cx="10972800" cy="526065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Классическая механика 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629708" y="1566499"/>
            <a:ext cx="10972800" cy="49401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применимости классической механики.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задачи классической механики.  Важнейшие характеристики механического движения. Основные модели тел и движений.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тел.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Всемирного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тяготения, Гука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сухого трения. Инерциальная система отсчета. Законы механики Ньютона.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Гравитационные взаимодействия.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материальной точки и системы. Изменение и сохранение импульса.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законов механики для объяснения движения небесных тел и для развития космических исследований.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энергия материальной точки и системы. Закон сохранения механической энергии. Работа силы. </a:t>
            </a:r>
          </a:p>
          <a:p>
            <a:pPr marL="0" indent="0" algn="just">
              <a:buNone/>
            </a:pPr>
            <a:r>
              <a:rPr lang="ru-RU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 материальной точки и твердого тела.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равновесия. Момент силы. </a:t>
            </a:r>
            <a:r>
              <a:rPr lang="ru-RU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 жидкости и газа. Давление. Закон сохранения энергии в динамике жидкости.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колебания и волны.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Превращения энергии при колебаниях. Монохроматическая волна. Энергия волны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07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29708" y="1130961"/>
            <a:ext cx="10972800" cy="899720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Молекулярная физика 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термодинамика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07533" y="1805049"/>
            <a:ext cx="10095896" cy="41563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­-кинетическая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(МКТ)  строения вещества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ее экспериментальные доказательства. Абсолютная температура как мера средней кинетической энергии теплового движения частиц вещества. Модель идеального газа. Давление газа. Уравнение состояния идеального газа.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Менделеева-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Клапейрона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Газовые законы.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Агрегатные состояния вещества. </a:t>
            </a:r>
          </a:p>
          <a:p>
            <a:pPr marL="0" indent="0" algn="just"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строения жидкостей.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Поверхностное натяжение.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Термодинамическая система и ее равновесие.  Внутренняя энергия. </a:t>
            </a:r>
            <a:r>
              <a:rPr lang="ru-RU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Термодинамический процесс. Теплоемкость.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 сохранения энергии в тепловых процессах.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 хаос. Необратимость  тепловых  процессов. 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Преобразования энергии в тепловых    машинах.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КПД тепловой машины. </a:t>
            </a:r>
            <a:r>
              <a:rPr lang="ru-RU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Карно. Фазовые переходы.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проблемы теплоэнергетики. </a:t>
            </a: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07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60401" y="774701"/>
            <a:ext cx="10972800" cy="811161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Итоги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34391" y="1389413"/>
            <a:ext cx="11234056" cy="5117221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Демонстрировать на примерах роль и место физики в формировании современной научной картины мира, в развитии современной техники и технологий, в практической деятельности людей.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расчетные задачи с явно заданной физической моделью: на основе анализа условия задачи выделять физическую модель, находить физические величины и законы, необходимые и достаточные для ее решения, проводить расчеты и проверять полученный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US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Проводить исследования зависимостей между физическими величинами: проводить измерения и определять на основе исследования значение параметров, характеризующих данную зависимость между величинами и делать вывод с учетом погрешности измерений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70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29708" y="1214088"/>
            <a:ext cx="10972800" cy="811161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Итоги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34391" y="2731325"/>
            <a:ext cx="11234056" cy="377530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Углублённый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анализировать роль и место физики в формировании современной научной картины мира, в развитии современной техники и технологий, в практической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Характеризовать взаимосвязь между физикой и другими естественными науками (химией, биологией, астрономией и физической географией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70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09600" y="1392218"/>
            <a:ext cx="10972800" cy="811161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обсуждения предметных результатов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99016" y="2731325"/>
            <a:ext cx="10972800" cy="343196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информацию физического содержания при решении учебных, практических,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проектных и исследовательских задач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интегрируя информацию из различных источников и критически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оценивая.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Характеризовать системную связь между основополагающими научными понятиями: пространство, время, материя (вещество, поле), движение, сила,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400" b="1" i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-10584" y="55034"/>
            <a:ext cx="12202584" cy="6733117"/>
            <a:chOff x="-7938" y="41275"/>
            <a:chExt cx="9151938" cy="50498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17416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133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ГОРОДСКОЙ МЕТОДИЧЕСКИЙ ЦЕНТР			</a:t>
              </a:r>
              <a:r>
                <a:rPr lang="en-US" altLang="ru-RU" sz="2667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mosmetod.ru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>
                <a:solidFill>
                  <a:prstClr val="white"/>
                </a:solidFill>
              </a:endParaRPr>
            </a:p>
          </p:txBody>
        </p:sp>
        <p:pic>
          <p:nvPicPr>
            <p:cNvPr id="17418" name="Picture 7" descr="224-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88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604</Words>
  <Application>Microsoft Office PowerPoint</Application>
  <PresentationFormat>Произвольный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Примерная программа учебного предмета   «ФИЗИКА»</vt:lpstr>
      <vt:lpstr>Презентация PowerPoint</vt:lpstr>
      <vt:lpstr>Физика как естественнонаучный метод познания мира</vt:lpstr>
      <vt:lpstr>Классическая механика </vt:lpstr>
      <vt:lpstr>Молекулярная физика и термодинамика</vt:lpstr>
      <vt:lpstr> Итоги обсуждения предметных результатов  </vt:lpstr>
      <vt:lpstr> Итоги обсуждения предметных результатов  </vt:lpstr>
      <vt:lpstr>Итоги обсуждения предметных результатов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Ryzhikova Oksana Anatol`evna</dc:creator>
  <cp:lastModifiedBy>Ryzhikova OA</cp:lastModifiedBy>
  <cp:revision>108</cp:revision>
  <cp:lastPrinted>2015-11-05T15:34:13Z</cp:lastPrinted>
  <dcterms:created xsi:type="dcterms:W3CDTF">2015-04-08T15:37:22Z</dcterms:created>
  <dcterms:modified xsi:type="dcterms:W3CDTF">2015-11-06T00:47:24Z</dcterms:modified>
</cp:coreProperties>
</file>