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Технология ТРИЗ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79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Т – технология</a:t>
            </a:r>
          </a:p>
          <a:p>
            <a:r>
              <a:rPr lang="ru-RU" dirty="0" smtClean="0"/>
              <a:t>Р –решения</a:t>
            </a:r>
          </a:p>
          <a:p>
            <a:r>
              <a:rPr lang="ru-RU" dirty="0" smtClean="0"/>
              <a:t>И – изобретательских</a:t>
            </a:r>
          </a:p>
          <a:p>
            <a:r>
              <a:rPr lang="ru-RU" dirty="0" smtClean="0"/>
              <a:t>З -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59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Технология основывается на следующих этапах: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Постановка задачи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Поиск подобной задачи в базе стандартных задач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Разбитие поставленной задачи на стандартные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Решение данной задачи посредством решения стандартных задач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Внесение решения в базу стандартных задач</a:t>
            </a:r>
          </a:p>
        </p:txBody>
      </p:sp>
    </p:spTree>
    <p:extLst>
      <p:ext uri="{BB962C8B-B14F-4D97-AF65-F5344CB8AC3E}">
        <p14:creationId xmlns:p14="http://schemas.microsoft.com/office/powerpoint/2010/main" val="385280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примения 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Применение графических редакторов в проектной деятельности: «Построение паркета», «Тетрис», «Построение шахматной доски», «Построение снеговика (виноград, эмблема Олимписких игр и т.д.)»</a:t>
            </a:r>
          </a:p>
          <a:p>
            <a:r>
              <a:rPr lang="ru-RU" dirty="0" smtClean="0"/>
              <a:t>Метод координат: «Найди клад», «Задуманное слово»</a:t>
            </a:r>
          </a:p>
          <a:p>
            <a:r>
              <a:rPr lang="ru-RU" dirty="0" smtClean="0"/>
              <a:t>Кодирование/ декодирование: «Составление ребусов»</a:t>
            </a:r>
          </a:p>
          <a:p>
            <a:r>
              <a:rPr lang="ru-RU" dirty="0" smtClean="0"/>
              <a:t>Таблицы: «Составление кроссвордов с помощью таблиц»</a:t>
            </a:r>
          </a:p>
        </p:txBody>
      </p:sp>
    </p:spTree>
    <p:extLst>
      <p:ext uri="{BB962C8B-B14F-4D97-AF65-F5344CB8AC3E}">
        <p14:creationId xmlns:p14="http://schemas.microsoft.com/office/powerpoint/2010/main" val="34958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 координат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4825655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509" y="2420888"/>
            <a:ext cx="2664296" cy="203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830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Кодирование/ декодирование: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59"/>
          <a:stretch/>
        </p:blipFill>
        <p:spPr bwMode="auto">
          <a:xfrm>
            <a:off x="755576" y="2204864"/>
            <a:ext cx="7474024" cy="229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07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800" dirty="0"/>
              <a:t>Применение графических редакторов в проектной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83696"/>
            <a:ext cx="4608512" cy="2326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728281"/>
            <a:ext cx="4567436" cy="1657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18399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</TotalTime>
  <Words>121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Технология ТРИЗ</vt:lpstr>
      <vt:lpstr>Презентация PowerPoint</vt:lpstr>
      <vt:lpstr>Презентация PowerPoint</vt:lpstr>
      <vt:lpstr>Примеры примения технологии</vt:lpstr>
      <vt:lpstr>Метод координат</vt:lpstr>
      <vt:lpstr>Кодирование/ декодирование:</vt:lpstr>
      <vt:lpstr>Применение графических редакторов в проектной деятельности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ТРИЗ</dc:title>
  <dc:creator>user</dc:creator>
  <cp:lastModifiedBy>user</cp:lastModifiedBy>
  <cp:revision>3</cp:revision>
  <dcterms:created xsi:type="dcterms:W3CDTF">2017-05-17T08:55:37Z</dcterms:created>
  <dcterms:modified xsi:type="dcterms:W3CDTF">2017-05-17T09:16:05Z</dcterms:modified>
</cp:coreProperties>
</file>