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A94C-4508-4263-ADDA-0DB2E5AA5231}" type="datetimeFigureOut">
              <a:rPr lang="ru-RU" smtClean="0"/>
              <a:t>24.08.2011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C51F-5C6B-4004-8825-8561BB4C2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3167-CAA6-423C-8E4C-0604AA8169C1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1B50-05C6-483C-84F8-285FDA1D3403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5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66A3-E6CF-4274-B623-8327B3936EC8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2EA8-8320-4F46-9970-45A6A5764AD5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7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C22A-A1D4-4BC7-9C42-E2E79D3CBCB4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6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BB5C-36DD-4723-8D8F-5AC26991C7E5}" type="datetime1">
              <a:rPr lang="ru-RU" smtClean="0"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2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712-88C0-481F-9F9B-86EC1D27BEAE}" type="datetime1">
              <a:rPr lang="ru-RU" smtClean="0"/>
              <a:t>24.08.2011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9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E42F-B0DD-4E82-9EC4-F2CA994879A2}" type="datetime1">
              <a:rPr lang="ru-RU" smtClean="0"/>
              <a:t>24.08.2011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2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12FE-EB00-46F9-9DC5-79387EA746B0}" type="datetime1">
              <a:rPr lang="ru-RU" smtClean="0"/>
              <a:t>24.08.2011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0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4EA-3EC0-4707-8BC2-39AAAED03973}" type="datetime1">
              <a:rPr lang="ru-RU" smtClean="0"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16C9-263E-4171-B673-C3BCBB155B24}" type="datetime1">
              <a:rPr lang="ru-RU" smtClean="0"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DEC7-730E-4AD5-9BBE-B8EF67204F25}" type="datetime1">
              <a:rPr lang="ru-RU" smtClean="0"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646D-A483-448D-964F-CE85CED64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Советы ребятишкам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31246" r="20753" b="22066"/>
          <a:stretch/>
        </p:blipFill>
        <p:spPr>
          <a:xfrm rot="16200000">
            <a:off x="2267746" y="476670"/>
            <a:ext cx="4464494" cy="561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28799" r="17632" b="21085"/>
          <a:stretch/>
        </p:blipFill>
        <p:spPr>
          <a:xfrm rot="16200000">
            <a:off x="2324122" y="677064"/>
            <a:ext cx="4351741" cy="561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31517" r="18826" b="20152"/>
          <a:stretch/>
        </p:blipFill>
        <p:spPr>
          <a:xfrm rot="16200000">
            <a:off x="2474913" y="413519"/>
            <a:ext cx="4478069" cy="590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30530" r="25666" b="21566"/>
          <a:stretch/>
        </p:blipFill>
        <p:spPr>
          <a:xfrm rot="16200000">
            <a:off x="2303749" y="656689"/>
            <a:ext cx="4608514" cy="568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1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26460" r="23921" b="23827"/>
          <a:stretch/>
        </p:blipFill>
        <p:spPr>
          <a:xfrm rot="16200000">
            <a:off x="2411762" y="548677"/>
            <a:ext cx="4320477" cy="590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2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27475" r="26637" b="24653"/>
          <a:stretch/>
        </p:blipFill>
        <p:spPr>
          <a:xfrm rot="16200000">
            <a:off x="2279571" y="680869"/>
            <a:ext cx="451285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3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27801" r="21439" b="24060"/>
          <a:stretch/>
        </p:blipFill>
        <p:spPr>
          <a:xfrm rot="16200000">
            <a:off x="2411759" y="620686"/>
            <a:ext cx="4320483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21880" r="21557" b="29048"/>
          <a:stretch/>
        </p:blipFill>
        <p:spPr>
          <a:xfrm rot="16200000">
            <a:off x="2375762" y="584679"/>
            <a:ext cx="4248466" cy="561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646D-A483-448D-964F-CE85CED64C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14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Советы ребятишкам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ребятишкам</dc:title>
  <dc:creator>User</dc:creator>
  <cp:lastModifiedBy>User</cp:lastModifiedBy>
  <cp:revision>3</cp:revision>
  <dcterms:created xsi:type="dcterms:W3CDTF">2011-08-24T15:17:56Z</dcterms:created>
  <dcterms:modified xsi:type="dcterms:W3CDTF">2011-08-24T15:46:19Z</dcterms:modified>
</cp:coreProperties>
</file>