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5" r:id="rId2"/>
    <p:sldId id="267" r:id="rId3"/>
    <p:sldId id="268" r:id="rId4"/>
    <p:sldId id="269" r:id="rId5"/>
    <p:sldId id="271" r:id="rId6"/>
    <p:sldId id="272" r:id="rId7"/>
    <p:sldId id="273" r:id="rId8"/>
    <p:sldId id="280" r:id="rId9"/>
    <p:sldId id="281" r:id="rId10"/>
    <p:sldId id="282" r:id="rId11"/>
    <p:sldId id="283" r:id="rId12"/>
    <p:sldId id="285" r:id="rId13"/>
    <p:sldId id="288" r:id="rId14"/>
    <p:sldId id="278" r:id="rId15"/>
    <p:sldId id="293" r:id="rId16"/>
    <p:sldId id="292" r:id="rId17"/>
  </p:sldIdLst>
  <p:sldSz cx="9144000" cy="6858000" type="screen4x3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6" autoAdjust="0"/>
    <p:restoredTop sz="84583" autoAdjust="0"/>
  </p:normalViewPr>
  <p:slideViewPr>
    <p:cSldViewPr>
      <p:cViewPr>
        <p:scale>
          <a:sx n="68" d="100"/>
          <a:sy n="68" d="100"/>
        </p:scale>
        <p:origin x="-122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2.1546594897998355E-2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учащихся МСХАУК</c:v>
                </c:pt>
              </c:strCache>
            </c:strRef>
          </c:tx>
          <c:explosion val="35"/>
          <c:cat>
            <c:strRef>
              <c:f>Лист1!$A$2:$A$5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0.35</c:v>
                </c:pt>
                <c:pt idx="1">
                  <c:v>0.65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4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287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3407" y="404664"/>
            <a:ext cx="5897185" cy="1152128"/>
          </a:xfrm>
        </p:spPr>
        <p:txBody>
          <a:bodyPr/>
          <a:lstStyle>
            <a:lvl1pPr>
              <a:defRPr b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6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Текст 2"/>
          <p:cNvSpPr>
            <a:spLocks noGrp="1"/>
          </p:cNvSpPr>
          <p:nvPr>
            <p:ph idx="1"/>
          </p:nvPr>
        </p:nvSpPr>
        <p:spPr>
          <a:xfrm>
            <a:off x="179512" y="1988840"/>
            <a:ext cx="878497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339752" y="116632"/>
            <a:ext cx="6804248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16632"/>
            <a:ext cx="6804248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988840"/>
            <a:ext cx="878497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20000"/>
              <a:lumOff val="8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tu.bejxttyack-yo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r="5795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203200"/>
            <a:ext cx="8911771" cy="30625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УЧРЕЖДЕНИЕ ДОПОЛНИТЕЛЬНОГО ОБРАЗОВАНИЯ </a:t>
            </a:r>
          </a:p>
          <a:p>
            <a:r>
              <a:rPr lang="ru-RU" sz="32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СТАНЦИЯ ЮНЫХ  НАТУРАЛИСТОВ станицы ГОЛУБИЦКОЙ МУНИЦИПАЛЬНОГО  ОБРАЗОВАНИЯ ТЕМРЮКСКИЙ РАЙОН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85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User\Desktop\День открытых дверей\IMG-20190907-WA0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986" y="4444775"/>
            <a:ext cx="3639014" cy="2079436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по программе «Нескучная наука»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User\Desktop\День открытых дверей\IMG-20190907-WA0026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" y="1660808"/>
            <a:ext cx="4104456" cy="2376264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703874"/>
            <a:ext cx="3470618" cy="26289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66" y="4100894"/>
            <a:ext cx="3217819" cy="24367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808" y="3338255"/>
            <a:ext cx="2914141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16632"/>
            <a:ext cx="6696744" cy="136815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Методическая деятельность декабрь 2020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6" y="1556792"/>
            <a:ext cx="7979770" cy="503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2551837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Проведена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Конференция   по теме: «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Методика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изучения природных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территорий Таманского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полуострова»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РЕЗУЛЬТАТ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Дидактический материал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«ПРИРОДНЫЕ УГОЛКИ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ТАМАНИ»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38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Трансляционная деятельность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https://static8.depositphotos.com/1369454/859/i/950/depositphotos_8592569-stock-photo-film-strip-sp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9749"/>
            <a:ext cx="7056784" cy="527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2492896"/>
            <a:ext cx="48965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Снят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фильм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Грязевые вулканы» 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канал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«Кубань 24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 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 «Орбита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 программа «Истории с географией»</a:t>
            </a:r>
            <a:endParaRPr lang="ru-RU" sz="3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1A3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</a:t>
            </a:r>
            <a:r>
              <a:rPr lang="ru-RU" sz="3200" b="1" dirty="0">
                <a:solidFill>
                  <a:srgbClr val="1A3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:</a:t>
            </a:r>
            <a:r>
              <a:rPr lang="en-US" sz="3200" b="1" dirty="0">
                <a:solidFill>
                  <a:srgbClr val="1A3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//</a:t>
            </a:r>
            <a:r>
              <a:rPr lang="en-US" sz="3200" b="1" dirty="0" err="1">
                <a:solidFill>
                  <a:srgbClr val="1A3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yotu.bejxTtyacK-yo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5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Трансляционная деятельность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72671"/>
            <a:ext cx="3600400" cy="5092825"/>
          </a:xfrm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22641"/>
            <a:ext cx="4321175" cy="317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2852936"/>
            <a:ext cx="30963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</a:t>
            </a: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В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МЕЖДУНАРОДНОМ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ПРОЕКТЕ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«ЭКОЛОГИЧЕСКАЯ КУЛЬТУРА. </a:t>
            </a: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МИР И СОГЛАСИЕ.» </a:t>
            </a:r>
          </a:p>
        </p:txBody>
      </p:sp>
    </p:spTree>
    <p:extLst>
      <p:ext uri="{BB962C8B-B14F-4D97-AF65-F5344CB8AC3E}">
        <p14:creationId xmlns:p14="http://schemas.microsoft.com/office/powerpoint/2010/main" val="429491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2339752" y="368915"/>
            <a:ext cx="680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Диагностическая деятельность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Цилиндр 9"/>
          <p:cNvSpPr/>
          <p:nvPr/>
        </p:nvSpPr>
        <p:spPr>
          <a:xfrm>
            <a:off x="5084416" y="3878615"/>
            <a:ext cx="505479" cy="78744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Цилиндр 10"/>
          <p:cNvSpPr/>
          <p:nvPr/>
        </p:nvSpPr>
        <p:spPr>
          <a:xfrm>
            <a:off x="6516216" y="2996952"/>
            <a:ext cx="720080" cy="176332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16016" y="4760278"/>
            <a:ext cx="873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2019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732240" y="4760278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2020</a:t>
            </a: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427984" y="1484784"/>
            <a:ext cx="4104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Динамика роста успеваемости учащихся в общеобразовательных учреждениях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34" name="Picture 22" descr="C:\Users\User\Downloads\Аналитическая справка 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888432" cy="478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Сетевое взаимодействие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56068"/>
            <a:ext cx="4136901" cy="310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775" y="1156068"/>
            <a:ext cx="3908576" cy="292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4261008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Работа с учителями района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05611" y="4168675"/>
            <a:ext cx="22317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Взаимодействие с сотрудниками историко-археологического музея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896" y="62261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4340" name="Picture 4" descr="C:\Users\User\Desktop\IMG_20201029_1134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08800"/>
            <a:ext cx="4242640" cy="242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75856" y="5738336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Полевой семинар с сотрудниками КГУ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5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4509120"/>
            <a:ext cx="6803032" cy="125985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1" y="1556793"/>
            <a:ext cx="7776863" cy="201622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ТОЛЬКО В ЕДИНСТВЕ С ПРИРОДОЙ ЧЕЛОВЕК СТАНОВИТСЯ КРЕПЧЕ, ДУШЕВНЕЙ И ЗДОРОВЕЙ!</a:t>
            </a:r>
            <a:endParaRPr lang="ru-RU" sz="32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89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01600"/>
            <a:ext cx="8940800" cy="566057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ОТЧЁТ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(КИП-2019)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6F6F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F6F6F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деятельности краевой </a:t>
            </a:r>
            <a:b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инновационной площадки</a:t>
            </a:r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1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ШКОЛЬНЫЙ </a:t>
            </a:r>
            <a:r>
              <a:rPr lang="ru-RU" sz="31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ПРИРОДНО</a:t>
            </a:r>
            <a:r>
              <a:rPr lang="en-US" sz="31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ЭКОЛОГИЧЕСКИЙ</a:t>
            </a:r>
            <a:br>
              <a:rPr lang="ru-RU" sz="31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</a:t>
            </a:r>
            <a:br>
              <a:rPr lang="ru-RU" sz="31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ТАМАНСКОГО </a:t>
            </a:r>
            <a:r>
              <a:rPr lang="ru-RU" sz="31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ПОЛУОСТРОВА»</a:t>
            </a:r>
            <a:br>
              <a:rPr lang="ru-RU" sz="31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sz="27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Авторы проекта: </a:t>
            </a:r>
            <a:r>
              <a:rPr lang="ru-RU" sz="27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Жулей</a:t>
            </a:r>
            <a:r>
              <a:rPr lang="ru-RU" sz="27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Л.А.,</a:t>
            </a:r>
            <a:br>
              <a:rPr lang="ru-RU" sz="27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Иванченко В.В.,</a:t>
            </a:r>
            <a:br>
              <a:rPr lang="ru-RU" sz="27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7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педагоги </a:t>
            </a:r>
            <a:r>
              <a:rPr lang="ru-RU" sz="27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д.о</a:t>
            </a:r>
            <a:r>
              <a:rPr lang="ru-RU" sz="27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7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597666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600" b="1" dirty="0" smtClean="0">
                <a:solidFill>
                  <a:schemeClr val="bg1"/>
                </a:solidFill>
              </a:rPr>
              <a:t/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dirty="0">
                <a:solidFill>
                  <a:srgbClr val="002060"/>
                </a:solidFill>
              </a:rPr>
              <a:t/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6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побуждение мотивации учащихся к получению экологического образования  через модернизацию традиционного музейного пространства в современную образовательную среду, способствующую повышения интереса к краеведческой работе посредством научно-исследовательской </a:t>
            </a:r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деятельности.</a:t>
            </a:r>
            <a:endParaRPr lang="ru-RU" sz="36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25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628800"/>
            <a:ext cx="8964488" cy="48965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Вовлечение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педагогов, работающих в естественнонаучной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направленности,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работу по изучению природы Таманского полуострова для пополнения базы данных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музея.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Повышение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профессиональной  квалификации в рамках работы инновационной площадки.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Создание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условий для творческого самовыражения и поисково научной деятельности педагогов и обучающихся, вовлечённых в инновационную деятельность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на 2020год</a:t>
            </a:r>
          </a:p>
        </p:txBody>
      </p:sp>
    </p:spTree>
    <p:extLst>
      <p:ext uri="{BB962C8B-B14F-4D97-AF65-F5344CB8AC3E}">
        <p14:creationId xmlns:p14="http://schemas.microsoft.com/office/powerpoint/2010/main" val="327094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483768" y="2348880"/>
            <a:ext cx="4032448" cy="201622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ИЗМЕРЕНИЕ И ОЦЕНКА КАЧЕСТВА ИННОВАЦИИ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1628800"/>
            <a:ext cx="2627784" cy="14401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ТЕОРЕТИЧЕСКАЯ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4725144"/>
            <a:ext cx="2843808" cy="136815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МЕТОДИЧЕСКАЯ ДЕЯТЕЛЬНОСТЬ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447300" y="1628800"/>
            <a:ext cx="2664296" cy="14401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ДАГНОСТИЧЕСКАЯ ДЕЯТЕЛЬНОСТЬ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16216" y="4725145"/>
            <a:ext cx="2627784" cy="1368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ПРАКТИЧЕСКАЯ ДЕЯТЕЛЬНОСТЬ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52818" y="4760507"/>
            <a:ext cx="3171212" cy="136815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ТРАНСЛЯЦИОННАЯ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172765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ТЕОРЕТИЧЕСКАЯ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82260" y="1637434"/>
            <a:ext cx="7704856" cy="10714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Положение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создании экологического научного общества учащихся Тамани (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ЭкоНОУТ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536" y="2852936"/>
            <a:ext cx="6624736" cy="1224136"/>
          </a:xfrm>
          <a:prstGeom prst="roundRect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оложение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проведении практического семинара «Природные уголки Таманского полуострова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82260" y="4221088"/>
            <a:ext cx="7822188" cy="14401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Положение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проведении конференции для педагогов дополнительного образования естественнонаучной направленности «Методика изучения природных территорий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Таманского»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5805264"/>
            <a:ext cx="6624736" cy="8640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Общеобразовательная общеразвивающая программа «Нескучная наука»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47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ПРАКТИЧЕСКАЯ ДЕЯТЕЛЬНОСТЬ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59632" y="1628800"/>
            <a:ext cx="7488832" cy="45365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этапа экологического научного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общества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учащихся Тамани (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ЭкоНОУТ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Практический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семинар «Природные уголки Таманского полуострова» совместно с сотрудниками историко-археологического музея для учащихся образовательных учреждений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района.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по программе «Нескучная наука».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26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ЭкоНОУТ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март 2020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792" y="1222570"/>
            <a:ext cx="3793211" cy="286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07617"/>
            <a:ext cx="3821564" cy="284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765357592"/>
              </p:ext>
            </p:extLst>
          </p:nvPr>
        </p:nvGraphicFramePr>
        <p:xfrm>
          <a:off x="323528" y="2708920"/>
          <a:ext cx="3751312" cy="285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8067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16632"/>
            <a:ext cx="6984776" cy="1728192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Практический семинар «Природные уголки Таманского полуострова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октябрь-ноябрь 2020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09994"/>
            <a:ext cx="4611139" cy="271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User\Desktop\фото 2020\Новая папка\20201127_111113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651" y="1809992"/>
            <a:ext cx="4353349" cy="25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фото 2020\20201029_1306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18" y="4042094"/>
            <a:ext cx="448858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User\Desktop\фото 2020\20201029_1225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9338"/>
            <a:ext cx="4475906" cy="255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37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eeb6d52fc8a19b293465edfbe4d31e3b299c"/>
</p:tagLst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2595</TotalTime>
  <Words>272</Words>
  <Application>Microsoft Office PowerPoint</Application>
  <PresentationFormat>Экран (4:3)</PresentationFormat>
  <Paragraphs>52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  ОТЧЁТ (КИП-2019)  о деятельности краевой  инновационной площадки «ШКОЛЬНЫЙ  ПРИРОДНО - ЭКОЛОГИЧЕСКИЙ МУЗЕЙ  ТАМАНСКОГО ПОЛУОСТРОВА»                                     Авторы проекта: Жулей Л.А.,                                                                   Иванченко В.В.,                                                              педагоги д.о. </vt:lpstr>
      <vt:lpstr>Цель:  побуждение мотивации учащихся к получению экологического образования  через модернизацию традиционного музейного пространства в современную образовательную среду, способствующую повышения интереса к краеведческой работе посредством научно-исследовательской деятельности.</vt:lpstr>
      <vt:lpstr>ЗАДАЧИ на 2020год</vt:lpstr>
      <vt:lpstr>Презентация PowerPoint</vt:lpstr>
      <vt:lpstr>ТЕОРЕТИЧЕСКАЯ ДЕЯТЕЛЬНОСТЬ</vt:lpstr>
      <vt:lpstr>ПРАКТИЧЕСКАЯ ДЕЯТЕЛЬНОСТЬ</vt:lpstr>
      <vt:lpstr>Проведение ЭкоНОУТ март 2020 </vt:lpstr>
      <vt:lpstr>Практический семинар «Природные уголки Таманского полуострова» октябрь-ноябрь 2020  </vt:lpstr>
      <vt:lpstr>Работа по программе «Нескучная наука»</vt:lpstr>
      <vt:lpstr>Методическая деятельность декабрь 2020</vt:lpstr>
      <vt:lpstr>Трансляционная деятельность</vt:lpstr>
      <vt:lpstr>Трансляционная деятельность</vt:lpstr>
      <vt:lpstr>Диагностическая деятельность</vt:lpstr>
      <vt:lpstr>Сетевое взаимодействие</vt:lpstr>
      <vt:lpstr>СПАСИБО ЗА ВНИМАНИЕ!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Экология города</dc:title>
  <dc:creator>obstinate</dc:creator>
  <dc:description>Шаблон презентации с сайта https://presentation-creation.ru/</dc:description>
  <cp:lastModifiedBy>User</cp:lastModifiedBy>
  <cp:revision>1223</cp:revision>
  <dcterms:created xsi:type="dcterms:W3CDTF">2018-02-25T09:09:03Z</dcterms:created>
  <dcterms:modified xsi:type="dcterms:W3CDTF">2021-02-09T08:58:01Z</dcterms:modified>
</cp:coreProperties>
</file>