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7" r:id="rId3"/>
    <p:sldId id="261" r:id="rId4"/>
    <p:sldId id="263" r:id="rId5"/>
    <p:sldId id="264" r:id="rId6"/>
    <p:sldId id="265" r:id="rId7"/>
    <p:sldId id="266" r:id="rId8"/>
    <p:sldId id="260" r:id="rId9"/>
    <p:sldId id="259" r:id="rId10"/>
    <p:sldId id="269" r:id="rId11"/>
    <p:sldId id="270" r:id="rId12"/>
    <p:sldId id="271" r:id="rId13"/>
    <p:sldId id="272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89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4421" y="950496"/>
            <a:ext cx="9833811" cy="38268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Решения Изобретательских Задач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(ТРИЗ)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095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624948"/>
              </p:ext>
            </p:extLst>
          </p:nvPr>
        </p:nvGraphicFramePr>
        <p:xfrm>
          <a:off x="2526636" y="505330"/>
          <a:ext cx="9180000" cy="58739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148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</a:tblGrid>
              <a:tr h="1656698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поле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Морзе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диалог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пробел</a:t>
                      </a:r>
                      <a:endParaRPr lang="ru-RU" sz="2000" b="0" i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слово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Евклид 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Паскаль </a:t>
                      </a:r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99CCFF"/>
                    </a:solidFill>
                  </a:tcPr>
                </a:tc>
              </a:tr>
              <a:tr h="289833"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Самая длинная клавиша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579666"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Изобретатель системы кодирования информации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3373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Два смежных байта оперативной памяти</a:t>
                      </a:r>
                      <a:endParaRPr lang="ru-RU" sz="2000" b="0" i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5796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взаимодействия пользователя с компьютером</a:t>
                      </a:r>
                      <a:endParaRPr lang="ru-RU" sz="2000" b="0" i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579666"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 программирования высокого уровня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6169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 самого древнего алгоритма</a:t>
                      </a:r>
                      <a:endParaRPr lang="ru-RU" sz="2000" b="0" i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579666"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Элементарная единица программы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579666"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 данных типа запись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Ъ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000" b="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62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62391" y="250657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килобайт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464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23318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«Графический редактор».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04208"/>
            <a:ext cx="8915400" cy="4303297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По заданному в тексте описанию выполнить построение объекта в графическом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редакторе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 - Надо покрасить стены белой краской, чтобы летом из самого дальнего края леса было видно наш домик, - сказал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Ниф-ниф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 Покрасим стены черной краской, чтобы зимой на фоне белого снега было видно наш домик, - возразил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Наф-наф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 Не спешите, - сказал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Нуф-нуф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давайте сделаем так...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Что предложил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Нуф-нуф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69590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94" t="27966" r="28679" b="1767"/>
          <a:stretch>
            <a:fillRect/>
          </a:stretch>
        </p:blipFill>
        <p:spPr bwMode="auto">
          <a:xfrm>
            <a:off x="4636921" y="1171827"/>
            <a:ext cx="3977689" cy="475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084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Преимущества ТРИЗ: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 больших затрат времени,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использовать в традиционной системе обучения,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фантазию, воображение у детей,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Вселяет уверенность в своих силах.</a:t>
            </a:r>
          </a:p>
        </p:txBody>
      </p:sp>
    </p:spTree>
    <p:extLst>
      <p:ext uri="{BB962C8B-B14F-4D97-AF65-F5344CB8AC3E}">
        <p14:creationId xmlns:p14="http://schemas.microsoft.com/office/powerpoint/2010/main" val="5070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14406"/>
            <a:ext cx="8915400" cy="52013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ТРИЗ – педагогика развивает мышление комплексно: и правое полушарие (развитие фантазии, воображения, образного мышления) и левое полушарие (логическое, системное,  все виды анализа), а также и все другие свойства нервной системы и психической деятельности - и чувства, и память, и внимание, и волевые качества, то есть, все основы мышления. </a:t>
            </a:r>
          </a:p>
          <a:p>
            <a:pPr marL="0" indent="0" algn="just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3381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Цель ТРИЗ: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сильного мышления и воспитание творческой личности, подготовленной к самостоятельному решению сложных проблем в различных областях деятельности.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эффективной технологии изобретательства.</a:t>
            </a:r>
            <a:endParaRPr lang="ru-RU" alt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18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4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ТРИЗ позволяет: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2925" y="1756611"/>
            <a:ext cx="9185991" cy="415461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задачи,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Выявлять новые,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Прогнозировать развитие техники,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работу конструкторов, технологов,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другое.</a:t>
            </a:r>
          </a:p>
        </p:txBody>
      </p:sp>
    </p:spTree>
    <p:extLst>
      <p:ext uri="{BB962C8B-B14F-4D97-AF65-F5344CB8AC3E}">
        <p14:creationId xmlns:p14="http://schemas.microsoft.com/office/powerpoint/2010/main" val="318342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Задачи решаемые ТРИЗ</a:t>
            </a:r>
            <a:endParaRPr lang="ru-RU" sz="4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15979"/>
            <a:ext cx="8915400" cy="4395243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на уроке метода активного обучения определяется дидактической задачей урока.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задачи, решаемые с помощью ТРИЗ – педагогики: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творческого и логического мышления;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развития познавательной активности и самостоятельности;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принятия решений; смена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7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10054" cy="128089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Основные требования к задачам с элементами ТРИЗ</a:t>
            </a:r>
            <a:endParaRPr lang="ru-RU" sz="4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394285"/>
            <a:ext cx="8915400" cy="4395243"/>
          </a:xfrm>
        </p:spPr>
        <p:txBody>
          <a:bodyPr>
            <a:normAutofit/>
          </a:bodyPr>
          <a:lstStyle/>
          <a:p>
            <a:pPr marL="0" lv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добрыми, интересными, доброжелательными.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должны быть разными, из разных областей знания.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343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Методика ТРИЗ</a:t>
            </a:r>
            <a:endParaRPr lang="ru-RU" sz="4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884528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активизации творческой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могут быть как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индивидуальными, так и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коллективными.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7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815388"/>
            <a:ext cx="8915399" cy="404261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использования ТРИЗ-задач  на уроках информатики.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30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5526" y="413084"/>
            <a:ext cx="10086474" cy="6204284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4800" b="1" dirty="0">
                <a:solidFill>
                  <a:schemeClr val="hlink"/>
                </a:solidFill>
                <a:latin typeface="Times New Roman" panose="02020603050405020304" pitchFamily="18" charset="0"/>
                <a:ea typeface="+mj-ea"/>
                <a:cs typeface="+mj-cs"/>
              </a:rPr>
              <a:t>Задачи по </a:t>
            </a:r>
            <a:r>
              <a:rPr lang="ru-RU" sz="4800" b="1" dirty="0" smtClean="0">
                <a:solidFill>
                  <a:schemeClr val="hlink"/>
                </a:solidFill>
                <a:latin typeface="Times New Roman" panose="02020603050405020304" pitchFamily="18" charset="0"/>
                <a:ea typeface="+mj-ea"/>
                <a:cs typeface="+mj-cs"/>
              </a:rPr>
              <a:t>методу словотворчества</a:t>
            </a:r>
            <a:endParaRPr lang="ru-RU" sz="4800" b="1" dirty="0">
              <a:solidFill>
                <a:schemeClr val="hlink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закрепить, проверить знания учащихся по пройденной теме, развитие памяти, внимания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Описание: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“ящике” с буквами спрятано слово. Надо найти это слово, для чего необходимо правильно совместить понятия по вертикали и горизонтали.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0566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418</Words>
  <Application>Microsoft Office PowerPoint</Application>
  <PresentationFormat>Широкоэкранный</PresentationFormat>
  <Paragraphs>121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Times New Roman</vt:lpstr>
      <vt:lpstr>Wingdings</vt:lpstr>
      <vt:lpstr>Wingdings 3</vt:lpstr>
      <vt:lpstr>Легкий дым</vt:lpstr>
      <vt:lpstr>Теория Решения Изобретательских Задач (ТРИЗ)</vt:lpstr>
      <vt:lpstr>Презентация PowerPoint</vt:lpstr>
      <vt:lpstr>Цель ТРИЗ:</vt:lpstr>
      <vt:lpstr>ТРИЗ позволяет:</vt:lpstr>
      <vt:lpstr>Задачи решаемые ТРИЗ</vt:lpstr>
      <vt:lpstr>Основные требования к задачам с элементами ТРИЗ</vt:lpstr>
      <vt:lpstr>Методика ТРИЗ</vt:lpstr>
      <vt:lpstr>Варианты использования ТРИЗ-задач  на уроках информатики.    </vt:lpstr>
      <vt:lpstr>Презентация PowerPoint</vt:lpstr>
      <vt:lpstr>Презентация PowerPoint</vt:lpstr>
      <vt:lpstr>Презентация PowerPoint</vt:lpstr>
      <vt:lpstr>Тема: «Графический редактор».  5 класс. </vt:lpstr>
      <vt:lpstr>Презентация PowerPoint</vt:lpstr>
      <vt:lpstr>Преимущества ТРИЗ: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ТРИЗ-педагогики на уроке информатики</dc:title>
  <dc:creator>Слушатель</dc:creator>
  <cp:lastModifiedBy>Слушатель</cp:lastModifiedBy>
  <cp:revision>7</cp:revision>
  <dcterms:created xsi:type="dcterms:W3CDTF">2016-10-19T08:42:25Z</dcterms:created>
  <dcterms:modified xsi:type="dcterms:W3CDTF">2016-10-19T09:44:43Z</dcterms:modified>
</cp:coreProperties>
</file>