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0" r:id="rId3"/>
    <p:sldId id="262" r:id="rId4"/>
    <p:sldId id="260" r:id="rId5"/>
    <p:sldId id="284" r:id="rId6"/>
    <p:sldId id="261" r:id="rId7"/>
    <p:sldId id="259" r:id="rId8"/>
    <p:sldId id="293" r:id="rId9"/>
    <p:sldId id="287" r:id="rId10"/>
    <p:sldId id="296" r:id="rId11"/>
    <p:sldId id="266" r:id="rId12"/>
    <p:sldId id="267" r:id="rId13"/>
    <p:sldId id="268" r:id="rId14"/>
    <p:sldId id="289" r:id="rId15"/>
    <p:sldId id="276" r:id="rId16"/>
    <p:sldId id="291" r:id="rId17"/>
    <p:sldId id="271" r:id="rId18"/>
    <p:sldId id="292" r:id="rId19"/>
    <p:sldId id="279" r:id="rId20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B0C09-AAB8-4513-8EC1-B33DA93CBC45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F9A56FC-305D-471B-8F1D-847E099D3AC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Субъект исследования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894BE39-B539-4867-AAC1-9FBFEA71EA5D}" type="parTrans" cxnId="{99196468-85ED-483D-B4B5-E8ECC2959AA3}">
      <dgm:prSet/>
      <dgm:spPr/>
      <dgm:t>
        <a:bodyPr/>
        <a:lstStyle/>
        <a:p>
          <a:endParaRPr lang="ru-RU"/>
        </a:p>
      </dgm:t>
    </dgm:pt>
    <dgm:pt modelId="{23A26EB4-94C8-48BB-A34B-9098E8B28560}" type="sibTrans" cxnId="{99196468-85ED-483D-B4B5-E8ECC2959AA3}">
      <dgm:prSet/>
      <dgm:spPr/>
      <dgm:t>
        <a:bodyPr/>
        <a:lstStyle/>
        <a:p>
          <a:endParaRPr lang="ru-RU"/>
        </a:p>
      </dgm:t>
    </dgm:pt>
    <dgm:pt modelId="{415EA6C4-70DD-4305-80EF-542009D5617E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Инициативная группа педагогов МБОУ лицея № 48 г. Краснодара, заинтересованные представители вузов-партнеров и родительской общественности</a:t>
          </a:r>
          <a:r>
            <a:rPr lang="ru-RU" sz="1800" dirty="0" smtClean="0"/>
            <a:t>.</a:t>
          </a:r>
          <a:endParaRPr lang="ru-RU" sz="2400" dirty="0"/>
        </a:p>
      </dgm:t>
    </dgm:pt>
    <dgm:pt modelId="{37C6F199-46EC-4ECB-AF22-8655AA964322}" type="parTrans" cxnId="{7559676B-D9DD-484A-AE3E-AF06FFB3D3AE}">
      <dgm:prSet/>
      <dgm:spPr/>
      <dgm:t>
        <a:bodyPr/>
        <a:lstStyle/>
        <a:p>
          <a:endParaRPr lang="ru-RU"/>
        </a:p>
      </dgm:t>
    </dgm:pt>
    <dgm:pt modelId="{93FB68F0-FEF4-4347-86B9-F41E3941E9CE}" type="sibTrans" cxnId="{7559676B-D9DD-484A-AE3E-AF06FFB3D3AE}">
      <dgm:prSet/>
      <dgm:spPr/>
      <dgm:t>
        <a:bodyPr/>
        <a:lstStyle/>
        <a:p>
          <a:endParaRPr lang="ru-RU"/>
        </a:p>
      </dgm:t>
    </dgm:pt>
    <dgm:pt modelId="{4615EA64-7BCA-4668-B303-9F368C0CBF40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Объект исследования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E7D3D43-7B02-4F7F-8B2E-B07F38579BC9}" type="parTrans" cxnId="{7F057FD3-97CE-4197-BE30-F61AF53A29A1}">
      <dgm:prSet/>
      <dgm:spPr/>
      <dgm:t>
        <a:bodyPr/>
        <a:lstStyle/>
        <a:p>
          <a:endParaRPr lang="ru-RU"/>
        </a:p>
      </dgm:t>
    </dgm:pt>
    <dgm:pt modelId="{35F6B4C8-2E49-4546-81D0-B8A24D9BA156}" type="sibTrans" cxnId="{7F057FD3-97CE-4197-BE30-F61AF53A29A1}">
      <dgm:prSet/>
      <dgm:spPr/>
      <dgm:t>
        <a:bodyPr/>
        <a:lstStyle/>
        <a:p>
          <a:endParaRPr lang="ru-RU"/>
        </a:p>
      </dgm:t>
    </dgm:pt>
    <dgm:pt modelId="{688FA8CD-D398-45BB-BA97-C5A6A1DF2473}">
      <dgm:prSet phldrT="[Текст]" custT="1"/>
      <dgm:spPr/>
      <dgm:t>
        <a:bodyPr/>
        <a:lstStyle/>
        <a:p>
          <a:pPr algn="l"/>
          <a:r>
            <a:rPr lang="ru-RU" sz="1800" dirty="0" err="1" smtClean="0">
              <a:latin typeface="Arial" pitchFamily="34" charset="0"/>
              <a:cs typeface="Arial" pitchFamily="34" charset="0"/>
            </a:rPr>
            <a:t>Предпрофильная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подготовка и профильное обучение, ориентированные на повышение качества общего образования.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3AA23892-31E0-4C1F-BC6E-1FB61153EFC1}" type="parTrans" cxnId="{03382FE5-98E1-4CEA-B4D5-B9FBC1688433}">
      <dgm:prSet/>
      <dgm:spPr/>
      <dgm:t>
        <a:bodyPr/>
        <a:lstStyle/>
        <a:p>
          <a:endParaRPr lang="ru-RU"/>
        </a:p>
      </dgm:t>
    </dgm:pt>
    <dgm:pt modelId="{7A6633A5-4CD8-4DFE-A08C-C194B0D8C0F5}" type="sibTrans" cxnId="{03382FE5-98E1-4CEA-B4D5-B9FBC1688433}">
      <dgm:prSet/>
      <dgm:spPr/>
      <dgm:t>
        <a:bodyPr/>
        <a:lstStyle/>
        <a:p>
          <a:endParaRPr lang="ru-RU"/>
        </a:p>
      </dgm:t>
    </dgm:pt>
    <dgm:pt modelId="{6C2DB6DA-F659-48F2-850F-3805E1FE88E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Arial" pitchFamily="34" charset="0"/>
              <a:cs typeface="Arial" pitchFamily="34" charset="0"/>
            </a:rPr>
            <a:t>Предмет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851DC55-47A6-4DF8-87E6-D206DCEA3A64}" type="parTrans" cxnId="{2B097C72-720C-41EB-8C18-1273AE123198}">
      <dgm:prSet/>
      <dgm:spPr/>
      <dgm:t>
        <a:bodyPr/>
        <a:lstStyle/>
        <a:p>
          <a:endParaRPr lang="ru-RU"/>
        </a:p>
      </dgm:t>
    </dgm:pt>
    <dgm:pt modelId="{1595C05D-F232-4E6D-9561-5C85164E3FED}" type="sibTrans" cxnId="{2B097C72-720C-41EB-8C18-1273AE123198}">
      <dgm:prSet/>
      <dgm:spPr/>
      <dgm:t>
        <a:bodyPr/>
        <a:lstStyle/>
        <a:p>
          <a:endParaRPr lang="ru-RU"/>
        </a:p>
      </dgm:t>
    </dgm:pt>
    <dgm:pt modelId="{B8438D81-5B32-4C1C-BDF5-6A2E33B734F4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Разработка сетевой модели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предпрофильной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подготовки и профильного обучения, реализуемой через систему взаимодействия лицея с учреждениями ВПО, как инструмента повышения качества общего образования.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37684673-DE95-4BEF-BB57-B20C73E47077}" type="parTrans" cxnId="{B8466F09-E51E-4ABC-BF1C-966B16B737A9}">
      <dgm:prSet/>
      <dgm:spPr/>
      <dgm:t>
        <a:bodyPr/>
        <a:lstStyle/>
        <a:p>
          <a:endParaRPr lang="ru-RU"/>
        </a:p>
      </dgm:t>
    </dgm:pt>
    <dgm:pt modelId="{F80F1827-1C20-4390-911A-298ECF9F98AE}" type="sibTrans" cxnId="{B8466F09-E51E-4ABC-BF1C-966B16B737A9}">
      <dgm:prSet/>
      <dgm:spPr/>
      <dgm:t>
        <a:bodyPr/>
        <a:lstStyle/>
        <a:p>
          <a:endParaRPr lang="ru-RU"/>
        </a:p>
      </dgm:t>
    </dgm:pt>
    <dgm:pt modelId="{6CFA2A27-839D-4140-87BD-FA5923DF705D}" type="pres">
      <dgm:prSet presAssocID="{FDFB0C09-AAB8-4513-8EC1-B33DA93CBC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9FB077-333B-476D-9DEA-0A548B8661D2}" type="pres">
      <dgm:prSet presAssocID="{5F9A56FC-305D-471B-8F1D-847E099D3AC4}" presName="linNode" presStyleCnt="0"/>
      <dgm:spPr/>
    </dgm:pt>
    <dgm:pt modelId="{0789C4D9-2CCA-439B-A9F1-F75CF2406AA7}" type="pres">
      <dgm:prSet presAssocID="{5F9A56FC-305D-471B-8F1D-847E099D3A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60912-E88E-40A4-93D2-C95E37B7BE94}" type="pres">
      <dgm:prSet presAssocID="{5F9A56FC-305D-471B-8F1D-847E099D3AC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0E437-4A7C-4E71-AF42-24978F64F0F0}" type="pres">
      <dgm:prSet presAssocID="{23A26EB4-94C8-48BB-A34B-9098E8B28560}" presName="sp" presStyleCnt="0"/>
      <dgm:spPr/>
    </dgm:pt>
    <dgm:pt modelId="{FA136F53-D99A-40BD-99F4-B20D6641F10B}" type="pres">
      <dgm:prSet presAssocID="{4615EA64-7BCA-4668-B303-9F368C0CBF40}" presName="linNode" presStyleCnt="0"/>
      <dgm:spPr/>
    </dgm:pt>
    <dgm:pt modelId="{8706C0A3-F1B8-4F11-9265-534E07C79EC3}" type="pres">
      <dgm:prSet presAssocID="{4615EA64-7BCA-4668-B303-9F368C0CBF4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7DA77-624F-4CA3-BF30-EF135BEF15CA}" type="pres">
      <dgm:prSet presAssocID="{4615EA64-7BCA-4668-B303-9F368C0CBF40}" presName="descendantText" presStyleLbl="alignAccFollowNode1" presStyleIdx="1" presStyleCnt="3" custLinFactNeighborX="1570" custLinFactNeighborY="-1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D8612-199D-4233-92EB-548840E11C84}" type="pres">
      <dgm:prSet presAssocID="{35F6B4C8-2E49-4546-81D0-B8A24D9BA156}" presName="sp" presStyleCnt="0"/>
      <dgm:spPr/>
    </dgm:pt>
    <dgm:pt modelId="{24CBAAA3-3F14-4211-A04C-4399793810CD}" type="pres">
      <dgm:prSet presAssocID="{6C2DB6DA-F659-48F2-850F-3805E1FE88EE}" presName="linNode" presStyleCnt="0"/>
      <dgm:spPr/>
    </dgm:pt>
    <dgm:pt modelId="{1C995DBF-E022-455E-A5E9-A732D47BA3C2}" type="pres">
      <dgm:prSet presAssocID="{6C2DB6DA-F659-48F2-850F-3805E1FE88E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128A9-E4A5-4E62-A637-D18EE981A927}" type="pres">
      <dgm:prSet presAssocID="{6C2DB6DA-F659-48F2-850F-3805E1FE88EE}" presName="descendantText" presStyleLbl="alignAccFollowNode1" presStyleIdx="2" presStyleCnt="3" custScaleY="134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57FD3-97CE-4197-BE30-F61AF53A29A1}" srcId="{FDFB0C09-AAB8-4513-8EC1-B33DA93CBC45}" destId="{4615EA64-7BCA-4668-B303-9F368C0CBF40}" srcOrd="1" destOrd="0" parTransId="{9E7D3D43-7B02-4F7F-8B2E-B07F38579BC9}" sibTransId="{35F6B4C8-2E49-4546-81D0-B8A24D9BA156}"/>
    <dgm:cxn modelId="{7A7963A9-82C8-4D68-B05A-44CCC1A2F7F3}" type="presOf" srcId="{FDFB0C09-AAB8-4513-8EC1-B33DA93CBC45}" destId="{6CFA2A27-839D-4140-87BD-FA5923DF705D}" srcOrd="0" destOrd="0" presId="urn:microsoft.com/office/officeart/2005/8/layout/vList5"/>
    <dgm:cxn modelId="{7559676B-D9DD-484A-AE3E-AF06FFB3D3AE}" srcId="{5F9A56FC-305D-471B-8F1D-847E099D3AC4}" destId="{415EA6C4-70DD-4305-80EF-542009D5617E}" srcOrd="0" destOrd="0" parTransId="{37C6F199-46EC-4ECB-AF22-8655AA964322}" sibTransId="{93FB68F0-FEF4-4347-86B9-F41E3941E9CE}"/>
    <dgm:cxn modelId="{69AFE03B-2DFD-41F7-8514-53E6B3727FA5}" type="presOf" srcId="{415EA6C4-70DD-4305-80EF-542009D5617E}" destId="{36160912-E88E-40A4-93D2-C95E37B7BE94}" srcOrd="0" destOrd="0" presId="urn:microsoft.com/office/officeart/2005/8/layout/vList5"/>
    <dgm:cxn modelId="{F5B59493-C64E-4C81-B7CD-038EFE8DAA3F}" type="presOf" srcId="{6C2DB6DA-F659-48F2-850F-3805E1FE88EE}" destId="{1C995DBF-E022-455E-A5E9-A732D47BA3C2}" srcOrd="0" destOrd="0" presId="urn:microsoft.com/office/officeart/2005/8/layout/vList5"/>
    <dgm:cxn modelId="{4637D61A-B282-4FB4-9121-9A2E98925159}" type="presOf" srcId="{B8438D81-5B32-4C1C-BDF5-6A2E33B734F4}" destId="{B53128A9-E4A5-4E62-A637-D18EE981A927}" srcOrd="0" destOrd="0" presId="urn:microsoft.com/office/officeart/2005/8/layout/vList5"/>
    <dgm:cxn modelId="{0D49CFC9-1C4E-4A71-A04F-468CF8D6D1CE}" type="presOf" srcId="{5F9A56FC-305D-471B-8F1D-847E099D3AC4}" destId="{0789C4D9-2CCA-439B-A9F1-F75CF2406AA7}" srcOrd="0" destOrd="0" presId="urn:microsoft.com/office/officeart/2005/8/layout/vList5"/>
    <dgm:cxn modelId="{2B097C72-720C-41EB-8C18-1273AE123198}" srcId="{FDFB0C09-AAB8-4513-8EC1-B33DA93CBC45}" destId="{6C2DB6DA-F659-48F2-850F-3805E1FE88EE}" srcOrd="2" destOrd="0" parTransId="{F851DC55-47A6-4DF8-87E6-D206DCEA3A64}" sibTransId="{1595C05D-F232-4E6D-9561-5C85164E3FED}"/>
    <dgm:cxn modelId="{B8466F09-E51E-4ABC-BF1C-966B16B737A9}" srcId="{6C2DB6DA-F659-48F2-850F-3805E1FE88EE}" destId="{B8438D81-5B32-4C1C-BDF5-6A2E33B734F4}" srcOrd="0" destOrd="0" parTransId="{37684673-DE95-4BEF-BB57-B20C73E47077}" sibTransId="{F80F1827-1C20-4390-911A-298ECF9F98AE}"/>
    <dgm:cxn modelId="{035E350B-12A5-453C-8783-CF7BFACE3FDA}" type="presOf" srcId="{688FA8CD-D398-45BB-BA97-C5A6A1DF2473}" destId="{5547DA77-624F-4CA3-BF30-EF135BEF15CA}" srcOrd="0" destOrd="0" presId="urn:microsoft.com/office/officeart/2005/8/layout/vList5"/>
    <dgm:cxn modelId="{79F1072B-73F8-47C9-96B1-F0AEC4BF4E7A}" type="presOf" srcId="{4615EA64-7BCA-4668-B303-9F368C0CBF40}" destId="{8706C0A3-F1B8-4F11-9265-534E07C79EC3}" srcOrd="0" destOrd="0" presId="urn:microsoft.com/office/officeart/2005/8/layout/vList5"/>
    <dgm:cxn modelId="{03382FE5-98E1-4CEA-B4D5-B9FBC1688433}" srcId="{4615EA64-7BCA-4668-B303-9F368C0CBF40}" destId="{688FA8CD-D398-45BB-BA97-C5A6A1DF2473}" srcOrd="0" destOrd="0" parTransId="{3AA23892-31E0-4C1F-BC6E-1FB61153EFC1}" sibTransId="{7A6633A5-4CD8-4DFE-A08C-C194B0D8C0F5}"/>
    <dgm:cxn modelId="{99196468-85ED-483D-B4B5-E8ECC2959AA3}" srcId="{FDFB0C09-AAB8-4513-8EC1-B33DA93CBC45}" destId="{5F9A56FC-305D-471B-8F1D-847E099D3AC4}" srcOrd="0" destOrd="0" parTransId="{7894BE39-B539-4867-AAC1-9FBFEA71EA5D}" sibTransId="{23A26EB4-94C8-48BB-A34B-9098E8B28560}"/>
    <dgm:cxn modelId="{48C94B05-656A-4D95-901C-1286CDD063A8}" type="presParOf" srcId="{6CFA2A27-839D-4140-87BD-FA5923DF705D}" destId="{2C9FB077-333B-476D-9DEA-0A548B8661D2}" srcOrd="0" destOrd="0" presId="urn:microsoft.com/office/officeart/2005/8/layout/vList5"/>
    <dgm:cxn modelId="{A58374EC-EE05-4B26-B955-D1C5B2EA837E}" type="presParOf" srcId="{2C9FB077-333B-476D-9DEA-0A548B8661D2}" destId="{0789C4D9-2CCA-439B-A9F1-F75CF2406AA7}" srcOrd="0" destOrd="0" presId="urn:microsoft.com/office/officeart/2005/8/layout/vList5"/>
    <dgm:cxn modelId="{315FE1D2-1737-4B60-B280-E1742968C594}" type="presParOf" srcId="{2C9FB077-333B-476D-9DEA-0A548B8661D2}" destId="{36160912-E88E-40A4-93D2-C95E37B7BE94}" srcOrd="1" destOrd="0" presId="urn:microsoft.com/office/officeart/2005/8/layout/vList5"/>
    <dgm:cxn modelId="{CFE60C07-ED84-43D2-A8FC-5CE2986B4637}" type="presParOf" srcId="{6CFA2A27-839D-4140-87BD-FA5923DF705D}" destId="{94E0E437-4A7C-4E71-AF42-24978F64F0F0}" srcOrd="1" destOrd="0" presId="urn:microsoft.com/office/officeart/2005/8/layout/vList5"/>
    <dgm:cxn modelId="{D87963DC-433B-4393-A04D-EA7B633EEA6B}" type="presParOf" srcId="{6CFA2A27-839D-4140-87BD-FA5923DF705D}" destId="{FA136F53-D99A-40BD-99F4-B20D6641F10B}" srcOrd="2" destOrd="0" presId="urn:microsoft.com/office/officeart/2005/8/layout/vList5"/>
    <dgm:cxn modelId="{F19E602A-716B-4883-864D-7896B6BADDE4}" type="presParOf" srcId="{FA136F53-D99A-40BD-99F4-B20D6641F10B}" destId="{8706C0A3-F1B8-4F11-9265-534E07C79EC3}" srcOrd="0" destOrd="0" presId="urn:microsoft.com/office/officeart/2005/8/layout/vList5"/>
    <dgm:cxn modelId="{E4819E0E-0788-4ACC-8022-64FB444545B8}" type="presParOf" srcId="{FA136F53-D99A-40BD-99F4-B20D6641F10B}" destId="{5547DA77-624F-4CA3-BF30-EF135BEF15CA}" srcOrd="1" destOrd="0" presId="urn:microsoft.com/office/officeart/2005/8/layout/vList5"/>
    <dgm:cxn modelId="{6C607304-3F84-4597-A794-D0074023D3DC}" type="presParOf" srcId="{6CFA2A27-839D-4140-87BD-FA5923DF705D}" destId="{473D8612-199D-4233-92EB-548840E11C84}" srcOrd="3" destOrd="0" presId="urn:microsoft.com/office/officeart/2005/8/layout/vList5"/>
    <dgm:cxn modelId="{B33D10FF-1600-4CAA-9026-65A5A984C311}" type="presParOf" srcId="{6CFA2A27-839D-4140-87BD-FA5923DF705D}" destId="{24CBAAA3-3F14-4211-A04C-4399793810CD}" srcOrd="4" destOrd="0" presId="urn:microsoft.com/office/officeart/2005/8/layout/vList5"/>
    <dgm:cxn modelId="{43B5161D-246B-479C-A4E0-52460ADC2954}" type="presParOf" srcId="{24CBAAA3-3F14-4211-A04C-4399793810CD}" destId="{1C995DBF-E022-455E-A5E9-A732D47BA3C2}" srcOrd="0" destOrd="0" presId="urn:microsoft.com/office/officeart/2005/8/layout/vList5"/>
    <dgm:cxn modelId="{4CCB8547-6193-41B6-9CE8-2142968B1163}" type="presParOf" srcId="{24CBAAA3-3F14-4211-A04C-4399793810CD}" destId="{B53128A9-E4A5-4E62-A637-D18EE981A9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9B82E6-CD73-4802-9D70-0031261B26C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57DDD1-725A-4431-ACB8-7E8B5245440F}">
      <dgm:prSet phldrT="[Текст]"/>
      <dgm:spPr/>
      <dgm:t>
        <a:bodyPr/>
        <a:lstStyle/>
        <a:p>
          <a:r>
            <a:rPr lang="ru-RU" dirty="0" smtClean="0"/>
            <a:t>Новые</a:t>
          </a:r>
          <a:endParaRPr lang="ru-RU" dirty="0"/>
        </a:p>
      </dgm:t>
    </dgm:pt>
    <dgm:pt modelId="{EE895052-0583-485B-839B-E5B6ECAA86D9}" type="parTrans" cxnId="{548ADD56-7A17-4C3A-B990-D5C2660D9EBF}">
      <dgm:prSet/>
      <dgm:spPr/>
      <dgm:t>
        <a:bodyPr/>
        <a:lstStyle/>
        <a:p>
          <a:endParaRPr lang="ru-RU"/>
        </a:p>
      </dgm:t>
    </dgm:pt>
    <dgm:pt modelId="{2B935FDC-506D-4210-AD11-8F5F7E0277E7}" type="sibTrans" cxnId="{548ADD56-7A17-4C3A-B990-D5C2660D9EBF}">
      <dgm:prSet/>
      <dgm:spPr/>
      <dgm:t>
        <a:bodyPr/>
        <a:lstStyle/>
        <a:p>
          <a:endParaRPr lang="ru-RU"/>
        </a:p>
      </dgm:t>
    </dgm:pt>
    <dgm:pt modelId="{68556C46-908F-4288-8949-4A168C555AC1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Разработка и внедрение в практику технологий использования потенциала сетевых общеобразовательных организаций для совершенствования образовательного процесса на основе ИУП и получения нового качества образования.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D31B2C1-9BC1-4294-B110-7EA5F8698BFB}" type="parTrans" cxnId="{D040059C-2437-41DC-A060-35A8BC65A3F8}">
      <dgm:prSet/>
      <dgm:spPr/>
      <dgm:t>
        <a:bodyPr/>
        <a:lstStyle/>
        <a:p>
          <a:endParaRPr lang="ru-RU"/>
        </a:p>
      </dgm:t>
    </dgm:pt>
    <dgm:pt modelId="{F144F44A-097B-475B-BDC2-A1ED24ED6094}" type="sibTrans" cxnId="{D040059C-2437-41DC-A060-35A8BC65A3F8}">
      <dgm:prSet/>
      <dgm:spPr/>
      <dgm:t>
        <a:bodyPr/>
        <a:lstStyle/>
        <a:p>
          <a:endParaRPr lang="ru-RU"/>
        </a:p>
      </dgm:t>
    </dgm:pt>
    <dgm:pt modelId="{03016204-DCEE-4B37-BB55-434336E4888E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Формирование кустовой сети профильного обучения на основе ИУП. Ресурсный центр – МБОУ лицей № 48,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КУбГУ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КубТГУ,КубМГУ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4C25FAF-FA01-4906-82DF-CA299D2D4FD3}" type="parTrans" cxnId="{995EF530-6CCD-4558-8222-ACEECAEAD395}">
      <dgm:prSet/>
      <dgm:spPr/>
      <dgm:t>
        <a:bodyPr/>
        <a:lstStyle/>
        <a:p>
          <a:endParaRPr lang="ru-RU"/>
        </a:p>
      </dgm:t>
    </dgm:pt>
    <dgm:pt modelId="{92B50FD5-D713-40A7-8405-8F0BACCDC63D}" type="sibTrans" cxnId="{995EF530-6CCD-4558-8222-ACEECAEAD395}">
      <dgm:prSet/>
      <dgm:spPr/>
      <dgm:t>
        <a:bodyPr/>
        <a:lstStyle/>
        <a:p>
          <a:endParaRPr lang="ru-RU"/>
        </a:p>
      </dgm:t>
    </dgm:pt>
    <dgm:pt modelId="{96494A2C-CECD-4142-9BF8-CCAAF0B50799}">
      <dgm:prSet phldrT="[Текст]"/>
      <dgm:spPr/>
      <dgm:t>
        <a:bodyPr/>
        <a:lstStyle/>
        <a:p>
          <a:r>
            <a:rPr lang="ru-RU" dirty="0" smtClean="0"/>
            <a:t>изменения</a:t>
          </a:r>
          <a:endParaRPr lang="ru-RU" dirty="0"/>
        </a:p>
      </dgm:t>
    </dgm:pt>
    <dgm:pt modelId="{72BFB44B-1562-469A-8091-502E5394A372}" type="parTrans" cxnId="{DE2332ED-59DC-4750-B5FA-30264C6AD420}">
      <dgm:prSet/>
      <dgm:spPr/>
      <dgm:t>
        <a:bodyPr/>
        <a:lstStyle/>
        <a:p>
          <a:endParaRPr lang="ru-RU"/>
        </a:p>
      </dgm:t>
    </dgm:pt>
    <dgm:pt modelId="{2AF0342A-C652-42AE-B940-D6ABF477F3B5}" type="sibTrans" cxnId="{DE2332ED-59DC-4750-B5FA-30264C6AD420}">
      <dgm:prSet/>
      <dgm:spPr/>
      <dgm:t>
        <a:bodyPr/>
        <a:lstStyle/>
        <a:p>
          <a:endParaRPr lang="ru-RU"/>
        </a:p>
      </dgm:t>
    </dgm:pt>
    <dgm:pt modelId="{A66E96B2-AA9B-400E-9473-9836871ADE27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Обеспечение реальных условий участия родителей (законных представителей) в формировании учебного плана профильного обучения на основе ИУП.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2A7E89A-044B-4B90-B7C3-45E531692112}" type="parTrans" cxnId="{66D535AD-123D-4B46-B9A9-D5872ED3E33E}">
      <dgm:prSet/>
      <dgm:spPr/>
      <dgm:t>
        <a:bodyPr/>
        <a:lstStyle/>
        <a:p>
          <a:endParaRPr lang="ru-RU"/>
        </a:p>
      </dgm:t>
    </dgm:pt>
    <dgm:pt modelId="{F3BE2C76-5419-4F72-BCBC-64D8E8E6F659}" type="sibTrans" cxnId="{66D535AD-123D-4B46-B9A9-D5872ED3E33E}">
      <dgm:prSet/>
      <dgm:spPr/>
      <dgm:t>
        <a:bodyPr/>
        <a:lstStyle/>
        <a:p>
          <a:endParaRPr lang="ru-RU"/>
        </a:p>
      </dgm:t>
    </dgm:pt>
    <dgm:pt modelId="{F6BE970D-B812-4D41-A30F-A17490057079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Получение нового образовательного результата на основе применения обучения на основе ИУП.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1472DE9D-CCBE-4263-B83D-17732AA5C65C}" type="parTrans" cxnId="{4B2601D8-7CA7-4CF4-B46F-3EA9C6EAD783}">
      <dgm:prSet/>
      <dgm:spPr/>
      <dgm:t>
        <a:bodyPr/>
        <a:lstStyle/>
        <a:p>
          <a:endParaRPr lang="ru-RU"/>
        </a:p>
      </dgm:t>
    </dgm:pt>
    <dgm:pt modelId="{B50C1804-5C58-4C1C-B9F7-C4292CB9C0FE}" type="sibTrans" cxnId="{4B2601D8-7CA7-4CF4-B46F-3EA9C6EAD783}">
      <dgm:prSet/>
      <dgm:spPr/>
      <dgm:t>
        <a:bodyPr/>
        <a:lstStyle/>
        <a:p>
          <a:endParaRPr lang="ru-RU"/>
        </a:p>
      </dgm:t>
    </dgm:pt>
    <dgm:pt modelId="{13DC9DD0-FFA6-450E-9381-A582916CBBB3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Совершенствование механизмов взаимодействия ресурсных центров ПО с учреждениями дополнительного образования, предприятиями и организациями города для проведения профессиональных проб.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6A774EE-2087-401B-95E4-D1590C0B6130}" type="parTrans" cxnId="{E561CAFB-96E8-417C-83CE-52AEE0A87F8C}">
      <dgm:prSet/>
      <dgm:spPr/>
      <dgm:t>
        <a:bodyPr/>
        <a:lstStyle/>
        <a:p>
          <a:endParaRPr lang="ru-RU"/>
        </a:p>
      </dgm:t>
    </dgm:pt>
    <dgm:pt modelId="{5258C110-2F27-4A8E-968C-E222664542C9}" type="sibTrans" cxnId="{E561CAFB-96E8-417C-83CE-52AEE0A87F8C}">
      <dgm:prSet/>
      <dgm:spPr/>
      <dgm:t>
        <a:bodyPr/>
        <a:lstStyle/>
        <a:p>
          <a:endParaRPr lang="ru-RU"/>
        </a:p>
      </dgm:t>
    </dgm:pt>
    <dgm:pt modelId="{0A8DDAF8-DF85-449C-A57E-B2225106B848}">
      <dgm:prSet phldrT="[Текст]" custT="1"/>
      <dgm:spPr/>
      <dgm:t>
        <a:bodyPr/>
        <a:lstStyle/>
        <a:p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F928796-CD09-41FD-9059-C3461F94165E}" type="parTrans" cxnId="{F5DBCD42-2127-4528-A520-F44A7BD1B66C}">
      <dgm:prSet/>
      <dgm:spPr/>
      <dgm:t>
        <a:bodyPr/>
        <a:lstStyle/>
        <a:p>
          <a:endParaRPr lang="ru-RU"/>
        </a:p>
      </dgm:t>
    </dgm:pt>
    <dgm:pt modelId="{DB253FB6-632D-4476-A55E-F2A86F96070C}" type="sibTrans" cxnId="{F5DBCD42-2127-4528-A520-F44A7BD1B66C}">
      <dgm:prSet/>
      <dgm:spPr/>
      <dgm:t>
        <a:bodyPr/>
        <a:lstStyle/>
        <a:p>
          <a:endParaRPr lang="ru-RU"/>
        </a:p>
      </dgm:t>
    </dgm:pt>
    <dgm:pt modelId="{B940B73D-3AAF-43C7-98E5-A296408E75F5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Применение новых форм совместной работы с вузами – традиционных выездных интенсивных (профильных) каникулярных школ при высших учебных заведениях, участие в конференциях, олимпиадах, конкурсах, проводимых вузами.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65050345-9785-42F5-B751-5852FA34E0F4}" type="parTrans" cxnId="{EBEA83FA-40DA-4596-B1F4-1A93552AAB03}">
      <dgm:prSet/>
      <dgm:spPr/>
      <dgm:t>
        <a:bodyPr/>
        <a:lstStyle/>
        <a:p>
          <a:endParaRPr lang="ru-RU"/>
        </a:p>
      </dgm:t>
    </dgm:pt>
    <dgm:pt modelId="{63CE8052-6C66-4028-A395-B71554D55949}" type="sibTrans" cxnId="{EBEA83FA-40DA-4596-B1F4-1A93552AAB03}">
      <dgm:prSet/>
      <dgm:spPr/>
      <dgm:t>
        <a:bodyPr/>
        <a:lstStyle/>
        <a:p>
          <a:endParaRPr lang="ru-RU"/>
        </a:p>
      </dgm:t>
    </dgm:pt>
    <dgm:pt modelId="{FF8245DE-0EBF-444D-82F3-FE820D389F70}">
      <dgm:prSet/>
      <dgm:spPr/>
      <dgm:t>
        <a:bodyPr/>
        <a:lstStyle/>
        <a:p>
          <a:endParaRPr lang="ru-RU" sz="1100" dirty="0"/>
        </a:p>
      </dgm:t>
    </dgm:pt>
    <dgm:pt modelId="{6C87D705-1C8D-426A-90D2-BA9724EE691D}" type="parTrans" cxnId="{AA3EE328-9452-43CF-A939-1CEF0C553BF1}">
      <dgm:prSet/>
      <dgm:spPr/>
      <dgm:t>
        <a:bodyPr/>
        <a:lstStyle/>
        <a:p>
          <a:endParaRPr lang="ru-RU"/>
        </a:p>
      </dgm:t>
    </dgm:pt>
    <dgm:pt modelId="{0EB1B2DF-DABC-42A4-9C1F-38BDC6BE22DD}" type="sibTrans" cxnId="{AA3EE328-9452-43CF-A939-1CEF0C553BF1}">
      <dgm:prSet/>
      <dgm:spPr/>
      <dgm:t>
        <a:bodyPr/>
        <a:lstStyle/>
        <a:p>
          <a:endParaRPr lang="ru-RU"/>
        </a:p>
      </dgm:t>
    </dgm:pt>
    <dgm:pt modelId="{FEB60893-E68D-414A-BD6B-83DE85128856}">
      <dgm:prSet phldrT="[Текст]"/>
      <dgm:spPr/>
      <dgm:t>
        <a:bodyPr/>
        <a:lstStyle/>
        <a:p>
          <a:endParaRPr lang="ru-RU" sz="1100" dirty="0"/>
        </a:p>
      </dgm:t>
    </dgm:pt>
    <dgm:pt modelId="{EC09F996-F7A7-47A0-82FC-6593CAB08178}" type="parTrans" cxnId="{F0A65014-2809-41AA-B27C-C0E8695CA601}">
      <dgm:prSet/>
      <dgm:spPr/>
      <dgm:t>
        <a:bodyPr/>
        <a:lstStyle/>
        <a:p>
          <a:endParaRPr lang="ru-RU"/>
        </a:p>
      </dgm:t>
    </dgm:pt>
    <dgm:pt modelId="{570B5F81-7CA8-48D3-9F86-DE62EA7BC89C}" type="sibTrans" cxnId="{F0A65014-2809-41AA-B27C-C0E8695CA601}">
      <dgm:prSet/>
      <dgm:spPr/>
      <dgm:t>
        <a:bodyPr/>
        <a:lstStyle/>
        <a:p>
          <a:endParaRPr lang="ru-RU"/>
        </a:p>
      </dgm:t>
    </dgm:pt>
    <dgm:pt modelId="{47E70403-F008-42B9-92EC-F63CD3BAC3BC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Развитие применения дистанционных форм обучения в рамках реализации ИУП.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67EC630-1FF6-47E8-8A3E-C542D6AA41F7}" type="parTrans" cxnId="{65FFEC1E-93DF-44A6-82DB-D71440E02C86}">
      <dgm:prSet/>
      <dgm:spPr/>
      <dgm:t>
        <a:bodyPr/>
        <a:lstStyle/>
        <a:p>
          <a:endParaRPr lang="ru-RU"/>
        </a:p>
      </dgm:t>
    </dgm:pt>
    <dgm:pt modelId="{1E6873EC-AA02-405F-92F3-025526D27A3C}" type="sibTrans" cxnId="{65FFEC1E-93DF-44A6-82DB-D71440E02C86}">
      <dgm:prSet/>
      <dgm:spPr/>
      <dgm:t>
        <a:bodyPr/>
        <a:lstStyle/>
        <a:p>
          <a:endParaRPr lang="ru-RU"/>
        </a:p>
      </dgm:t>
    </dgm:pt>
    <dgm:pt modelId="{6E57F1F7-28FF-4AE1-AB8C-743FCAFE5449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Обобщение и представление накопленных идей и опыта организации профильного обучения на основе ИУП на тематических конференциях, семинарах, на секциях в рамках социально значимых мероприятий педагогической и родительской общественности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71F6A711-A2BE-4349-B86B-250613A8775E}" type="parTrans" cxnId="{947B55FE-6865-4736-87F9-5E7036778169}">
      <dgm:prSet/>
      <dgm:spPr/>
      <dgm:t>
        <a:bodyPr/>
        <a:lstStyle/>
        <a:p>
          <a:endParaRPr lang="ru-RU"/>
        </a:p>
      </dgm:t>
    </dgm:pt>
    <dgm:pt modelId="{F1BD9CDE-E5B8-405F-B11B-8E2CA68171E4}" type="sibTrans" cxnId="{947B55FE-6865-4736-87F9-5E7036778169}">
      <dgm:prSet/>
      <dgm:spPr/>
      <dgm:t>
        <a:bodyPr/>
        <a:lstStyle/>
        <a:p>
          <a:endParaRPr lang="ru-RU"/>
        </a:p>
      </dgm:t>
    </dgm:pt>
    <dgm:pt modelId="{C29D7EDA-56EB-442A-8624-E39DC6571B9C}">
      <dgm:prSet phldrT="[Текст]"/>
      <dgm:spPr/>
      <dgm:t>
        <a:bodyPr/>
        <a:lstStyle/>
        <a:p>
          <a:r>
            <a:rPr lang="ru-RU" dirty="0" smtClean="0"/>
            <a:t>позитивные</a:t>
          </a:r>
          <a:endParaRPr lang="ru-RU" dirty="0"/>
        </a:p>
      </dgm:t>
    </dgm:pt>
    <dgm:pt modelId="{B7A06C24-4AA7-40DF-A9D8-7CEFC2870A45}" type="sibTrans" cxnId="{8DFE2123-B62E-4DED-933C-3172F7F54477}">
      <dgm:prSet/>
      <dgm:spPr/>
      <dgm:t>
        <a:bodyPr/>
        <a:lstStyle/>
        <a:p>
          <a:endParaRPr lang="ru-RU"/>
        </a:p>
      </dgm:t>
    </dgm:pt>
    <dgm:pt modelId="{57E022ED-06C4-4024-8DB2-E2F828A68F7D}" type="parTrans" cxnId="{8DFE2123-B62E-4DED-933C-3172F7F54477}">
      <dgm:prSet/>
      <dgm:spPr/>
      <dgm:t>
        <a:bodyPr/>
        <a:lstStyle/>
        <a:p>
          <a:endParaRPr lang="ru-RU"/>
        </a:p>
      </dgm:t>
    </dgm:pt>
    <dgm:pt modelId="{1F6C39DC-9857-44DE-9ABE-7827BCD4C8C0}">
      <dgm:prSet phldrT="[Текст]" custT="1"/>
      <dgm:spPr/>
      <dgm:t>
        <a:bodyPr/>
        <a:lstStyle/>
        <a:p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629A5F96-4354-4FD1-9120-FF5596FFB3E9}" type="parTrans" cxnId="{1A5719DA-BDEC-476C-9973-5C9DB7DAFE92}">
      <dgm:prSet/>
      <dgm:spPr/>
    </dgm:pt>
    <dgm:pt modelId="{9BBC051D-8548-4BAA-BA29-6249BC6CA619}" type="sibTrans" cxnId="{1A5719DA-BDEC-476C-9973-5C9DB7DAFE92}">
      <dgm:prSet/>
      <dgm:spPr/>
    </dgm:pt>
    <dgm:pt modelId="{32BB5C2E-6D90-45ED-95EE-1A5731D484A5}" type="pres">
      <dgm:prSet presAssocID="{0C9B82E6-CD73-4802-9D70-0031261B26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277B76-872C-4CF6-8D09-6FA1B1F34D8B}" type="pres">
      <dgm:prSet presAssocID="{0957DDD1-725A-4431-ACB8-7E8B5245440F}" presName="composite" presStyleCnt="0"/>
      <dgm:spPr/>
    </dgm:pt>
    <dgm:pt modelId="{FBBD17A7-3DD0-4634-A70F-53F0D57C0DA0}" type="pres">
      <dgm:prSet presAssocID="{0957DDD1-725A-4431-ACB8-7E8B524544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70463-1DA0-49A3-818C-64BD1D5F0C09}" type="pres">
      <dgm:prSet presAssocID="{0957DDD1-725A-4431-ACB8-7E8B5245440F}" presName="descendantText" presStyleLbl="alignAcc1" presStyleIdx="0" presStyleCnt="3" custScaleY="116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02CC7-D3F0-4496-B54C-39AE1504D488}" type="pres">
      <dgm:prSet presAssocID="{2B935FDC-506D-4210-AD11-8F5F7E0277E7}" presName="sp" presStyleCnt="0"/>
      <dgm:spPr/>
    </dgm:pt>
    <dgm:pt modelId="{DBC7E020-632A-459D-91E9-F18A1EFBCE15}" type="pres">
      <dgm:prSet presAssocID="{C29D7EDA-56EB-442A-8624-E39DC6571B9C}" presName="composite" presStyleCnt="0"/>
      <dgm:spPr/>
    </dgm:pt>
    <dgm:pt modelId="{5C44A6D5-0546-4D5B-819D-6884136DF710}" type="pres">
      <dgm:prSet presAssocID="{C29D7EDA-56EB-442A-8624-E39DC6571B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FAFEA-5A19-4C1A-8675-41198BC5BE46}" type="pres">
      <dgm:prSet presAssocID="{C29D7EDA-56EB-442A-8624-E39DC6571B9C}" presName="descendantText" presStyleLbl="alignAcc1" presStyleIdx="1" presStyleCnt="3" custScaleY="122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BB8E3-B82C-433B-B786-820408590214}" type="pres">
      <dgm:prSet presAssocID="{B7A06C24-4AA7-40DF-A9D8-7CEFC2870A45}" presName="sp" presStyleCnt="0"/>
      <dgm:spPr/>
    </dgm:pt>
    <dgm:pt modelId="{0AB329BE-3A8C-4830-90C4-9D62A15E14EA}" type="pres">
      <dgm:prSet presAssocID="{96494A2C-CECD-4142-9BF8-CCAAF0B50799}" presName="composite" presStyleCnt="0"/>
      <dgm:spPr/>
    </dgm:pt>
    <dgm:pt modelId="{D386AAE8-DFB1-4BB2-B372-7A42B5FDDE9A}" type="pres">
      <dgm:prSet presAssocID="{96494A2C-CECD-4142-9BF8-CCAAF0B507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E293D-5D72-40E6-8508-7652A3AD8585}" type="pres">
      <dgm:prSet presAssocID="{96494A2C-CECD-4142-9BF8-CCAAF0B50799}" presName="descendantText" presStyleLbl="alignAcc1" presStyleIdx="2" presStyleCnt="3" custScaleX="99192" custScaleY="157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52E690-D805-47FC-928D-021EE2E06574}" type="presOf" srcId="{96494A2C-CECD-4142-9BF8-CCAAF0B50799}" destId="{D386AAE8-DFB1-4BB2-B372-7A42B5FDDE9A}" srcOrd="0" destOrd="0" presId="urn:microsoft.com/office/officeart/2005/8/layout/chevron2"/>
    <dgm:cxn modelId="{995EF530-6CCD-4558-8222-ACEECAEAD395}" srcId="{C29D7EDA-56EB-442A-8624-E39DC6571B9C}" destId="{03016204-DCEE-4B37-BB55-434336E4888E}" srcOrd="0" destOrd="0" parTransId="{84C25FAF-FA01-4906-82DF-CA299D2D4FD3}" sibTransId="{92B50FD5-D713-40A7-8405-8F0BACCDC63D}"/>
    <dgm:cxn modelId="{4A65950E-4DA1-4027-AA14-393B52709DC6}" type="presOf" srcId="{B940B73D-3AAF-43C7-98E5-A296408E75F5}" destId="{3DF70463-1DA0-49A3-818C-64BD1D5F0C09}" srcOrd="0" destOrd="2" presId="urn:microsoft.com/office/officeart/2005/8/layout/chevron2"/>
    <dgm:cxn modelId="{77026198-C308-4A26-862B-9DAF5B3012A5}" type="presOf" srcId="{1F6C39DC-9857-44DE-9ABE-7827BCD4C8C0}" destId="{3DF70463-1DA0-49A3-818C-64BD1D5F0C09}" srcOrd="0" destOrd="0" presId="urn:microsoft.com/office/officeart/2005/8/layout/chevron2"/>
    <dgm:cxn modelId="{3A2503F0-C574-4A3C-A415-F9911FC271AF}" type="presOf" srcId="{03016204-DCEE-4B37-BB55-434336E4888E}" destId="{4B2FAFEA-5A19-4C1A-8675-41198BC5BE46}" srcOrd="0" destOrd="0" presId="urn:microsoft.com/office/officeart/2005/8/layout/chevron2"/>
    <dgm:cxn modelId="{B9480C3B-4E14-4FB5-92D6-CD4C9EDD4666}" type="presOf" srcId="{F6BE970D-B812-4D41-A30F-A17490057079}" destId="{B42E293D-5D72-40E6-8508-7652A3AD8585}" srcOrd="0" destOrd="1" presId="urn:microsoft.com/office/officeart/2005/8/layout/chevron2"/>
    <dgm:cxn modelId="{DE2332ED-59DC-4750-B5FA-30264C6AD420}" srcId="{0C9B82E6-CD73-4802-9D70-0031261B26CB}" destId="{96494A2C-CECD-4142-9BF8-CCAAF0B50799}" srcOrd="2" destOrd="0" parTransId="{72BFB44B-1562-469A-8091-502E5394A372}" sibTransId="{2AF0342A-C652-42AE-B940-D6ABF477F3B5}"/>
    <dgm:cxn modelId="{1A5719DA-BDEC-476C-9973-5C9DB7DAFE92}" srcId="{0957DDD1-725A-4431-ACB8-7E8B5245440F}" destId="{1F6C39DC-9857-44DE-9ABE-7827BCD4C8C0}" srcOrd="0" destOrd="0" parTransId="{629A5F96-4354-4FD1-9120-FF5596FFB3E9}" sibTransId="{9BBC051D-8548-4BAA-BA29-6249BC6CA619}"/>
    <dgm:cxn modelId="{F972D9AE-DB34-4E2F-9ECB-47AA0CEB2863}" type="presOf" srcId="{0A8DDAF8-DF85-449C-A57E-B2225106B848}" destId="{4B2FAFEA-5A19-4C1A-8675-41198BC5BE46}" srcOrd="0" destOrd="1" presId="urn:microsoft.com/office/officeart/2005/8/layout/chevron2"/>
    <dgm:cxn modelId="{F9751C2F-AA98-4549-B729-34DB27C46128}" type="presOf" srcId="{0C9B82E6-CD73-4802-9D70-0031261B26CB}" destId="{32BB5C2E-6D90-45ED-95EE-1A5731D484A5}" srcOrd="0" destOrd="0" presId="urn:microsoft.com/office/officeart/2005/8/layout/chevron2"/>
    <dgm:cxn modelId="{67FD11F9-F21F-456A-80F0-21D30584469F}" type="presOf" srcId="{FEB60893-E68D-414A-BD6B-83DE85128856}" destId="{B42E293D-5D72-40E6-8508-7652A3AD8585}" srcOrd="0" destOrd="3" presId="urn:microsoft.com/office/officeart/2005/8/layout/chevron2"/>
    <dgm:cxn modelId="{66D535AD-123D-4B46-B9A9-D5872ED3E33E}" srcId="{96494A2C-CECD-4142-9BF8-CCAAF0B50799}" destId="{A66E96B2-AA9B-400E-9473-9836871ADE27}" srcOrd="0" destOrd="0" parTransId="{32A7E89A-044B-4B90-B7C3-45E531692112}" sibTransId="{F3BE2C76-5419-4F72-BCBC-64D8E8E6F659}"/>
    <dgm:cxn modelId="{186BA443-3094-4D6A-B340-C1CEE03254B8}" type="presOf" srcId="{C29D7EDA-56EB-442A-8624-E39DC6571B9C}" destId="{5C44A6D5-0546-4D5B-819D-6884136DF710}" srcOrd="0" destOrd="0" presId="urn:microsoft.com/office/officeart/2005/8/layout/chevron2"/>
    <dgm:cxn modelId="{39CED44B-EBD6-4040-BB1D-F335A8FAC671}" type="presOf" srcId="{68556C46-908F-4288-8949-4A168C555AC1}" destId="{3DF70463-1DA0-49A3-818C-64BD1D5F0C09}" srcOrd="0" destOrd="1" presId="urn:microsoft.com/office/officeart/2005/8/layout/chevron2"/>
    <dgm:cxn modelId="{FC036BD9-3F1A-4815-A1D8-7CBF1675C158}" type="presOf" srcId="{FF8245DE-0EBF-444D-82F3-FE820D389F70}" destId="{3DF70463-1DA0-49A3-818C-64BD1D5F0C09}" srcOrd="0" destOrd="3" presId="urn:microsoft.com/office/officeart/2005/8/layout/chevron2"/>
    <dgm:cxn modelId="{AA3EE328-9452-43CF-A939-1CEF0C553BF1}" srcId="{0957DDD1-725A-4431-ACB8-7E8B5245440F}" destId="{FF8245DE-0EBF-444D-82F3-FE820D389F70}" srcOrd="3" destOrd="0" parTransId="{6C87D705-1C8D-426A-90D2-BA9724EE691D}" sibTransId="{0EB1B2DF-DABC-42A4-9C1F-38BDC6BE22DD}"/>
    <dgm:cxn modelId="{F0A65014-2809-41AA-B27C-C0E8695CA601}" srcId="{96494A2C-CECD-4142-9BF8-CCAAF0B50799}" destId="{FEB60893-E68D-414A-BD6B-83DE85128856}" srcOrd="3" destOrd="0" parTransId="{EC09F996-F7A7-47A0-82FC-6593CAB08178}" sibTransId="{570B5F81-7CA8-48D3-9F86-DE62EA7BC89C}"/>
    <dgm:cxn modelId="{4B2601D8-7CA7-4CF4-B46F-3EA9C6EAD783}" srcId="{96494A2C-CECD-4142-9BF8-CCAAF0B50799}" destId="{F6BE970D-B812-4D41-A30F-A17490057079}" srcOrd="1" destOrd="0" parTransId="{1472DE9D-CCBE-4263-B83D-17732AA5C65C}" sibTransId="{B50C1804-5C58-4C1C-B9F7-C4292CB9C0FE}"/>
    <dgm:cxn modelId="{9A3FED68-86EE-439B-8A02-6377C55EAFE1}" type="presOf" srcId="{6E57F1F7-28FF-4AE1-AB8C-743FCAFE5449}" destId="{B42E293D-5D72-40E6-8508-7652A3AD8585}" srcOrd="0" destOrd="2" presId="urn:microsoft.com/office/officeart/2005/8/layout/chevron2"/>
    <dgm:cxn modelId="{65FFEC1E-93DF-44A6-82DB-D71440E02C86}" srcId="{C29D7EDA-56EB-442A-8624-E39DC6571B9C}" destId="{47E70403-F008-42B9-92EC-F63CD3BAC3BC}" srcOrd="3" destOrd="0" parTransId="{867EC630-1FF6-47E8-8A3E-C542D6AA41F7}" sibTransId="{1E6873EC-AA02-405F-92F3-025526D27A3C}"/>
    <dgm:cxn modelId="{D040059C-2437-41DC-A060-35A8BC65A3F8}" srcId="{0957DDD1-725A-4431-ACB8-7E8B5245440F}" destId="{68556C46-908F-4288-8949-4A168C555AC1}" srcOrd="1" destOrd="0" parTransId="{3D31B2C1-9BC1-4294-B110-7EA5F8698BFB}" sibTransId="{F144F44A-097B-475B-BDC2-A1ED24ED6094}"/>
    <dgm:cxn modelId="{8DFE2123-B62E-4DED-933C-3172F7F54477}" srcId="{0C9B82E6-CD73-4802-9D70-0031261B26CB}" destId="{C29D7EDA-56EB-442A-8624-E39DC6571B9C}" srcOrd="1" destOrd="0" parTransId="{57E022ED-06C4-4024-8DB2-E2F828A68F7D}" sibTransId="{B7A06C24-4AA7-40DF-A9D8-7CEFC2870A45}"/>
    <dgm:cxn modelId="{36449A44-7434-4B64-97F8-9C48560BAED1}" type="presOf" srcId="{13DC9DD0-FFA6-450E-9381-A582916CBBB3}" destId="{4B2FAFEA-5A19-4C1A-8675-41198BC5BE46}" srcOrd="0" destOrd="2" presId="urn:microsoft.com/office/officeart/2005/8/layout/chevron2"/>
    <dgm:cxn modelId="{1B15CE3B-D497-40C3-93A2-EC154D3FE585}" type="presOf" srcId="{47E70403-F008-42B9-92EC-F63CD3BAC3BC}" destId="{4B2FAFEA-5A19-4C1A-8675-41198BC5BE46}" srcOrd="0" destOrd="3" presId="urn:microsoft.com/office/officeart/2005/8/layout/chevron2"/>
    <dgm:cxn modelId="{EBEA83FA-40DA-4596-B1F4-1A93552AAB03}" srcId="{0957DDD1-725A-4431-ACB8-7E8B5245440F}" destId="{B940B73D-3AAF-43C7-98E5-A296408E75F5}" srcOrd="2" destOrd="0" parTransId="{65050345-9785-42F5-B751-5852FA34E0F4}" sibTransId="{63CE8052-6C66-4028-A395-B71554D55949}"/>
    <dgm:cxn modelId="{F5DBCD42-2127-4528-A520-F44A7BD1B66C}" srcId="{C29D7EDA-56EB-442A-8624-E39DC6571B9C}" destId="{0A8DDAF8-DF85-449C-A57E-B2225106B848}" srcOrd="1" destOrd="0" parTransId="{0F928796-CD09-41FD-9059-C3461F94165E}" sibTransId="{DB253FB6-632D-4476-A55E-F2A86F96070C}"/>
    <dgm:cxn modelId="{05AE9ACB-E73F-4A52-936C-BE2E01C73790}" type="presOf" srcId="{0957DDD1-725A-4431-ACB8-7E8B5245440F}" destId="{FBBD17A7-3DD0-4634-A70F-53F0D57C0DA0}" srcOrd="0" destOrd="0" presId="urn:microsoft.com/office/officeart/2005/8/layout/chevron2"/>
    <dgm:cxn modelId="{E561CAFB-96E8-417C-83CE-52AEE0A87F8C}" srcId="{C29D7EDA-56EB-442A-8624-E39DC6571B9C}" destId="{13DC9DD0-FFA6-450E-9381-A582916CBBB3}" srcOrd="2" destOrd="0" parTransId="{36A774EE-2087-401B-95E4-D1590C0B6130}" sibTransId="{5258C110-2F27-4A8E-968C-E222664542C9}"/>
    <dgm:cxn modelId="{947B55FE-6865-4736-87F9-5E7036778169}" srcId="{96494A2C-CECD-4142-9BF8-CCAAF0B50799}" destId="{6E57F1F7-28FF-4AE1-AB8C-743FCAFE5449}" srcOrd="2" destOrd="0" parTransId="{71F6A711-A2BE-4349-B86B-250613A8775E}" sibTransId="{F1BD9CDE-E5B8-405F-B11B-8E2CA68171E4}"/>
    <dgm:cxn modelId="{B56F28B1-571A-4D5C-B8B5-6BF91832DCA8}" type="presOf" srcId="{A66E96B2-AA9B-400E-9473-9836871ADE27}" destId="{B42E293D-5D72-40E6-8508-7652A3AD8585}" srcOrd="0" destOrd="0" presId="urn:microsoft.com/office/officeart/2005/8/layout/chevron2"/>
    <dgm:cxn modelId="{548ADD56-7A17-4C3A-B990-D5C2660D9EBF}" srcId="{0C9B82E6-CD73-4802-9D70-0031261B26CB}" destId="{0957DDD1-725A-4431-ACB8-7E8B5245440F}" srcOrd="0" destOrd="0" parTransId="{EE895052-0583-485B-839B-E5B6ECAA86D9}" sibTransId="{2B935FDC-506D-4210-AD11-8F5F7E0277E7}"/>
    <dgm:cxn modelId="{62AC6201-B62C-4410-9ABD-310FFD26D666}" type="presParOf" srcId="{32BB5C2E-6D90-45ED-95EE-1A5731D484A5}" destId="{F8277B76-872C-4CF6-8D09-6FA1B1F34D8B}" srcOrd="0" destOrd="0" presId="urn:microsoft.com/office/officeart/2005/8/layout/chevron2"/>
    <dgm:cxn modelId="{DA9C2579-98B6-4DFE-BAB3-B5C2443146C0}" type="presParOf" srcId="{F8277B76-872C-4CF6-8D09-6FA1B1F34D8B}" destId="{FBBD17A7-3DD0-4634-A70F-53F0D57C0DA0}" srcOrd="0" destOrd="0" presId="urn:microsoft.com/office/officeart/2005/8/layout/chevron2"/>
    <dgm:cxn modelId="{B7736D1A-CF6B-4B22-89BD-1077F737042D}" type="presParOf" srcId="{F8277B76-872C-4CF6-8D09-6FA1B1F34D8B}" destId="{3DF70463-1DA0-49A3-818C-64BD1D5F0C09}" srcOrd="1" destOrd="0" presId="urn:microsoft.com/office/officeart/2005/8/layout/chevron2"/>
    <dgm:cxn modelId="{3F6B7DC1-D46E-4C7F-9AE0-9A55FF2A7372}" type="presParOf" srcId="{32BB5C2E-6D90-45ED-95EE-1A5731D484A5}" destId="{C3E02CC7-D3F0-4496-B54C-39AE1504D488}" srcOrd="1" destOrd="0" presId="urn:microsoft.com/office/officeart/2005/8/layout/chevron2"/>
    <dgm:cxn modelId="{D55005B3-7085-4D2F-A21C-F70528B0C256}" type="presParOf" srcId="{32BB5C2E-6D90-45ED-95EE-1A5731D484A5}" destId="{DBC7E020-632A-459D-91E9-F18A1EFBCE15}" srcOrd="2" destOrd="0" presId="urn:microsoft.com/office/officeart/2005/8/layout/chevron2"/>
    <dgm:cxn modelId="{64DD1679-2D4F-46D6-B072-F5DA05B675EC}" type="presParOf" srcId="{DBC7E020-632A-459D-91E9-F18A1EFBCE15}" destId="{5C44A6D5-0546-4D5B-819D-6884136DF710}" srcOrd="0" destOrd="0" presId="urn:microsoft.com/office/officeart/2005/8/layout/chevron2"/>
    <dgm:cxn modelId="{2923F198-9D50-4F97-B1C2-78478774421F}" type="presParOf" srcId="{DBC7E020-632A-459D-91E9-F18A1EFBCE15}" destId="{4B2FAFEA-5A19-4C1A-8675-41198BC5BE46}" srcOrd="1" destOrd="0" presId="urn:microsoft.com/office/officeart/2005/8/layout/chevron2"/>
    <dgm:cxn modelId="{54837338-2E91-4637-86EB-994F6F17D3C4}" type="presParOf" srcId="{32BB5C2E-6D90-45ED-95EE-1A5731D484A5}" destId="{284BB8E3-B82C-433B-B786-820408590214}" srcOrd="3" destOrd="0" presId="urn:microsoft.com/office/officeart/2005/8/layout/chevron2"/>
    <dgm:cxn modelId="{A02023BC-ED3B-4B96-97DD-B6456307743C}" type="presParOf" srcId="{32BB5C2E-6D90-45ED-95EE-1A5731D484A5}" destId="{0AB329BE-3A8C-4830-90C4-9D62A15E14EA}" srcOrd="4" destOrd="0" presId="urn:microsoft.com/office/officeart/2005/8/layout/chevron2"/>
    <dgm:cxn modelId="{6F8EB09E-E590-4D05-A968-9D9133AB1FB9}" type="presParOf" srcId="{0AB329BE-3A8C-4830-90C4-9D62A15E14EA}" destId="{D386AAE8-DFB1-4BB2-B372-7A42B5FDDE9A}" srcOrd="0" destOrd="0" presId="urn:microsoft.com/office/officeart/2005/8/layout/chevron2"/>
    <dgm:cxn modelId="{216EE14E-233E-485E-8870-1B01A9987AE9}" type="presParOf" srcId="{0AB329BE-3A8C-4830-90C4-9D62A15E14EA}" destId="{B42E293D-5D72-40E6-8508-7652A3AD85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A7A1B-B1CE-4771-A4CD-660BA26C4DFA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D3B67-A189-493D-8FF9-8AED1071D759}">
      <dgm:prSet phldrT="[Текст]" custT="1"/>
      <dgm:spPr/>
      <dgm:t>
        <a:bodyPr/>
        <a:lstStyle/>
        <a:p>
          <a:r>
            <a:rPr lang="ru-RU" sz="4400" i="1" dirty="0" smtClean="0"/>
            <a:t>Задачи проекта</a:t>
          </a:r>
          <a:endParaRPr lang="ru-RU" sz="4400" i="1" dirty="0"/>
        </a:p>
      </dgm:t>
    </dgm:pt>
    <dgm:pt modelId="{EFF1B985-1820-4300-925E-17972791BDC0}" type="parTrans" cxnId="{CD346571-FE01-4800-A835-4F1DAA816210}">
      <dgm:prSet/>
      <dgm:spPr/>
      <dgm:t>
        <a:bodyPr/>
        <a:lstStyle/>
        <a:p>
          <a:endParaRPr lang="ru-RU"/>
        </a:p>
      </dgm:t>
    </dgm:pt>
    <dgm:pt modelId="{67867158-49D7-4E2A-A755-43B8AD2D7AC3}" type="sibTrans" cxnId="{CD346571-FE01-4800-A835-4F1DAA816210}">
      <dgm:prSet/>
      <dgm:spPr/>
      <dgm:t>
        <a:bodyPr/>
        <a:lstStyle/>
        <a:p>
          <a:endParaRPr lang="ru-RU"/>
        </a:p>
      </dgm:t>
    </dgm:pt>
    <dgm:pt modelId="{3604DDB6-428D-4248-8BE4-D1F11760F617}" type="asst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Осуществить анализ российских и зарубежных исследований в области качества общего образования и выявить существующие подходы к проектированию моделей профильного обучения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20358904-33CB-4B25-83F9-45C05887146D}" type="parTrans" cxnId="{38CF9D5A-9746-4E5C-90FF-6EB13215E224}">
      <dgm:prSet/>
      <dgm:spPr/>
      <dgm:t>
        <a:bodyPr/>
        <a:lstStyle/>
        <a:p>
          <a:endParaRPr lang="ru-RU"/>
        </a:p>
      </dgm:t>
    </dgm:pt>
    <dgm:pt modelId="{B2136086-DBD5-47FB-8FB1-31A311848344}" type="sibTrans" cxnId="{38CF9D5A-9746-4E5C-90FF-6EB13215E224}">
      <dgm:prSet/>
      <dgm:spPr/>
      <dgm:t>
        <a:bodyPr/>
        <a:lstStyle/>
        <a:p>
          <a:endParaRPr lang="ru-RU"/>
        </a:p>
      </dgm:t>
    </dgm:pt>
    <dgm:pt modelId="{A39E0D0B-05BC-4275-AB0C-8E9BC3173B46}" type="asst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Построить систему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внутришкольного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мониторинга качества общего образования в условиях введения профильного обучения и становления общероссийской системы оценки качества образования (ОСОКО).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56D48DE6-6A60-49BE-92AF-B7E7B118EA1C}" type="parTrans" cxnId="{B4366CC3-8EEC-48F0-B69F-336635547546}">
      <dgm:prSet/>
      <dgm:spPr/>
      <dgm:t>
        <a:bodyPr/>
        <a:lstStyle/>
        <a:p>
          <a:endParaRPr lang="ru-RU"/>
        </a:p>
      </dgm:t>
    </dgm:pt>
    <dgm:pt modelId="{AB4AB7D6-63A9-4844-9ECC-C3CDC14592F7}" type="sibTrans" cxnId="{B4366CC3-8EEC-48F0-B69F-336635547546}">
      <dgm:prSet/>
      <dgm:spPr/>
      <dgm:t>
        <a:bodyPr/>
        <a:lstStyle/>
        <a:p>
          <a:endParaRPr lang="ru-RU"/>
        </a:p>
      </dgm:t>
    </dgm:pt>
    <dgm:pt modelId="{4644CEDD-DF8C-4224-A7B8-10EC13CEEBF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и обосновать сетевую модель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предпрофильной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подготовки и профильного обучения, реализуемую через систему взаимодействия лицея с учреждениями ВПО, как инструмент повышения качества общего образования.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/>
        </a:p>
      </dgm:t>
    </dgm:pt>
    <dgm:pt modelId="{AA12E319-EF46-4D0D-AA47-889FC248F344}" type="parTrans" cxnId="{CFF6EE00-6959-4574-9ECC-63B81C2D1E61}">
      <dgm:prSet/>
      <dgm:spPr/>
      <dgm:t>
        <a:bodyPr/>
        <a:lstStyle/>
        <a:p>
          <a:endParaRPr lang="ru-RU"/>
        </a:p>
      </dgm:t>
    </dgm:pt>
    <dgm:pt modelId="{DF69EFCC-C08A-47C8-934A-B3EFE8C9BCDF}" type="sibTrans" cxnId="{CFF6EE00-6959-4574-9ECC-63B81C2D1E61}">
      <dgm:prSet/>
      <dgm:spPr/>
      <dgm:t>
        <a:bodyPr/>
        <a:lstStyle/>
        <a:p>
          <a:endParaRPr lang="ru-RU"/>
        </a:p>
      </dgm:t>
    </dgm:pt>
    <dgm:pt modelId="{69FD2E32-3E66-4257-BE36-543E2950DB02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 совокупность условий эффективного взаимодействия лицея с образовательными учреждениями ВПО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98BC2E-4B0F-473E-A4F0-AF864D310D93}" type="parTrans" cxnId="{93254D79-1B82-4F78-AE9E-34E26C20B213}">
      <dgm:prSet/>
      <dgm:spPr/>
      <dgm:t>
        <a:bodyPr/>
        <a:lstStyle/>
        <a:p>
          <a:endParaRPr lang="ru-RU"/>
        </a:p>
      </dgm:t>
    </dgm:pt>
    <dgm:pt modelId="{955DAD9B-05B6-415F-9F3E-52152C68365C}" type="sibTrans" cxnId="{93254D79-1B82-4F78-AE9E-34E26C20B213}">
      <dgm:prSet/>
      <dgm:spPr/>
      <dgm:t>
        <a:bodyPr/>
        <a:lstStyle/>
        <a:p>
          <a:endParaRPr lang="ru-RU"/>
        </a:p>
      </dgm:t>
    </dgm:pt>
    <dgm:pt modelId="{12A8907C-49C1-41BC-BF4C-A1FE305CD8D8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Сформулировать требования к Основной образовательной программе в целях обеспечения преемственности общего (профильного) и высшего профессионального образования.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0DC085-5911-40D4-B423-773587A7BEB3}" type="parTrans" cxnId="{C67BDEF1-8D83-49C4-B0F1-218A71E60C36}">
      <dgm:prSet/>
      <dgm:spPr/>
      <dgm:t>
        <a:bodyPr/>
        <a:lstStyle/>
        <a:p>
          <a:endParaRPr lang="ru-RU"/>
        </a:p>
      </dgm:t>
    </dgm:pt>
    <dgm:pt modelId="{C21D3AA3-2741-49F8-BC9C-956973ABE9E6}" type="sibTrans" cxnId="{C67BDEF1-8D83-49C4-B0F1-218A71E60C36}">
      <dgm:prSet/>
      <dgm:spPr/>
      <dgm:t>
        <a:bodyPr/>
        <a:lstStyle/>
        <a:p>
          <a:endParaRPr lang="ru-RU"/>
        </a:p>
      </dgm:t>
    </dgm:pt>
    <dgm:pt modelId="{652EB414-8B4C-49D9-B604-0E1C12F6E15D}" type="pres">
      <dgm:prSet presAssocID="{190A7A1B-B1CE-4771-A4CD-660BA26C4D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58EF96-12DD-476E-8BEC-0B177BCA37CC}" type="pres">
      <dgm:prSet presAssocID="{57ED3B67-A189-493D-8FF9-8AED1071D75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CC4041D-597D-4103-AA95-A2590C9E7B78}" type="pres">
      <dgm:prSet presAssocID="{57ED3B67-A189-493D-8FF9-8AED1071D759}" presName="rootComposite1" presStyleCnt="0"/>
      <dgm:spPr/>
      <dgm:t>
        <a:bodyPr/>
        <a:lstStyle/>
        <a:p>
          <a:endParaRPr lang="ru-RU"/>
        </a:p>
      </dgm:t>
    </dgm:pt>
    <dgm:pt modelId="{CCD66208-33D5-486A-B5A3-D03C5A3F795C}" type="pres">
      <dgm:prSet presAssocID="{57ED3B67-A189-493D-8FF9-8AED1071D759}" presName="rootText1" presStyleLbl="node0" presStyleIdx="0" presStyleCnt="1" custScaleX="306245" custScaleY="147315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1B807BF4-529B-42F5-B476-447A2007EFA6}" type="pres">
      <dgm:prSet presAssocID="{57ED3B67-A189-493D-8FF9-8AED1071D75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7632260-A6DC-408A-9891-0845B4AB8A3A}" type="pres">
      <dgm:prSet presAssocID="{57ED3B67-A189-493D-8FF9-8AED1071D759}" presName="hierChild2" presStyleCnt="0"/>
      <dgm:spPr/>
      <dgm:t>
        <a:bodyPr/>
        <a:lstStyle/>
        <a:p>
          <a:endParaRPr lang="ru-RU"/>
        </a:p>
      </dgm:t>
    </dgm:pt>
    <dgm:pt modelId="{305EA1AB-2C7F-4430-ADFD-8C9E4053400C}" type="pres">
      <dgm:prSet presAssocID="{AA12E319-EF46-4D0D-AA47-889FC248F34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CD639DCA-4B4C-4F3B-AC71-A96908D5C3BC}" type="pres">
      <dgm:prSet presAssocID="{4644CEDD-DF8C-4224-A7B8-10EC13CEEBF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8619BB5-260E-40EA-81AE-6DAEB3458D4B}" type="pres">
      <dgm:prSet presAssocID="{4644CEDD-DF8C-4224-A7B8-10EC13CEEBF7}" presName="rootComposite" presStyleCnt="0"/>
      <dgm:spPr/>
      <dgm:t>
        <a:bodyPr/>
        <a:lstStyle/>
        <a:p>
          <a:endParaRPr lang="ru-RU"/>
        </a:p>
      </dgm:t>
    </dgm:pt>
    <dgm:pt modelId="{4E3F2011-56AB-447B-9293-7BB95B67DCF9}" type="pres">
      <dgm:prSet presAssocID="{4644CEDD-DF8C-4224-A7B8-10EC13CEEBF7}" presName="rootText" presStyleLbl="node2" presStyleIdx="0" presStyleCnt="3" custScaleX="218995" custScaleY="277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2C1A7-64B9-4BB3-9C0C-E54BD9334F55}" type="pres">
      <dgm:prSet presAssocID="{4644CEDD-DF8C-4224-A7B8-10EC13CEEBF7}" presName="rootConnector" presStyleLbl="node2" presStyleIdx="0" presStyleCnt="3"/>
      <dgm:spPr/>
      <dgm:t>
        <a:bodyPr/>
        <a:lstStyle/>
        <a:p>
          <a:endParaRPr lang="ru-RU"/>
        </a:p>
      </dgm:t>
    </dgm:pt>
    <dgm:pt modelId="{4F1B90C1-7334-4FE8-80BD-FF4CE2AA898B}" type="pres">
      <dgm:prSet presAssocID="{4644CEDD-DF8C-4224-A7B8-10EC13CEEBF7}" presName="hierChild4" presStyleCnt="0"/>
      <dgm:spPr/>
      <dgm:t>
        <a:bodyPr/>
        <a:lstStyle/>
        <a:p>
          <a:endParaRPr lang="ru-RU"/>
        </a:p>
      </dgm:t>
    </dgm:pt>
    <dgm:pt modelId="{154EB210-CF2C-4936-B8EE-85C5FA105D97}" type="pres">
      <dgm:prSet presAssocID="{4644CEDD-DF8C-4224-A7B8-10EC13CEEBF7}" presName="hierChild5" presStyleCnt="0"/>
      <dgm:spPr/>
      <dgm:t>
        <a:bodyPr/>
        <a:lstStyle/>
        <a:p>
          <a:endParaRPr lang="ru-RU"/>
        </a:p>
      </dgm:t>
    </dgm:pt>
    <dgm:pt modelId="{E2717436-B937-4F1A-AC44-2D72455C4477}" type="pres">
      <dgm:prSet presAssocID="{6D98BC2E-4B0F-473E-A4F0-AF864D310D9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77B4E9B-1B83-4EF5-BC42-A1BBF649A4D0}" type="pres">
      <dgm:prSet presAssocID="{69FD2E32-3E66-4257-BE36-543E2950DB02}" presName="hierRoot2" presStyleCnt="0">
        <dgm:presLayoutVars>
          <dgm:hierBranch val="init"/>
        </dgm:presLayoutVars>
      </dgm:prSet>
      <dgm:spPr/>
    </dgm:pt>
    <dgm:pt modelId="{3317B206-0621-4344-8500-BCAF7A7D14BA}" type="pres">
      <dgm:prSet presAssocID="{69FD2E32-3E66-4257-BE36-543E2950DB02}" presName="rootComposite" presStyleCnt="0"/>
      <dgm:spPr/>
    </dgm:pt>
    <dgm:pt modelId="{2C2ACCD0-C96E-41B1-9790-3465427DF841}" type="pres">
      <dgm:prSet presAssocID="{69FD2E32-3E66-4257-BE36-543E2950DB02}" presName="rootText" presStyleLbl="node2" presStyleIdx="1" presStyleCnt="3" custScaleX="122615" custScaleY="166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60B9D4-ED91-425E-AC71-D6C1F224BEDA}" type="pres">
      <dgm:prSet presAssocID="{69FD2E32-3E66-4257-BE36-543E2950DB02}" presName="rootConnector" presStyleLbl="node2" presStyleIdx="1" presStyleCnt="3"/>
      <dgm:spPr/>
      <dgm:t>
        <a:bodyPr/>
        <a:lstStyle/>
        <a:p>
          <a:endParaRPr lang="ru-RU"/>
        </a:p>
      </dgm:t>
    </dgm:pt>
    <dgm:pt modelId="{5B930B8C-551E-49A3-9F3E-AB6817EE14C0}" type="pres">
      <dgm:prSet presAssocID="{69FD2E32-3E66-4257-BE36-543E2950DB02}" presName="hierChild4" presStyleCnt="0"/>
      <dgm:spPr/>
    </dgm:pt>
    <dgm:pt modelId="{C4A3B06B-F8F7-4850-8393-7A31B2113263}" type="pres">
      <dgm:prSet presAssocID="{69FD2E32-3E66-4257-BE36-543E2950DB02}" presName="hierChild5" presStyleCnt="0"/>
      <dgm:spPr/>
    </dgm:pt>
    <dgm:pt modelId="{DC02B5B3-F6BA-4469-B393-F6DF88EFAA5B}" type="pres">
      <dgm:prSet presAssocID="{680DC085-5911-40D4-B423-773587A7BEB3}" presName="Name37" presStyleLbl="parChTrans1D2" presStyleIdx="2" presStyleCnt="5"/>
      <dgm:spPr/>
      <dgm:t>
        <a:bodyPr/>
        <a:lstStyle/>
        <a:p>
          <a:endParaRPr lang="ru-RU"/>
        </a:p>
      </dgm:t>
    </dgm:pt>
    <dgm:pt modelId="{AAEB8B23-7527-4CAE-8ECD-59BF0E42EB9F}" type="pres">
      <dgm:prSet presAssocID="{12A8907C-49C1-41BC-BF4C-A1FE305CD8D8}" presName="hierRoot2" presStyleCnt="0">
        <dgm:presLayoutVars>
          <dgm:hierBranch val="init"/>
        </dgm:presLayoutVars>
      </dgm:prSet>
      <dgm:spPr/>
    </dgm:pt>
    <dgm:pt modelId="{B72A5BF8-A63B-4893-BA06-1C71D626D422}" type="pres">
      <dgm:prSet presAssocID="{12A8907C-49C1-41BC-BF4C-A1FE305CD8D8}" presName="rootComposite" presStyleCnt="0"/>
      <dgm:spPr/>
    </dgm:pt>
    <dgm:pt modelId="{C528B42D-01C4-4C63-B56D-A416FC0314A3}" type="pres">
      <dgm:prSet presAssocID="{12A8907C-49C1-41BC-BF4C-A1FE305CD8D8}" presName="rootText" presStyleLbl="node2" presStyleIdx="2" presStyleCnt="3" custScaleX="109034" custScaleY="257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C22F02-F59E-4130-9539-14BA253D8B80}" type="pres">
      <dgm:prSet presAssocID="{12A8907C-49C1-41BC-BF4C-A1FE305CD8D8}" presName="rootConnector" presStyleLbl="node2" presStyleIdx="2" presStyleCnt="3"/>
      <dgm:spPr/>
      <dgm:t>
        <a:bodyPr/>
        <a:lstStyle/>
        <a:p>
          <a:endParaRPr lang="ru-RU"/>
        </a:p>
      </dgm:t>
    </dgm:pt>
    <dgm:pt modelId="{50275A1A-86CE-43DD-9FCC-1456719FA454}" type="pres">
      <dgm:prSet presAssocID="{12A8907C-49C1-41BC-BF4C-A1FE305CD8D8}" presName="hierChild4" presStyleCnt="0"/>
      <dgm:spPr/>
    </dgm:pt>
    <dgm:pt modelId="{340D6238-93AC-48D6-9C94-6913F53A55F0}" type="pres">
      <dgm:prSet presAssocID="{12A8907C-49C1-41BC-BF4C-A1FE305CD8D8}" presName="hierChild5" presStyleCnt="0"/>
      <dgm:spPr/>
    </dgm:pt>
    <dgm:pt modelId="{1D263911-989F-421C-B735-1EA2A56DC200}" type="pres">
      <dgm:prSet presAssocID="{57ED3B67-A189-493D-8FF9-8AED1071D759}" presName="hierChild3" presStyleCnt="0"/>
      <dgm:spPr/>
      <dgm:t>
        <a:bodyPr/>
        <a:lstStyle/>
        <a:p>
          <a:endParaRPr lang="ru-RU"/>
        </a:p>
      </dgm:t>
    </dgm:pt>
    <dgm:pt modelId="{13A6EB09-4BFF-4EF4-806D-50BA8F75C9A4}" type="pres">
      <dgm:prSet presAssocID="{20358904-33CB-4B25-83F9-45C05887146D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68E1823F-2414-414E-A277-97FF86829D05}" type="pres">
      <dgm:prSet presAssocID="{3604DDB6-428D-4248-8BE4-D1F11760F617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22DD257-5C17-41FE-9266-7F2EE9C398CA}" type="pres">
      <dgm:prSet presAssocID="{3604DDB6-428D-4248-8BE4-D1F11760F617}" presName="rootComposite3" presStyleCnt="0"/>
      <dgm:spPr/>
      <dgm:t>
        <a:bodyPr/>
        <a:lstStyle/>
        <a:p>
          <a:endParaRPr lang="ru-RU"/>
        </a:p>
      </dgm:t>
    </dgm:pt>
    <dgm:pt modelId="{C7C45931-71FF-4D54-8A8B-E764FBCC4FAE}" type="pres">
      <dgm:prSet presAssocID="{3604DDB6-428D-4248-8BE4-D1F11760F617}" presName="rootText3" presStyleLbl="asst1" presStyleIdx="0" presStyleCnt="2" custScaleX="255099" custScaleY="1503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FF7165-DDA2-45AC-9F11-CE00E52CF2D5}" type="pres">
      <dgm:prSet presAssocID="{3604DDB6-428D-4248-8BE4-D1F11760F617}" presName="rootConnector3" presStyleLbl="asst1" presStyleIdx="0" presStyleCnt="2"/>
      <dgm:spPr/>
      <dgm:t>
        <a:bodyPr/>
        <a:lstStyle/>
        <a:p>
          <a:endParaRPr lang="ru-RU"/>
        </a:p>
      </dgm:t>
    </dgm:pt>
    <dgm:pt modelId="{B378B2B6-5C4A-46D4-996C-A46CEB6439A1}" type="pres">
      <dgm:prSet presAssocID="{3604DDB6-428D-4248-8BE4-D1F11760F617}" presName="hierChild6" presStyleCnt="0"/>
      <dgm:spPr/>
      <dgm:t>
        <a:bodyPr/>
        <a:lstStyle/>
        <a:p>
          <a:endParaRPr lang="ru-RU"/>
        </a:p>
      </dgm:t>
    </dgm:pt>
    <dgm:pt modelId="{2D4F3D61-644C-4D95-B630-929497107F67}" type="pres">
      <dgm:prSet presAssocID="{3604DDB6-428D-4248-8BE4-D1F11760F617}" presName="hierChild7" presStyleCnt="0"/>
      <dgm:spPr/>
      <dgm:t>
        <a:bodyPr/>
        <a:lstStyle/>
        <a:p>
          <a:endParaRPr lang="ru-RU"/>
        </a:p>
      </dgm:t>
    </dgm:pt>
    <dgm:pt modelId="{1A0DF4DC-93B4-49C1-84C8-B4D97739789F}" type="pres">
      <dgm:prSet presAssocID="{56D48DE6-6A60-49BE-92AF-B7E7B118EA1C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0BB1DE66-2F80-4F0A-BFA9-3FF8D1F11FED}" type="pres">
      <dgm:prSet presAssocID="{A39E0D0B-05BC-4275-AB0C-8E9BC3173B46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E734872-A897-4D4C-A259-4D9B3FB9B9D4}" type="pres">
      <dgm:prSet presAssocID="{A39E0D0B-05BC-4275-AB0C-8E9BC3173B46}" presName="rootComposite3" presStyleCnt="0"/>
      <dgm:spPr/>
      <dgm:t>
        <a:bodyPr/>
        <a:lstStyle/>
        <a:p>
          <a:endParaRPr lang="ru-RU"/>
        </a:p>
      </dgm:t>
    </dgm:pt>
    <dgm:pt modelId="{1219AAE5-8BDC-4C4F-A9F2-4AFAB84C1DDB}" type="pres">
      <dgm:prSet presAssocID="{A39E0D0B-05BC-4275-AB0C-8E9BC3173B46}" presName="rootText3" presStyleLbl="asst1" presStyleIdx="1" presStyleCnt="2" custScaleX="230217" custScaleY="148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586408-5C0A-4123-9037-6BCC46AB216E}" type="pres">
      <dgm:prSet presAssocID="{A39E0D0B-05BC-4275-AB0C-8E9BC3173B46}" presName="rootConnector3" presStyleLbl="asst1" presStyleIdx="1" presStyleCnt="2"/>
      <dgm:spPr/>
      <dgm:t>
        <a:bodyPr/>
        <a:lstStyle/>
        <a:p>
          <a:endParaRPr lang="ru-RU"/>
        </a:p>
      </dgm:t>
    </dgm:pt>
    <dgm:pt modelId="{734DEF4F-9AFA-409D-9AAC-184F6BA5A339}" type="pres">
      <dgm:prSet presAssocID="{A39E0D0B-05BC-4275-AB0C-8E9BC3173B46}" presName="hierChild6" presStyleCnt="0"/>
      <dgm:spPr/>
      <dgm:t>
        <a:bodyPr/>
        <a:lstStyle/>
        <a:p>
          <a:endParaRPr lang="ru-RU"/>
        </a:p>
      </dgm:t>
    </dgm:pt>
    <dgm:pt modelId="{ADEB279D-96C0-42FA-A070-790478AE137E}" type="pres">
      <dgm:prSet presAssocID="{A39E0D0B-05BC-4275-AB0C-8E9BC3173B46}" presName="hierChild7" presStyleCnt="0"/>
      <dgm:spPr/>
      <dgm:t>
        <a:bodyPr/>
        <a:lstStyle/>
        <a:p>
          <a:endParaRPr lang="ru-RU"/>
        </a:p>
      </dgm:t>
    </dgm:pt>
  </dgm:ptLst>
  <dgm:cxnLst>
    <dgm:cxn modelId="{612817E0-8382-4B01-9E67-2BCD089EE83E}" type="presOf" srcId="{680DC085-5911-40D4-B423-773587A7BEB3}" destId="{DC02B5B3-F6BA-4469-B393-F6DF88EFAA5B}" srcOrd="0" destOrd="0" presId="urn:microsoft.com/office/officeart/2005/8/layout/orgChart1"/>
    <dgm:cxn modelId="{ECD25B14-ABE1-4C67-89F3-1318EA9296C5}" type="presOf" srcId="{12A8907C-49C1-41BC-BF4C-A1FE305CD8D8}" destId="{02C22F02-F59E-4130-9539-14BA253D8B80}" srcOrd="1" destOrd="0" presId="urn:microsoft.com/office/officeart/2005/8/layout/orgChart1"/>
    <dgm:cxn modelId="{6D1875E4-0D99-4613-AAF0-385D3E7614B7}" type="presOf" srcId="{3604DDB6-428D-4248-8BE4-D1F11760F617}" destId="{43FF7165-DDA2-45AC-9F11-CE00E52CF2D5}" srcOrd="1" destOrd="0" presId="urn:microsoft.com/office/officeart/2005/8/layout/orgChart1"/>
    <dgm:cxn modelId="{83187DAD-9424-438A-82E7-15101BA1AE63}" type="presOf" srcId="{69FD2E32-3E66-4257-BE36-543E2950DB02}" destId="{2C2ACCD0-C96E-41B1-9790-3465427DF841}" srcOrd="0" destOrd="0" presId="urn:microsoft.com/office/officeart/2005/8/layout/orgChart1"/>
    <dgm:cxn modelId="{4712D6CA-7348-4F51-A13F-82EF8F5CED50}" type="presOf" srcId="{A39E0D0B-05BC-4275-AB0C-8E9BC3173B46}" destId="{31586408-5C0A-4123-9037-6BCC46AB216E}" srcOrd="1" destOrd="0" presId="urn:microsoft.com/office/officeart/2005/8/layout/orgChart1"/>
    <dgm:cxn modelId="{CD346571-FE01-4800-A835-4F1DAA816210}" srcId="{190A7A1B-B1CE-4771-A4CD-660BA26C4DFA}" destId="{57ED3B67-A189-493D-8FF9-8AED1071D759}" srcOrd="0" destOrd="0" parTransId="{EFF1B985-1820-4300-925E-17972791BDC0}" sibTransId="{67867158-49D7-4E2A-A755-43B8AD2D7AC3}"/>
    <dgm:cxn modelId="{36BEF77A-70A4-46C8-BC80-9E89A3B17937}" type="presOf" srcId="{69FD2E32-3E66-4257-BE36-543E2950DB02}" destId="{8D60B9D4-ED91-425E-AC71-D6C1F224BEDA}" srcOrd="1" destOrd="0" presId="urn:microsoft.com/office/officeart/2005/8/layout/orgChart1"/>
    <dgm:cxn modelId="{B4366CC3-8EEC-48F0-B69F-336635547546}" srcId="{57ED3B67-A189-493D-8FF9-8AED1071D759}" destId="{A39E0D0B-05BC-4275-AB0C-8E9BC3173B46}" srcOrd="2" destOrd="0" parTransId="{56D48DE6-6A60-49BE-92AF-B7E7B118EA1C}" sibTransId="{AB4AB7D6-63A9-4844-9ECC-C3CDC14592F7}"/>
    <dgm:cxn modelId="{C182336B-35E9-413C-B9AB-A901F3E5F8ED}" type="presOf" srcId="{57ED3B67-A189-493D-8FF9-8AED1071D759}" destId="{1B807BF4-529B-42F5-B476-447A2007EFA6}" srcOrd="1" destOrd="0" presId="urn:microsoft.com/office/officeart/2005/8/layout/orgChart1"/>
    <dgm:cxn modelId="{8B66052F-A105-457F-9FA5-57208197AC56}" type="presOf" srcId="{4644CEDD-DF8C-4224-A7B8-10EC13CEEBF7}" destId="{4E3F2011-56AB-447B-9293-7BB95B67DCF9}" srcOrd="0" destOrd="0" presId="urn:microsoft.com/office/officeart/2005/8/layout/orgChart1"/>
    <dgm:cxn modelId="{3B5BE72E-AA5F-4DCB-9998-71F83C0C2D38}" type="presOf" srcId="{A39E0D0B-05BC-4275-AB0C-8E9BC3173B46}" destId="{1219AAE5-8BDC-4C4F-A9F2-4AFAB84C1DDB}" srcOrd="0" destOrd="0" presId="urn:microsoft.com/office/officeart/2005/8/layout/orgChart1"/>
    <dgm:cxn modelId="{5B7B5E51-7234-4C62-8DF3-69B1B23F3629}" type="presOf" srcId="{20358904-33CB-4B25-83F9-45C05887146D}" destId="{13A6EB09-4BFF-4EF4-806D-50BA8F75C9A4}" srcOrd="0" destOrd="0" presId="urn:microsoft.com/office/officeart/2005/8/layout/orgChart1"/>
    <dgm:cxn modelId="{CFF6EE00-6959-4574-9ECC-63B81C2D1E61}" srcId="{57ED3B67-A189-493D-8FF9-8AED1071D759}" destId="{4644CEDD-DF8C-4224-A7B8-10EC13CEEBF7}" srcOrd="1" destOrd="0" parTransId="{AA12E319-EF46-4D0D-AA47-889FC248F344}" sibTransId="{DF69EFCC-C08A-47C8-934A-B3EFE8C9BCDF}"/>
    <dgm:cxn modelId="{6E391F76-0020-4E7D-A53B-997B653B990F}" type="presOf" srcId="{6D98BC2E-4B0F-473E-A4F0-AF864D310D93}" destId="{E2717436-B937-4F1A-AC44-2D72455C4477}" srcOrd="0" destOrd="0" presId="urn:microsoft.com/office/officeart/2005/8/layout/orgChart1"/>
    <dgm:cxn modelId="{DDBCE3C4-1C76-4B48-BFFB-D915A2521954}" type="presOf" srcId="{3604DDB6-428D-4248-8BE4-D1F11760F617}" destId="{C7C45931-71FF-4D54-8A8B-E764FBCC4FAE}" srcOrd="0" destOrd="0" presId="urn:microsoft.com/office/officeart/2005/8/layout/orgChart1"/>
    <dgm:cxn modelId="{BD94DADB-FFD9-4B28-83BC-2FFD287E88F8}" type="presOf" srcId="{12A8907C-49C1-41BC-BF4C-A1FE305CD8D8}" destId="{C528B42D-01C4-4C63-B56D-A416FC0314A3}" srcOrd="0" destOrd="0" presId="urn:microsoft.com/office/officeart/2005/8/layout/orgChart1"/>
    <dgm:cxn modelId="{B317422B-9987-482E-A062-D2676C43A785}" type="presOf" srcId="{56D48DE6-6A60-49BE-92AF-B7E7B118EA1C}" destId="{1A0DF4DC-93B4-49C1-84C8-B4D97739789F}" srcOrd="0" destOrd="0" presId="urn:microsoft.com/office/officeart/2005/8/layout/orgChart1"/>
    <dgm:cxn modelId="{53CBC2CF-E99C-45F6-A65D-C7C33F1CF2AA}" type="presOf" srcId="{AA12E319-EF46-4D0D-AA47-889FC248F344}" destId="{305EA1AB-2C7F-4430-ADFD-8C9E4053400C}" srcOrd="0" destOrd="0" presId="urn:microsoft.com/office/officeart/2005/8/layout/orgChart1"/>
    <dgm:cxn modelId="{C67BDEF1-8D83-49C4-B0F1-218A71E60C36}" srcId="{57ED3B67-A189-493D-8FF9-8AED1071D759}" destId="{12A8907C-49C1-41BC-BF4C-A1FE305CD8D8}" srcOrd="4" destOrd="0" parTransId="{680DC085-5911-40D4-B423-773587A7BEB3}" sibTransId="{C21D3AA3-2741-49F8-BC9C-956973ABE9E6}"/>
    <dgm:cxn modelId="{CAEE1B1E-ADBD-4FB4-BBED-997933C15F28}" type="presOf" srcId="{57ED3B67-A189-493D-8FF9-8AED1071D759}" destId="{CCD66208-33D5-486A-B5A3-D03C5A3F795C}" srcOrd="0" destOrd="0" presId="urn:microsoft.com/office/officeart/2005/8/layout/orgChart1"/>
    <dgm:cxn modelId="{38CF9D5A-9746-4E5C-90FF-6EB13215E224}" srcId="{57ED3B67-A189-493D-8FF9-8AED1071D759}" destId="{3604DDB6-428D-4248-8BE4-D1F11760F617}" srcOrd="0" destOrd="0" parTransId="{20358904-33CB-4B25-83F9-45C05887146D}" sibTransId="{B2136086-DBD5-47FB-8FB1-31A311848344}"/>
    <dgm:cxn modelId="{50BE667F-4E6D-4F11-9824-87DC5D68D9E1}" type="presOf" srcId="{190A7A1B-B1CE-4771-A4CD-660BA26C4DFA}" destId="{652EB414-8B4C-49D9-B604-0E1C12F6E15D}" srcOrd="0" destOrd="0" presId="urn:microsoft.com/office/officeart/2005/8/layout/orgChart1"/>
    <dgm:cxn modelId="{41E3F730-D924-4961-A111-F01478D04DBC}" type="presOf" srcId="{4644CEDD-DF8C-4224-A7B8-10EC13CEEBF7}" destId="{DC32C1A7-64B9-4BB3-9C0C-E54BD9334F55}" srcOrd="1" destOrd="0" presId="urn:microsoft.com/office/officeart/2005/8/layout/orgChart1"/>
    <dgm:cxn modelId="{93254D79-1B82-4F78-AE9E-34E26C20B213}" srcId="{57ED3B67-A189-493D-8FF9-8AED1071D759}" destId="{69FD2E32-3E66-4257-BE36-543E2950DB02}" srcOrd="3" destOrd="0" parTransId="{6D98BC2E-4B0F-473E-A4F0-AF864D310D93}" sibTransId="{955DAD9B-05B6-415F-9F3E-52152C68365C}"/>
    <dgm:cxn modelId="{016AE4E0-CDCB-4B40-A570-242D9B39ABFA}" type="presParOf" srcId="{652EB414-8B4C-49D9-B604-0E1C12F6E15D}" destId="{E858EF96-12DD-476E-8BEC-0B177BCA37CC}" srcOrd="0" destOrd="0" presId="urn:microsoft.com/office/officeart/2005/8/layout/orgChart1"/>
    <dgm:cxn modelId="{426B0D99-BA5D-4AAD-8D46-3C892117CE2A}" type="presParOf" srcId="{E858EF96-12DD-476E-8BEC-0B177BCA37CC}" destId="{1CC4041D-597D-4103-AA95-A2590C9E7B78}" srcOrd="0" destOrd="0" presId="urn:microsoft.com/office/officeart/2005/8/layout/orgChart1"/>
    <dgm:cxn modelId="{93B741D5-9759-4B5E-A1C7-716442AD4D8E}" type="presParOf" srcId="{1CC4041D-597D-4103-AA95-A2590C9E7B78}" destId="{CCD66208-33D5-486A-B5A3-D03C5A3F795C}" srcOrd="0" destOrd="0" presId="urn:microsoft.com/office/officeart/2005/8/layout/orgChart1"/>
    <dgm:cxn modelId="{DF584000-00A2-4CE2-9C0F-852D962D244C}" type="presParOf" srcId="{1CC4041D-597D-4103-AA95-A2590C9E7B78}" destId="{1B807BF4-529B-42F5-B476-447A2007EFA6}" srcOrd="1" destOrd="0" presId="urn:microsoft.com/office/officeart/2005/8/layout/orgChart1"/>
    <dgm:cxn modelId="{C369DF35-159B-4C01-AD71-EBA95FF18FE0}" type="presParOf" srcId="{E858EF96-12DD-476E-8BEC-0B177BCA37CC}" destId="{77632260-A6DC-408A-9891-0845B4AB8A3A}" srcOrd="1" destOrd="0" presId="urn:microsoft.com/office/officeart/2005/8/layout/orgChart1"/>
    <dgm:cxn modelId="{BCB05382-9836-4714-B720-9C04F381398A}" type="presParOf" srcId="{77632260-A6DC-408A-9891-0845B4AB8A3A}" destId="{305EA1AB-2C7F-4430-ADFD-8C9E4053400C}" srcOrd="0" destOrd="0" presId="urn:microsoft.com/office/officeart/2005/8/layout/orgChart1"/>
    <dgm:cxn modelId="{BED94B36-A6E9-4FF3-BE28-47F959E06ABF}" type="presParOf" srcId="{77632260-A6DC-408A-9891-0845B4AB8A3A}" destId="{CD639DCA-4B4C-4F3B-AC71-A96908D5C3BC}" srcOrd="1" destOrd="0" presId="urn:microsoft.com/office/officeart/2005/8/layout/orgChart1"/>
    <dgm:cxn modelId="{BFD3E2E0-BC37-455E-9A00-2944FAC7E7EF}" type="presParOf" srcId="{CD639DCA-4B4C-4F3B-AC71-A96908D5C3BC}" destId="{88619BB5-260E-40EA-81AE-6DAEB3458D4B}" srcOrd="0" destOrd="0" presId="urn:microsoft.com/office/officeart/2005/8/layout/orgChart1"/>
    <dgm:cxn modelId="{6C4CE789-F074-4F32-A9CF-33A15A38CFA8}" type="presParOf" srcId="{88619BB5-260E-40EA-81AE-6DAEB3458D4B}" destId="{4E3F2011-56AB-447B-9293-7BB95B67DCF9}" srcOrd="0" destOrd="0" presId="urn:microsoft.com/office/officeart/2005/8/layout/orgChart1"/>
    <dgm:cxn modelId="{ED2D5A47-B31E-48ED-A14C-C16EB9D02101}" type="presParOf" srcId="{88619BB5-260E-40EA-81AE-6DAEB3458D4B}" destId="{DC32C1A7-64B9-4BB3-9C0C-E54BD9334F55}" srcOrd="1" destOrd="0" presId="urn:microsoft.com/office/officeart/2005/8/layout/orgChart1"/>
    <dgm:cxn modelId="{DB1A0A58-7EB0-49FE-895A-A2CB533D89D8}" type="presParOf" srcId="{CD639DCA-4B4C-4F3B-AC71-A96908D5C3BC}" destId="{4F1B90C1-7334-4FE8-80BD-FF4CE2AA898B}" srcOrd="1" destOrd="0" presId="urn:microsoft.com/office/officeart/2005/8/layout/orgChart1"/>
    <dgm:cxn modelId="{EDDCA27E-30C5-4427-9AF8-49AC75636853}" type="presParOf" srcId="{CD639DCA-4B4C-4F3B-AC71-A96908D5C3BC}" destId="{154EB210-CF2C-4936-B8EE-85C5FA105D97}" srcOrd="2" destOrd="0" presId="urn:microsoft.com/office/officeart/2005/8/layout/orgChart1"/>
    <dgm:cxn modelId="{122FDB09-62F7-44D0-883E-53058D265EDB}" type="presParOf" srcId="{77632260-A6DC-408A-9891-0845B4AB8A3A}" destId="{E2717436-B937-4F1A-AC44-2D72455C4477}" srcOrd="2" destOrd="0" presId="urn:microsoft.com/office/officeart/2005/8/layout/orgChart1"/>
    <dgm:cxn modelId="{EED60229-0207-4766-85FF-690F17CDA8FD}" type="presParOf" srcId="{77632260-A6DC-408A-9891-0845B4AB8A3A}" destId="{C77B4E9B-1B83-4EF5-BC42-A1BBF649A4D0}" srcOrd="3" destOrd="0" presId="urn:microsoft.com/office/officeart/2005/8/layout/orgChart1"/>
    <dgm:cxn modelId="{21D2075C-C5F6-4EEC-9B13-D35126E625F8}" type="presParOf" srcId="{C77B4E9B-1B83-4EF5-BC42-A1BBF649A4D0}" destId="{3317B206-0621-4344-8500-BCAF7A7D14BA}" srcOrd="0" destOrd="0" presId="urn:microsoft.com/office/officeart/2005/8/layout/orgChart1"/>
    <dgm:cxn modelId="{A6F6D92E-DF0E-4B0E-B32F-5C5D0A3D90F9}" type="presParOf" srcId="{3317B206-0621-4344-8500-BCAF7A7D14BA}" destId="{2C2ACCD0-C96E-41B1-9790-3465427DF841}" srcOrd="0" destOrd="0" presId="urn:microsoft.com/office/officeart/2005/8/layout/orgChart1"/>
    <dgm:cxn modelId="{45F4FF21-CD92-476A-A661-3506D1F1F899}" type="presParOf" srcId="{3317B206-0621-4344-8500-BCAF7A7D14BA}" destId="{8D60B9D4-ED91-425E-AC71-D6C1F224BEDA}" srcOrd="1" destOrd="0" presId="urn:microsoft.com/office/officeart/2005/8/layout/orgChart1"/>
    <dgm:cxn modelId="{3D64B867-D7C9-4F23-9C11-341523735851}" type="presParOf" srcId="{C77B4E9B-1B83-4EF5-BC42-A1BBF649A4D0}" destId="{5B930B8C-551E-49A3-9F3E-AB6817EE14C0}" srcOrd="1" destOrd="0" presId="urn:microsoft.com/office/officeart/2005/8/layout/orgChart1"/>
    <dgm:cxn modelId="{A43D3088-58B5-46DE-99D6-5E8FF0EFBAA7}" type="presParOf" srcId="{C77B4E9B-1B83-4EF5-BC42-A1BBF649A4D0}" destId="{C4A3B06B-F8F7-4850-8393-7A31B2113263}" srcOrd="2" destOrd="0" presId="urn:microsoft.com/office/officeart/2005/8/layout/orgChart1"/>
    <dgm:cxn modelId="{D0EFA6E3-5EE0-4E87-B7B8-48A37085ECE0}" type="presParOf" srcId="{77632260-A6DC-408A-9891-0845B4AB8A3A}" destId="{DC02B5B3-F6BA-4469-B393-F6DF88EFAA5B}" srcOrd="4" destOrd="0" presId="urn:microsoft.com/office/officeart/2005/8/layout/orgChart1"/>
    <dgm:cxn modelId="{158ABF24-554E-4A41-A965-F168B333BEF1}" type="presParOf" srcId="{77632260-A6DC-408A-9891-0845B4AB8A3A}" destId="{AAEB8B23-7527-4CAE-8ECD-59BF0E42EB9F}" srcOrd="5" destOrd="0" presId="urn:microsoft.com/office/officeart/2005/8/layout/orgChart1"/>
    <dgm:cxn modelId="{9E06C4E6-C75B-40A4-84B6-3DE4F040E410}" type="presParOf" srcId="{AAEB8B23-7527-4CAE-8ECD-59BF0E42EB9F}" destId="{B72A5BF8-A63B-4893-BA06-1C71D626D422}" srcOrd="0" destOrd="0" presId="urn:microsoft.com/office/officeart/2005/8/layout/orgChart1"/>
    <dgm:cxn modelId="{C5CC369D-320E-487C-B2B8-7CA50F1A2AE9}" type="presParOf" srcId="{B72A5BF8-A63B-4893-BA06-1C71D626D422}" destId="{C528B42D-01C4-4C63-B56D-A416FC0314A3}" srcOrd="0" destOrd="0" presId="urn:microsoft.com/office/officeart/2005/8/layout/orgChart1"/>
    <dgm:cxn modelId="{D5236FBA-C184-4C73-AA40-798786FF5BA9}" type="presParOf" srcId="{B72A5BF8-A63B-4893-BA06-1C71D626D422}" destId="{02C22F02-F59E-4130-9539-14BA253D8B80}" srcOrd="1" destOrd="0" presId="urn:microsoft.com/office/officeart/2005/8/layout/orgChart1"/>
    <dgm:cxn modelId="{33D8EBAF-0E21-45EA-8F78-5642EBF35AE8}" type="presParOf" srcId="{AAEB8B23-7527-4CAE-8ECD-59BF0E42EB9F}" destId="{50275A1A-86CE-43DD-9FCC-1456719FA454}" srcOrd="1" destOrd="0" presId="urn:microsoft.com/office/officeart/2005/8/layout/orgChart1"/>
    <dgm:cxn modelId="{A13D8912-86CC-44B6-A367-26B1B84555AF}" type="presParOf" srcId="{AAEB8B23-7527-4CAE-8ECD-59BF0E42EB9F}" destId="{340D6238-93AC-48D6-9C94-6913F53A55F0}" srcOrd="2" destOrd="0" presId="urn:microsoft.com/office/officeart/2005/8/layout/orgChart1"/>
    <dgm:cxn modelId="{D92F278A-BA1B-4666-BCA1-6172DB52608B}" type="presParOf" srcId="{E858EF96-12DD-476E-8BEC-0B177BCA37CC}" destId="{1D263911-989F-421C-B735-1EA2A56DC200}" srcOrd="2" destOrd="0" presId="urn:microsoft.com/office/officeart/2005/8/layout/orgChart1"/>
    <dgm:cxn modelId="{ECD8E200-6239-49D8-B305-CAAA296F02F7}" type="presParOf" srcId="{1D263911-989F-421C-B735-1EA2A56DC200}" destId="{13A6EB09-4BFF-4EF4-806D-50BA8F75C9A4}" srcOrd="0" destOrd="0" presId="urn:microsoft.com/office/officeart/2005/8/layout/orgChart1"/>
    <dgm:cxn modelId="{DCD7D6F4-C492-4626-BCC1-C5DD4D8F8BEA}" type="presParOf" srcId="{1D263911-989F-421C-B735-1EA2A56DC200}" destId="{68E1823F-2414-414E-A277-97FF86829D05}" srcOrd="1" destOrd="0" presId="urn:microsoft.com/office/officeart/2005/8/layout/orgChart1"/>
    <dgm:cxn modelId="{38E966B6-19AE-46BC-BB43-37F47E708906}" type="presParOf" srcId="{68E1823F-2414-414E-A277-97FF86829D05}" destId="{822DD257-5C17-41FE-9266-7F2EE9C398CA}" srcOrd="0" destOrd="0" presId="urn:microsoft.com/office/officeart/2005/8/layout/orgChart1"/>
    <dgm:cxn modelId="{98F92762-4447-4C00-A006-24871E561751}" type="presParOf" srcId="{822DD257-5C17-41FE-9266-7F2EE9C398CA}" destId="{C7C45931-71FF-4D54-8A8B-E764FBCC4FAE}" srcOrd="0" destOrd="0" presId="urn:microsoft.com/office/officeart/2005/8/layout/orgChart1"/>
    <dgm:cxn modelId="{F1E9D798-F91A-44DD-8AFA-05E8E1570FF9}" type="presParOf" srcId="{822DD257-5C17-41FE-9266-7F2EE9C398CA}" destId="{43FF7165-DDA2-45AC-9F11-CE00E52CF2D5}" srcOrd="1" destOrd="0" presId="urn:microsoft.com/office/officeart/2005/8/layout/orgChart1"/>
    <dgm:cxn modelId="{98293639-349E-4D89-902E-E6B706B966B4}" type="presParOf" srcId="{68E1823F-2414-414E-A277-97FF86829D05}" destId="{B378B2B6-5C4A-46D4-996C-A46CEB6439A1}" srcOrd="1" destOrd="0" presId="urn:microsoft.com/office/officeart/2005/8/layout/orgChart1"/>
    <dgm:cxn modelId="{BA821F45-ECDF-4A3B-A4C3-1749BEBC5AEA}" type="presParOf" srcId="{68E1823F-2414-414E-A277-97FF86829D05}" destId="{2D4F3D61-644C-4D95-B630-929497107F67}" srcOrd="2" destOrd="0" presId="urn:microsoft.com/office/officeart/2005/8/layout/orgChart1"/>
    <dgm:cxn modelId="{027155AB-6E32-462F-AE61-2ACF50FB4408}" type="presParOf" srcId="{1D263911-989F-421C-B735-1EA2A56DC200}" destId="{1A0DF4DC-93B4-49C1-84C8-B4D97739789F}" srcOrd="2" destOrd="0" presId="urn:microsoft.com/office/officeart/2005/8/layout/orgChart1"/>
    <dgm:cxn modelId="{28ED0D29-6B94-4BD0-AEC0-BA75548252BF}" type="presParOf" srcId="{1D263911-989F-421C-B735-1EA2A56DC200}" destId="{0BB1DE66-2F80-4F0A-BFA9-3FF8D1F11FED}" srcOrd="3" destOrd="0" presId="urn:microsoft.com/office/officeart/2005/8/layout/orgChart1"/>
    <dgm:cxn modelId="{9CDB2F36-4F7C-4757-8A96-8387E7BB4C2B}" type="presParOf" srcId="{0BB1DE66-2F80-4F0A-BFA9-3FF8D1F11FED}" destId="{CE734872-A897-4D4C-A259-4D9B3FB9B9D4}" srcOrd="0" destOrd="0" presId="urn:microsoft.com/office/officeart/2005/8/layout/orgChart1"/>
    <dgm:cxn modelId="{6EF2E2EC-EB8F-4663-BB0A-DFA38D688416}" type="presParOf" srcId="{CE734872-A897-4D4C-A259-4D9B3FB9B9D4}" destId="{1219AAE5-8BDC-4C4F-A9F2-4AFAB84C1DDB}" srcOrd="0" destOrd="0" presId="urn:microsoft.com/office/officeart/2005/8/layout/orgChart1"/>
    <dgm:cxn modelId="{30B4947F-D55E-424D-B33D-7B747B34FD91}" type="presParOf" srcId="{CE734872-A897-4D4C-A259-4D9B3FB9B9D4}" destId="{31586408-5C0A-4123-9037-6BCC46AB216E}" srcOrd="1" destOrd="0" presId="urn:microsoft.com/office/officeart/2005/8/layout/orgChart1"/>
    <dgm:cxn modelId="{75FA39E1-449B-4949-9891-14E81D53CE93}" type="presParOf" srcId="{0BB1DE66-2F80-4F0A-BFA9-3FF8D1F11FED}" destId="{734DEF4F-9AFA-409D-9AAC-184F6BA5A339}" srcOrd="1" destOrd="0" presId="urn:microsoft.com/office/officeart/2005/8/layout/orgChart1"/>
    <dgm:cxn modelId="{DA047B5F-35B6-4C2B-8EFA-B08F3D0A8CA3}" type="presParOf" srcId="{0BB1DE66-2F80-4F0A-BFA9-3FF8D1F11FED}" destId="{ADEB279D-96C0-42FA-A070-790478AE13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14B28-55F8-492E-B602-86663133EC08}" type="doc">
      <dgm:prSet loTypeId="urn:microsoft.com/office/officeart/2005/8/layout/hProcess9" loCatId="process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D67BC6FE-679A-4A85-81B5-7BE846BFEDCC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если к управлению качеством общего образования будут привлечены социальные партнеры – учреждения ВПО, формирующие требования к результатам образования и участвующие в экспертизе его условий;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37F4FA84-3037-4ABF-A236-FCBA206476C4}" type="parTrans" cxnId="{0342AE4A-6799-4C3B-8478-7C486A2B7AE1}">
      <dgm:prSet/>
      <dgm:spPr/>
      <dgm:t>
        <a:bodyPr/>
        <a:lstStyle/>
        <a:p>
          <a:endParaRPr lang="ru-RU"/>
        </a:p>
      </dgm:t>
    </dgm:pt>
    <dgm:pt modelId="{2F4C1D6D-50B3-4F47-8947-740FC5FFE044}" type="sibTrans" cxnId="{0342AE4A-6799-4C3B-8478-7C486A2B7AE1}">
      <dgm:prSet/>
      <dgm:spPr/>
      <dgm:t>
        <a:bodyPr/>
        <a:lstStyle/>
        <a:p>
          <a:endParaRPr lang="ru-RU"/>
        </a:p>
      </dgm:t>
    </dgm:pt>
    <dgm:pt modelId="{E0FC5A1C-E537-4DD1-8535-FE21D79C8916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при обеспечении преемственности школьного и вузовского образования, для реализации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предпрофильной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подготовки и профильного обучения в полном объеме будут привлечены внешние ресурсы учреждений ВПО;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C4B4E48-BC1D-4D7E-9128-EA83EB5A0C4C}" type="parTrans" cxnId="{04C85F1A-AD76-4F8D-B2F6-47C8B99F5D25}">
      <dgm:prSet/>
      <dgm:spPr/>
      <dgm:t>
        <a:bodyPr/>
        <a:lstStyle/>
        <a:p>
          <a:endParaRPr lang="ru-RU"/>
        </a:p>
      </dgm:t>
    </dgm:pt>
    <dgm:pt modelId="{766F43A2-8130-4028-AED2-BB57440469D5}" type="sibTrans" cxnId="{04C85F1A-AD76-4F8D-B2F6-47C8B99F5D25}">
      <dgm:prSet/>
      <dgm:spPr/>
      <dgm:t>
        <a:bodyPr/>
        <a:lstStyle/>
        <a:p>
          <a:endParaRPr lang="ru-RU"/>
        </a:p>
      </dgm:t>
    </dgm:pt>
    <dgm:pt modelId="{661A6C45-B28F-40D7-B41A-B3CC2AC9746A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будет осуществлена индивидуализация образовательного процесса на основе проектирования элективных курсов и введения индивидуальных образовательных программ;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6BEB8131-C8A9-48E3-9106-6DFD1AE9A65A}" type="parTrans" cxnId="{0E7F7B5B-48F3-492F-A08F-F0A3D6DE048B}">
      <dgm:prSet/>
      <dgm:spPr/>
      <dgm:t>
        <a:bodyPr/>
        <a:lstStyle/>
        <a:p>
          <a:endParaRPr lang="ru-RU"/>
        </a:p>
      </dgm:t>
    </dgm:pt>
    <dgm:pt modelId="{60C1D3DF-A2C3-48B6-8DE6-4E28976353A7}" type="sibTrans" cxnId="{0E7F7B5B-48F3-492F-A08F-F0A3D6DE048B}">
      <dgm:prSet/>
      <dgm:spPr/>
      <dgm:t>
        <a:bodyPr/>
        <a:lstStyle/>
        <a:p>
          <a:endParaRPr lang="ru-RU"/>
        </a:p>
      </dgm:t>
    </dgm:pt>
    <dgm:pt modelId="{79837A53-D93B-4A02-A1C3-AADE09056680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будет организована специализированная подготовка учителей к деятельности в условиях профильного ОУ;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147561F-37B7-4D98-B7CC-6A3925C28294}" type="parTrans" cxnId="{E0B2AAA1-8757-4CFB-9467-284D2FB38D04}">
      <dgm:prSet/>
      <dgm:spPr/>
      <dgm:t>
        <a:bodyPr/>
        <a:lstStyle/>
        <a:p>
          <a:endParaRPr lang="ru-RU"/>
        </a:p>
      </dgm:t>
    </dgm:pt>
    <dgm:pt modelId="{F73FF541-1F4D-4F5D-B085-C81F6C22D3BD}" type="sibTrans" cxnId="{E0B2AAA1-8757-4CFB-9467-284D2FB38D04}">
      <dgm:prSet/>
      <dgm:spPr/>
      <dgm:t>
        <a:bodyPr/>
        <a:lstStyle/>
        <a:p>
          <a:endParaRPr lang="ru-RU"/>
        </a:p>
      </dgm:t>
    </dgm:pt>
    <dgm:pt modelId="{EDA3BCB8-467C-4EC9-BAAC-90371FE3948A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будет осуществляться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внутришкольный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мониторинг качества общего образования.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E7916CF-BEBE-4FE1-8968-DFB44630F60B}" type="parTrans" cxnId="{61CAF29B-02A6-4C5C-922F-BA6EC7EA8D6B}">
      <dgm:prSet/>
      <dgm:spPr/>
      <dgm:t>
        <a:bodyPr/>
        <a:lstStyle/>
        <a:p>
          <a:endParaRPr lang="ru-RU"/>
        </a:p>
      </dgm:t>
    </dgm:pt>
    <dgm:pt modelId="{28281014-400E-4F33-895B-C50C2DD79CAF}" type="sibTrans" cxnId="{61CAF29B-02A6-4C5C-922F-BA6EC7EA8D6B}">
      <dgm:prSet/>
      <dgm:spPr/>
      <dgm:t>
        <a:bodyPr/>
        <a:lstStyle/>
        <a:p>
          <a:endParaRPr lang="ru-RU"/>
        </a:p>
      </dgm:t>
    </dgm:pt>
    <dgm:pt modelId="{621EDA8E-A242-4A7F-92A3-3E19D97FDCF2}" type="pres">
      <dgm:prSet presAssocID="{4CC14B28-55F8-492E-B602-86663133EC0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2EFA2B-A592-4345-992E-59A0E3258AD2}" type="pres">
      <dgm:prSet presAssocID="{4CC14B28-55F8-492E-B602-86663133EC08}" presName="arrow" presStyleLbl="bgShp" presStyleIdx="0" presStyleCnt="1" custLinFactNeighborX="3040" custLinFactNeighborY="-10638"/>
      <dgm:spPr/>
    </dgm:pt>
    <dgm:pt modelId="{92A2CFD6-DFCA-45F2-91E0-464E07FDC216}" type="pres">
      <dgm:prSet presAssocID="{4CC14B28-55F8-492E-B602-86663133EC08}" presName="linearProcess" presStyleCnt="0"/>
      <dgm:spPr/>
    </dgm:pt>
    <dgm:pt modelId="{2649A735-ADD2-467C-82A9-63F6D25E9E82}" type="pres">
      <dgm:prSet presAssocID="{E0FC5A1C-E537-4DD1-8535-FE21D79C8916}" presName="textNode" presStyleLbl="node1" presStyleIdx="0" presStyleCnt="5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0E717-7663-4883-BF98-8433F553B15B}" type="pres">
      <dgm:prSet presAssocID="{766F43A2-8130-4028-AED2-BB57440469D5}" presName="sibTrans" presStyleCnt="0"/>
      <dgm:spPr/>
    </dgm:pt>
    <dgm:pt modelId="{E418A8C1-0292-4D04-A918-8A8B841FBB75}" type="pres">
      <dgm:prSet presAssocID="{D67BC6FE-679A-4A85-81B5-7BE846BFEDCC}" presName="textNode" presStyleLbl="node1" presStyleIdx="1" presStyleCnt="5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C0BB4-141C-4B6F-AA2E-9E549377898C}" type="pres">
      <dgm:prSet presAssocID="{2F4C1D6D-50B3-4F47-8947-740FC5FFE044}" presName="sibTrans" presStyleCnt="0"/>
      <dgm:spPr/>
    </dgm:pt>
    <dgm:pt modelId="{6EE59414-B872-46CB-AFAD-EA0CA99DC45E}" type="pres">
      <dgm:prSet presAssocID="{661A6C45-B28F-40D7-B41A-B3CC2AC9746A}" presName="textNode" presStyleLbl="node1" presStyleIdx="2" presStyleCnt="5" custScaleY="248936" custLinFactNeighborX="19267" custLinFactNeighborY="-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C95C-99DE-489E-912A-197F1108A097}" type="pres">
      <dgm:prSet presAssocID="{60C1D3DF-A2C3-48B6-8DE6-4E28976353A7}" presName="sibTrans" presStyleCnt="0"/>
      <dgm:spPr/>
    </dgm:pt>
    <dgm:pt modelId="{C2674266-DA6F-4FC0-8234-70B642B2B295}" type="pres">
      <dgm:prSet presAssocID="{79837A53-D93B-4A02-A1C3-AADE09056680}" presName="textNode" presStyleLbl="node1" presStyleIdx="3" presStyleCnt="5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DEA97-9F28-462D-9FA2-13409E1D62EE}" type="pres">
      <dgm:prSet presAssocID="{F73FF541-1F4D-4F5D-B085-C81F6C22D3BD}" presName="sibTrans" presStyleCnt="0"/>
      <dgm:spPr/>
    </dgm:pt>
    <dgm:pt modelId="{45EC5922-8E7E-4476-9981-025BAF43318C}" type="pres">
      <dgm:prSet presAssocID="{EDA3BCB8-467C-4EC9-BAAC-90371FE3948A}" presName="textNode" presStyleLbl="node1" presStyleIdx="4" presStyleCnt="5" custScaleX="103835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C85F1A-AD76-4F8D-B2F6-47C8B99F5D25}" srcId="{4CC14B28-55F8-492E-B602-86663133EC08}" destId="{E0FC5A1C-E537-4DD1-8535-FE21D79C8916}" srcOrd="0" destOrd="0" parTransId="{DC4B4E48-BC1D-4D7E-9128-EA83EB5A0C4C}" sibTransId="{766F43A2-8130-4028-AED2-BB57440469D5}"/>
    <dgm:cxn modelId="{1236138D-8981-47D2-BBB2-E7DF2EE42289}" type="presOf" srcId="{D67BC6FE-679A-4A85-81B5-7BE846BFEDCC}" destId="{E418A8C1-0292-4D04-A918-8A8B841FBB75}" srcOrd="0" destOrd="0" presId="urn:microsoft.com/office/officeart/2005/8/layout/hProcess9"/>
    <dgm:cxn modelId="{61CAF29B-02A6-4C5C-922F-BA6EC7EA8D6B}" srcId="{4CC14B28-55F8-492E-B602-86663133EC08}" destId="{EDA3BCB8-467C-4EC9-BAAC-90371FE3948A}" srcOrd="4" destOrd="0" parTransId="{7E7916CF-BEBE-4FE1-8968-DFB44630F60B}" sibTransId="{28281014-400E-4F33-895B-C50C2DD79CAF}"/>
    <dgm:cxn modelId="{DF4F7C2C-94CD-413E-BEF2-A7B2C733E2F4}" type="presOf" srcId="{4CC14B28-55F8-492E-B602-86663133EC08}" destId="{621EDA8E-A242-4A7F-92A3-3E19D97FDCF2}" srcOrd="0" destOrd="0" presId="urn:microsoft.com/office/officeart/2005/8/layout/hProcess9"/>
    <dgm:cxn modelId="{0342AE4A-6799-4C3B-8478-7C486A2B7AE1}" srcId="{4CC14B28-55F8-492E-B602-86663133EC08}" destId="{D67BC6FE-679A-4A85-81B5-7BE846BFEDCC}" srcOrd="1" destOrd="0" parTransId="{37F4FA84-3037-4ABF-A236-FCBA206476C4}" sibTransId="{2F4C1D6D-50B3-4F47-8947-740FC5FFE044}"/>
    <dgm:cxn modelId="{19349CF2-BE5C-4792-9E86-9CEF0655A6FC}" type="presOf" srcId="{79837A53-D93B-4A02-A1C3-AADE09056680}" destId="{C2674266-DA6F-4FC0-8234-70B642B2B295}" srcOrd="0" destOrd="0" presId="urn:microsoft.com/office/officeart/2005/8/layout/hProcess9"/>
    <dgm:cxn modelId="{0E7F7B5B-48F3-492F-A08F-F0A3D6DE048B}" srcId="{4CC14B28-55F8-492E-B602-86663133EC08}" destId="{661A6C45-B28F-40D7-B41A-B3CC2AC9746A}" srcOrd="2" destOrd="0" parTransId="{6BEB8131-C8A9-48E3-9106-6DFD1AE9A65A}" sibTransId="{60C1D3DF-A2C3-48B6-8DE6-4E28976353A7}"/>
    <dgm:cxn modelId="{279EEAD9-86E1-4A16-B0CD-30BDC7695B4D}" type="presOf" srcId="{E0FC5A1C-E537-4DD1-8535-FE21D79C8916}" destId="{2649A735-ADD2-467C-82A9-63F6D25E9E82}" srcOrd="0" destOrd="0" presId="urn:microsoft.com/office/officeart/2005/8/layout/hProcess9"/>
    <dgm:cxn modelId="{E0B2AAA1-8757-4CFB-9467-284D2FB38D04}" srcId="{4CC14B28-55F8-492E-B602-86663133EC08}" destId="{79837A53-D93B-4A02-A1C3-AADE09056680}" srcOrd="3" destOrd="0" parTransId="{9147561F-37B7-4D98-B7CC-6A3925C28294}" sibTransId="{F73FF541-1F4D-4F5D-B085-C81F6C22D3BD}"/>
    <dgm:cxn modelId="{B01E69F5-299A-487A-881E-0F3DCDA1EB5D}" type="presOf" srcId="{661A6C45-B28F-40D7-B41A-B3CC2AC9746A}" destId="{6EE59414-B872-46CB-AFAD-EA0CA99DC45E}" srcOrd="0" destOrd="0" presId="urn:microsoft.com/office/officeart/2005/8/layout/hProcess9"/>
    <dgm:cxn modelId="{C79ABC3B-2340-4488-9FB3-7F6D9E692183}" type="presOf" srcId="{EDA3BCB8-467C-4EC9-BAAC-90371FE3948A}" destId="{45EC5922-8E7E-4476-9981-025BAF43318C}" srcOrd="0" destOrd="0" presId="urn:microsoft.com/office/officeart/2005/8/layout/hProcess9"/>
    <dgm:cxn modelId="{CF550585-36F8-4E72-9FBB-461AA8EB73BA}" type="presParOf" srcId="{621EDA8E-A242-4A7F-92A3-3E19D97FDCF2}" destId="{C22EFA2B-A592-4345-992E-59A0E3258AD2}" srcOrd="0" destOrd="0" presId="urn:microsoft.com/office/officeart/2005/8/layout/hProcess9"/>
    <dgm:cxn modelId="{7F966707-4293-4279-91AE-2A175BEF9B22}" type="presParOf" srcId="{621EDA8E-A242-4A7F-92A3-3E19D97FDCF2}" destId="{92A2CFD6-DFCA-45F2-91E0-464E07FDC216}" srcOrd="1" destOrd="0" presId="urn:microsoft.com/office/officeart/2005/8/layout/hProcess9"/>
    <dgm:cxn modelId="{1FA92451-35B2-4CC6-8119-3A3E519B7703}" type="presParOf" srcId="{92A2CFD6-DFCA-45F2-91E0-464E07FDC216}" destId="{2649A735-ADD2-467C-82A9-63F6D25E9E82}" srcOrd="0" destOrd="0" presId="urn:microsoft.com/office/officeart/2005/8/layout/hProcess9"/>
    <dgm:cxn modelId="{6CDB7D79-4139-497F-B7ED-3E7CC990B1C2}" type="presParOf" srcId="{92A2CFD6-DFCA-45F2-91E0-464E07FDC216}" destId="{F830E717-7663-4883-BF98-8433F553B15B}" srcOrd="1" destOrd="0" presId="urn:microsoft.com/office/officeart/2005/8/layout/hProcess9"/>
    <dgm:cxn modelId="{3CFEF3C5-947F-4AF4-B320-FDA330C9EA23}" type="presParOf" srcId="{92A2CFD6-DFCA-45F2-91E0-464E07FDC216}" destId="{E418A8C1-0292-4D04-A918-8A8B841FBB75}" srcOrd="2" destOrd="0" presId="urn:microsoft.com/office/officeart/2005/8/layout/hProcess9"/>
    <dgm:cxn modelId="{203CA2A0-05E5-4E7F-8B6F-BB1033CDAD7B}" type="presParOf" srcId="{92A2CFD6-DFCA-45F2-91E0-464E07FDC216}" destId="{5EAC0BB4-141C-4B6F-AA2E-9E549377898C}" srcOrd="3" destOrd="0" presId="urn:microsoft.com/office/officeart/2005/8/layout/hProcess9"/>
    <dgm:cxn modelId="{0FB88A92-6A95-4A5C-AB4B-4FC1BC5F1600}" type="presParOf" srcId="{92A2CFD6-DFCA-45F2-91E0-464E07FDC216}" destId="{6EE59414-B872-46CB-AFAD-EA0CA99DC45E}" srcOrd="4" destOrd="0" presId="urn:microsoft.com/office/officeart/2005/8/layout/hProcess9"/>
    <dgm:cxn modelId="{A5962A17-E109-4C01-B8DA-F2DB65A7C6BC}" type="presParOf" srcId="{92A2CFD6-DFCA-45F2-91E0-464E07FDC216}" destId="{B86DC95C-99DE-489E-912A-197F1108A097}" srcOrd="5" destOrd="0" presId="urn:microsoft.com/office/officeart/2005/8/layout/hProcess9"/>
    <dgm:cxn modelId="{6DBBCFD2-0FCF-4089-A7F2-C83C0BDE7F2C}" type="presParOf" srcId="{92A2CFD6-DFCA-45F2-91E0-464E07FDC216}" destId="{C2674266-DA6F-4FC0-8234-70B642B2B295}" srcOrd="6" destOrd="0" presId="urn:microsoft.com/office/officeart/2005/8/layout/hProcess9"/>
    <dgm:cxn modelId="{DF7F0E44-776D-4701-9437-377856090924}" type="presParOf" srcId="{92A2CFD6-DFCA-45F2-91E0-464E07FDC216}" destId="{0CDDEA97-9F28-462D-9FA2-13409E1D62EE}" srcOrd="7" destOrd="0" presId="urn:microsoft.com/office/officeart/2005/8/layout/hProcess9"/>
    <dgm:cxn modelId="{5EC3F750-5EC2-4487-9E44-C580D0EFA9DC}" type="presParOf" srcId="{92A2CFD6-DFCA-45F2-91E0-464E07FDC216}" destId="{45EC5922-8E7E-4476-9981-025BAF43318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558091-695D-41B6-9B55-26C6152865A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D8E9D2-7DAE-4754-929C-2D66ECD1BA4D}">
      <dgm:prSet phldrT="[Текст]"/>
      <dgm:spPr/>
      <dgm:t>
        <a:bodyPr/>
        <a:lstStyle/>
        <a:p>
          <a:r>
            <a:rPr lang="ru-RU" dirty="0" smtClean="0"/>
            <a:t>Формы трансляции</a:t>
          </a:r>
          <a:endParaRPr lang="ru-RU" dirty="0"/>
        </a:p>
      </dgm:t>
    </dgm:pt>
    <dgm:pt modelId="{7B53194C-5C1A-4B07-A529-7510BC8BC4E3}" type="parTrans" cxnId="{D7B766F1-71AE-4DB5-B147-05D4F6B29E9F}">
      <dgm:prSet/>
      <dgm:spPr/>
      <dgm:t>
        <a:bodyPr/>
        <a:lstStyle/>
        <a:p>
          <a:endParaRPr lang="ru-RU"/>
        </a:p>
      </dgm:t>
    </dgm:pt>
    <dgm:pt modelId="{47472B1E-3245-4171-9ADD-BFE2EE57CA46}" type="sibTrans" cxnId="{D7B766F1-71AE-4DB5-B147-05D4F6B29E9F}">
      <dgm:prSet/>
      <dgm:spPr/>
      <dgm:t>
        <a:bodyPr/>
        <a:lstStyle/>
        <a:p>
          <a:endParaRPr lang="ru-RU"/>
        </a:p>
      </dgm:t>
    </dgm:pt>
    <dgm:pt modelId="{A329BE6D-56BC-450C-8192-97E4CC661683}">
      <dgm:prSet phldrT="[Текст]"/>
      <dgm:spPr/>
      <dgm:t>
        <a:bodyPr/>
        <a:lstStyle/>
        <a:p>
          <a:r>
            <a:rPr lang="ru-RU" dirty="0" smtClean="0"/>
            <a:t>ВУЗы</a:t>
          </a:r>
          <a:endParaRPr lang="ru-RU" dirty="0"/>
        </a:p>
      </dgm:t>
    </dgm:pt>
    <dgm:pt modelId="{7A58FB28-837E-481A-800F-81D770099512}" type="parTrans" cxnId="{15EC78D4-4F4A-42C6-A85A-05A08003CF74}">
      <dgm:prSet/>
      <dgm:spPr/>
      <dgm:t>
        <a:bodyPr/>
        <a:lstStyle/>
        <a:p>
          <a:endParaRPr lang="ru-RU"/>
        </a:p>
      </dgm:t>
    </dgm:pt>
    <dgm:pt modelId="{7C7B6BF1-B614-49AD-B6B7-CE81448584F8}" type="sibTrans" cxnId="{15EC78D4-4F4A-42C6-A85A-05A08003CF74}">
      <dgm:prSet/>
      <dgm:spPr/>
      <dgm:t>
        <a:bodyPr/>
        <a:lstStyle/>
        <a:p>
          <a:endParaRPr lang="ru-RU"/>
        </a:p>
      </dgm:t>
    </dgm:pt>
    <dgm:pt modelId="{DA07CB59-F8AE-4228-B239-FAA4B8E35D8C}">
      <dgm:prSet phldrT="[Текст]"/>
      <dgm:spPr/>
      <dgm:t>
        <a:bodyPr/>
        <a:lstStyle/>
        <a:p>
          <a:r>
            <a:rPr lang="ru-RU" dirty="0" smtClean="0"/>
            <a:t>Учебные и методические пособия</a:t>
          </a:r>
          <a:endParaRPr lang="ru-RU" dirty="0"/>
        </a:p>
      </dgm:t>
    </dgm:pt>
    <dgm:pt modelId="{22E7DF2D-1DDB-495D-B7C6-4B4D334295A7}" type="parTrans" cxnId="{55BA0634-15FB-4D49-94BD-C7E3EFB7484D}">
      <dgm:prSet/>
      <dgm:spPr/>
      <dgm:t>
        <a:bodyPr/>
        <a:lstStyle/>
        <a:p>
          <a:endParaRPr lang="ru-RU"/>
        </a:p>
      </dgm:t>
    </dgm:pt>
    <dgm:pt modelId="{DB73D55A-07FD-4D08-BBD1-B3FD3388B7F8}" type="sibTrans" cxnId="{55BA0634-15FB-4D49-94BD-C7E3EFB7484D}">
      <dgm:prSet/>
      <dgm:spPr/>
      <dgm:t>
        <a:bodyPr/>
        <a:lstStyle/>
        <a:p>
          <a:endParaRPr lang="ru-RU"/>
        </a:p>
      </dgm:t>
    </dgm:pt>
    <dgm:pt modelId="{C20FD59F-0E4D-4505-8733-D70CB9D0725E}">
      <dgm:prSet phldrT="[Текст]"/>
      <dgm:spPr/>
      <dgm:t>
        <a:bodyPr/>
        <a:lstStyle/>
        <a:p>
          <a:r>
            <a:rPr lang="ru-RU" dirty="0" smtClean="0"/>
            <a:t>Сроки реализации</a:t>
          </a:r>
          <a:endParaRPr lang="ru-RU" dirty="0"/>
        </a:p>
      </dgm:t>
    </dgm:pt>
    <dgm:pt modelId="{56E19B11-0D52-4AAE-93AD-B2D02A986EE2}" type="parTrans" cxnId="{C86129F9-B48B-44C6-AA56-0B6062FD1AEA}">
      <dgm:prSet/>
      <dgm:spPr/>
      <dgm:t>
        <a:bodyPr/>
        <a:lstStyle/>
        <a:p>
          <a:endParaRPr lang="ru-RU"/>
        </a:p>
      </dgm:t>
    </dgm:pt>
    <dgm:pt modelId="{986782A3-DB61-4DD6-8519-86CAF88A08FC}" type="sibTrans" cxnId="{C86129F9-B48B-44C6-AA56-0B6062FD1AEA}">
      <dgm:prSet/>
      <dgm:spPr/>
      <dgm:t>
        <a:bodyPr/>
        <a:lstStyle/>
        <a:p>
          <a:endParaRPr lang="ru-RU"/>
        </a:p>
      </dgm:t>
    </dgm:pt>
    <dgm:pt modelId="{044EEBFE-00DA-4948-81D6-D5DD2F2D10CA}">
      <dgm:prSet phldrT="[Текст]"/>
      <dgm:spPr/>
      <dgm:t>
        <a:bodyPr/>
        <a:lstStyle/>
        <a:p>
          <a:r>
            <a:rPr lang="ru-RU" dirty="0" smtClean="0"/>
            <a:t>2014-2017 учебный год</a:t>
          </a:r>
          <a:endParaRPr lang="ru-RU" dirty="0"/>
        </a:p>
      </dgm:t>
    </dgm:pt>
    <dgm:pt modelId="{B5B3BF32-A706-428C-BBE8-04AC38E4C764}" type="parTrans" cxnId="{603B2CBF-B464-4E62-A168-AFBDDE9C9F02}">
      <dgm:prSet/>
      <dgm:spPr/>
      <dgm:t>
        <a:bodyPr/>
        <a:lstStyle/>
        <a:p>
          <a:endParaRPr lang="ru-RU"/>
        </a:p>
      </dgm:t>
    </dgm:pt>
    <dgm:pt modelId="{D20940A4-3D3D-473E-985C-18C2AC4AB036}" type="sibTrans" cxnId="{603B2CBF-B464-4E62-A168-AFBDDE9C9F02}">
      <dgm:prSet/>
      <dgm:spPr/>
      <dgm:t>
        <a:bodyPr/>
        <a:lstStyle/>
        <a:p>
          <a:endParaRPr lang="ru-RU"/>
        </a:p>
      </dgm:t>
    </dgm:pt>
    <dgm:pt modelId="{CA0D37E0-82DB-42C8-92BA-1E1A268C8C11}">
      <dgm:prSet phldrT="[Текст]"/>
      <dgm:spPr/>
      <dgm:t>
        <a:bodyPr/>
        <a:lstStyle/>
        <a:p>
          <a:r>
            <a:rPr lang="ru-RU" dirty="0" smtClean="0"/>
            <a:t>Бюджет проекта</a:t>
          </a:r>
          <a:endParaRPr lang="ru-RU" dirty="0"/>
        </a:p>
      </dgm:t>
    </dgm:pt>
    <dgm:pt modelId="{62492017-24A7-49CA-9225-1160AB477ABC}" type="parTrans" cxnId="{1C99C2D5-311E-4C8B-8275-8E68CE49472A}">
      <dgm:prSet/>
      <dgm:spPr/>
      <dgm:t>
        <a:bodyPr/>
        <a:lstStyle/>
        <a:p>
          <a:endParaRPr lang="ru-RU"/>
        </a:p>
      </dgm:t>
    </dgm:pt>
    <dgm:pt modelId="{4E29B13D-68D9-42CD-A162-665C3953C643}" type="sibTrans" cxnId="{1C99C2D5-311E-4C8B-8275-8E68CE49472A}">
      <dgm:prSet/>
      <dgm:spPr/>
      <dgm:t>
        <a:bodyPr/>
        <a:lstStyle/>
        <a:p>
          <a:endParaRPr lang="ru-RU"/>
        </a:p>
      </dgm:t>
    </dgm:pt>
    <dgm:pt modelId="{A89D72BE-1EA5-423C-98CA-4160934FC58F}">
      <dgm:prSet phldrT="[Текст]"/>
      <dgm:spPr/>
      <dgm:t>
        <a:bodyPr/>
        <a:lstStyle/>
        <a:p>
          <a:r>
            <a:rPr lang="ru-RU" dirty="0" smtClean="0"/>
            <a:t>710.000рублей</a:t>
          </a:r>
          <a:endParaRPr lang="ru-RU" dirty="0"/>
        </a:p>
      </dgm:t>
    </dgm:pt>
    <dgm:pt modelId="{410C6FF8-1B7A-4C2C-8A41-C06320D32F68}" type="parTrans" cxnId="{99E9279E-90E1-4B1E-8C9F-FC19746281BC}">
      <dgm:prSet/>
      <dgm:spPr/>
      <dgm:t>
        <a:bodyPr/>
        <a:lstStyle/>
        <a:p>
          <a:endParaRPr lang="ru-RU"/>
        </a:p>
      </dgm:t>
    </dgm:pt>
    <dgm:pt modelId="{F92C4401-983A-474D-80F9-4634C87AE741}" type="sibTrans" cxnId="{99E9279E-90E1-4B1E-8C9F-FC19746281BC}">
      <dgm:prSet/>
      <dgm:spPr/>
      <dgm:t>
        <a:bodyPr/>
        <a:lstStyle/>
        <a:p>
          <a:endParaRPr lang="ru-RU"/>
        </a:p>
      </dgm:t>
    </dgm:pt>
    <dgm:pt modelId="{CD0B8244-D965-41F2-BCF1-E073F89E7739}">
      <dgm:prSet phldrT="[Текст]"/>
      <dgm:spPr/>
      <dgm:t>
        <a:bodyPr/>
        <a:lstStyle/>
        <a:p>
          <a:r>
            <a:rPr lang="ru-RU" dirty="0" smtClean="0"/>
            <a:t>Центры доп. образования</a:t>
          </a:r>
          <a:endParaRPr lang="ru-RU" dirty="0"/>
        </a:p>
      </dgm:t>
    </dgm:pt>
    <dgm:pt modelId="{46528E67-FD33-4B96-BD72-0A46DFEE151F}" type="parTrans" cxnId="{6EC2F458-EF5C-460B-B193-F90856CC6A5B}">
      <dgm:prSet/>
      <dgm:spPr/>
      <dgm:t>
        <a:bodyPr/>
        <a:lstStyle/>
        <a:p>
          <a:endParaRPr lang="ru-RU"/>
        </a:p>
      </dgm:t>
    </dgm:pt>
    <dgm:pt modelId="{82B86EE1-01EE-481A-A717-66C6E94301F0}" type="sibTrans" cxnId="{6EC2F458-EF5C-460B-B193-F90856CC6A5B}">
      <dgm:prSet/>
      <dgm:spPr/>
      <dgm:t>
        <a:bodyPr/>
        <a:lstStyle/>
        <a:p>
          <a:endParaRPr lang="ru-RU"/>
        </a:p>
      </dgm:t>
    </dgm:pt>
    <dgm:pt modelId="{86551DFA-7833-4FCB-BC9A-CD893F3E5463}" type="pres">
      <dgm:prSet presAssocID="{60558091-695D-41B6-9B55-26C6152865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29990-4273-433A-A46E-2B301166E360}" type="pres">
      <dgm:prSet presAssocID="{34D8E9D2-7DAE-4754-929C-2D66ECD1BA4D}" presName="composite" presStyleCnt="0"/>
      <dgm:spPr/>
    </dgm:pt>
    <dgm:pt modelId="{49E4A846-D434-4F8F-9F5A-109BE0A16CE3}" type="pres">
      <dgm:prSet presAssocID="{34D8E9D2-7DAE-4754-929C-2D66ECD1BA4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ABA62-54B5-41BC-9036-6432FEDEA077}" type="pres">
      <dgm:prSet presAssocID="{34D8E9D2-7DAE-4754-929C-2D66ECD1BA4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EBECA-9D1C-4A80-A59B-B40E74951D48}" type="pres">
      <dgm:prSet presAssocID="{47472B1E-3245-4171-9ADD-BFE2EE57CA46}" presName="space" presStyleCnt="0"/>
      <dgm:spPr/>
    </dgm:pt>
    <dgm:pt modelId="{D6A6A4EB-3161-44D1-B75A-D9973ABABF70}" type="pres">
      <dgm:prSet presAssocID="{C20FD59F-0E4D-4505-8733-D70CB9D0725E}" presName="composite" presStyleCnt="0"/>
      <dgm:spPr/>
    </dgm:pt>
    <dgm:pt modelId="{A20DF4A2-18F6-4A8D-8334-86B36EA2094C}" type="pres">
      <dgm:prSet presAssocID="{C20FD59F-0E4D-4505-8733-D70CB9D0725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4C3E-21AA-4B40-BEA9-6EBF85EFCB53}" type="pres">
      <dgm:prSet presAssocID="{C20FD59F-0E4D-4505-8733-D70CB9D0725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A6EFA-E297-4E12-9842-E8E64110BA9A}" type="pres">
      <dgm:prSet presAssocID="{986782A3-DB61-4DD6-8519-86CAF88A08FC}" presName="space" presStyleCnt="0"/>
      <dgm:spPr/>
    </dgm:pt>
    <dgm:pt modelId="{161751AC-A6AF-4108-85BA-A40547F25EF3}" type="pres">
      <dgm:prSet presAssocID="{CA0D37E0-82DB-42C8-92BA-1E1A268C8C11}" presName="composite" presStyleCnt="0"/>
      <dgm:spPr/>
    </dgm:pt>
    <dgm:pt modelId="{85B1716B-D7C9-40E8-B1C9-A3D976A26EDE}" type="pres">
      <dgm:prSet presAssocID="{CA0D37E0-82DB-42C8-92BA-1E1A268C8C1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F0EBE-C6E2-4340-ACC6-CAF89109D206}" type="pres">
      <dgm:prSet presAssocID="{CA0D37E0-82DB-42C8-92BA-1E1A268C8C1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6129F9-B48B-44C6-AA56-0B6062FD1AEA}" srcId="{60558091-695D-41B6-9B55-26C6152865AA}" destId="{C20FD59F-0E4D-4505-8733-D70CB9D0725E}" srcOrd="1" destOrd="0" parTransId="{56E19B11-0D52-4AAE-93AD-B2D02A986EE2}" sibTransId="{986782A3-DB61-4DD6-8519-86CAF88A08FC}"/>
    <dgm:cxn modelId="{BE437389-E67B-432D-BA9D-66906C2B56E6}" type="presOf" srcId="{044EEBFE-00DA-4948-81D6-D5DD2F2D10CA}" destId="{C01C4C3E-21AA-4B40-BEA9-6EBF85EFCB53}" srcOrd="0" destOrd="0" presId="urn:microsoft.com/office/officeart/2005/8/layout/hList1"/>
    <dgm:cxn modelId="{55BA0634-15FB-4D49-94BD-C7E3EFB7484D}" srcId="{34D8E9D2-7DAE-4754-929C-2D66ECD1BA4D}" destId="{DA07CB59-F8AE-4228-B239-FAA4B8E35D8C}" srcOrd="2" destOrd="0" parTransId="{22E7DF2D-1DDB-495D-B7C6-4B4D334295A7}" sibTransId="{DB73D55A-07FD-4D08-BBD1-B3FD3388B7F8}"/>
    <dgm:cxn modelId="{CE2699BB-C16E-40A0-A892-A17B622B38CE}" type="presOf" srcId="{DA07CB59-F8AE-4228-B239-FAA4B8E35D8C}" destId="{0A9ABA62-54B5-41BC-9036-6432FEDEA077}" srcOrd="0" destOrd="2" presId="urn:microsoft.com/office/officeart/2005/8/layout/hList1"/>
    <dgm:cxn modelId="{4C25C7FE-2E62-44A8-B677-A784458A41E8}" type="presOf" srcId="{A329BE6D-56BC-450C-8192-97E4CC661683}" destId="{0A9ABA62-54B5-41BC-9036-6432FEDEA077}" srcOrd="0" destOrd="0" presId="urn:microsoft.com/office/officeart/2005/8/layout/hList1"/>
    <dgm:cxn modelId="{F5ED40CA-30C8-44EE-AD49-0B29B76C0BD2}" type="presOf" srcId="{CD0B8244-D965-41F2-BCF1-E073F89E7739}" destId="{0A9ABA62-54B5-41BC-9036-6432FEDEA077}" srcOrd="0" destOrd="1" presId="urn:microsoft.com/office/officeart/2005/8/layout/hList1"/>
    <dgm:cxn modelId="{B97C99EA-FA04-4F18-92E6-6D6D0B77C586}" type="presOf" srcId="{CA0D37E0-82DB-42C8-92BA-1E1A268C8C11}" destId="{85B1716B-D7C9-40E8-B1C9-A3D976A26EDE}" srcOrd="0" destOrd="0" presId="urn:microsoft.com/office/officeart/2005/8/layout/hList1"/>
    <dgm:cxn modelId="{15EC78D4-4F4A-42C6-A85A-05A08003CF74}" srcId="{34D8E9D2-7DAE-4754-929C-2D66ECD1BA4D}" destId="{A329BE6D-56BC-450C-8192-97E4CC661683}" srcOrd="0" destOrd="0" parTransId="{7A58FB28-837E-481A-800F-81D770099512}" sibTransId="{7C7B6BF1-B614-49AD-B6B7-CE81448584F8}"/>
    <dgm:cxn modelId="{B1E845DF-3C23-46FB-AF74-7643F0D4088E}" type="presOf" srcId="{C20FD59F-0E4D-4505-8733-D70CB9D0725E}" destId="{A20DF4A2-18F6-4A8D-8334-86B36EA2094C}" srcOrd="0" destOrd="0" presId="urn:microsoft.com/office/officeart/2005/8/layout/hList1"/>
    <dgm:cxn modelId="{C62BD0F1-198C-4E90-BDC6-29E48D62770C}" type="presOf" srcId="{60558091-695D-41B6-9B55-26C6152865AA}" destId="{86551DFA-7833-4FCB-BC9A-CD893F3E5463}" srcOrd="0" destOrd="0" presId="urn:microsoft.com/office/officeart/2005/8/layout/hList1"/>
    <dgm:cxn modelId="{51A0D4DA-A501-478D-9375-69A7DBE33780}" type="presOf" srcId="{34D8E9D2-7DAE-4754-929C-2D66ECD1BA4D}" destId="{49E4A846-D434-4F8F-9F5A-109BE0A16CE3}" srcOrd="0" destOrd="0" presId="urn:microsoft.com/office/officeart/2005/8/layout/hList1"/>
    <dgm:cxn modelId="{D7B766F1-71AE-4DB5-B147-05D4F6B29E9F}" srcId="{60558091-695D-41B6-9B55-26C6152865AA}" destId="{34D8E9D2-7DAE-4754-929C-2D66ECD1BA4D}" srcOrd="0" destOrd="0" parTransId="{7B53194C-5C1A-4B07-A529-7510BC8BC4E3}" sibTransId="{47472B1E-3245-4171-9ADD-BFE2EE57CA46}"/>
    <dgm:cxn modelId="{6EC2F458-EF5C-460B-B193-F90856CC6A5B}" srcId="{34D8E9D2-7DAE-4754-929C-2D66ECD1BA4D}" destId="{CD0B8244-D965-41F2-BCF1-E073F89E7739}" srcOrd="1" destOrd="0" parTransId="{46528E67-FD33-4B96-BD72-0A46DFEE151F}" sibTransId="{82B86EE1-01EE-481A-A717-66C6E94301F0}"/>
    <dgm:cxn modelId="{32955D87-E27F-4AEB-8E1C-122E39A2220E}" type="presOf" srcId="{A89D72BE-1EA5-423C-98CA-4160934FC58F}" destId="{364F0EBE-C6E2-4340-ACC6-CAF89109D206}" srcOrd="0" destOrd="0" presId="urn:microsoft.com/office/officeart/2005/8/layout/hList1"/>
    <dgm:cxn modelId="{1C99C2D5-311E-4C8B-8275-8E68CE49472A}" srcId="{60558091-695D-41B6-9B55-26C6152865AA}" destId="{CA0D37E0-82DB-42C8-92BA-1E1A268C8C11}" srcOrd="2" destOrd="0" parTransId="{62492017-24A7-49CA-9225-1160AB477ABC}" sibTransId="{4E29B13D-68D9-42CD-A162-665C3953C643}"/>
    <dgm:cxn modelId="{603B2CBF-B464-4E62-A168-AFBDDE9C9F02}" srcId="{C20FD59F-0E4D-4505-8733-D70CB9D0725E}" destId="{044EEBFE-00DA-4948-81D6-D5DD2F2D10CA}" srcOrd="0" destOrd="0" parTransId="{B5B3BF32-A706-428C-BBE8-04AC38E4C764}" sibTransId="{D20940A4-3D3D-473E-985C-18C2AC4AB036}"/>
    <dgm:cxn modelId="{99E9279E-90E1-4B1E-8C9F-FC19746281BC}" srcId="{CA0D37E0-82DB-42C8-92BA-1E1A268C8C11}" destId="{A89D72BE-1EA5-423C-98CA-4160934FC58F}" srcOrd="0" destOrd="0" parTransId="{410C6FF8-1B7A-4C2C-8A41-C06320D32F68}" sibTransId="{F92C4401-983A-474D-80F9-4634C87AE741}"/>
    <dgm:cxn modelId="{1356CBD0-92C3-4AC4-B139-5FDF8CCA26A4}" type="presParOf" srcId="{86551DFA-7833-4FCB-BC9A-CD893F3E5463}" destId="{87E29990-4273-433A-A46E-2B301166E360}" srcOrd="0" destOrd="0" presId="urn:microsoft.com/office/officeart/2005/8/layout/hList1"/>
    <dgm:cxn modelId="{392F918C-F40E-424A-9AB7-C9CCE7EAFB9D}" type="presParOf" srcId="{87E29990-4273-433A-A46E-2B301166E360}" destId="{49E4A846-D434-4F8F-9F5A-109BE0A16CE3}" srcOrd="0" destOrd="0" presId="urn:microsoft.com/office/officeart/2005/8/layout/hList1"/>
    <dgm:cxn modelId="{686DDBC6-EE59-4D51-9D10-E0F5695BFFA2}" type="presParOf" srcId="{87E29990-4273-433A-A46E-2B301166E360}" destId="{0A9ABA62-54B5-41BC-9036-6432FEDEA077}" srcOrd="1" destOrd="0" presId="urn:microsoft.com/office/officeart/2005/8/layout/hList1"/>
    <dgm:cxn modelId="{D7541A58-FE85-440A-A006-EF5819FCA473}" type="presParOf" srcId="{86551DFA-7833-4FCB-BC9A-CD893F3E5463}" destId="{134EBECA-9D1C-4A80-A59B-B40E74951D48}" srcOrd="1" destOrd="0" presId="urn:microsoft.com/office/officeart/2005/8/layout/hList1"/>
    <dgm:cxn modelId="{128FE796-FC71-4D3A-B143-7EF4D68CB978}" type="presParOf" srcId="{86551DFA-7833-4FCB-BC9A-CD893F3E5463}" destId="{D6A6A4EB-3161-44D1-B75A-D9973ABABF70}" srcOrd="2" destOrd="0" presId="urn:microsoft.com/office/officeart/2005/8/layout/hList1"/>
    <dgm:cxn modelId="{903F43B5-A0A6-4084-A23F-D0CDDFCED37F}" type="presParOf" srcId="{D6A6A4EB-3161-44D1-B75A-D9973ABABF70}" destId="{A20DF4A2-18F6-4A8D-8334-86B36EA2094C}" srcOrd="0" destOrd="0" presId="urn:microsoft.com/office/officeart/2005/8/layout/hList1"/>
    <dgm:cxn modelId="{67AFDC2E-EAE9-49A2-BCFF-B694122A0FD9}" type="presParOf" srcId="{D6A6A4EB-3161-44D1-B75A-D9973ABABF70}" destId="{C01C4C3E-21AA-4B40-BEA9-6EBF85EFCB53}" srcOrd="1" destOrd="0" presId="urn:microsoft.com/office/officeart/2005/8/layout/hList1"/>
    <dgm:cxn modelId="{D557B460-67B6-40EA-9107-5519C5E7B75F}" type="presParOf" srcId="{86551DFA-7833-4FCB-BC9A-CD893F3E5463}" destId="{F48A6EFA-E297-4E12-9842-E8E64110BA9A}" srcOrd="3" destOrd="0" presId="urn:microsoft.com/office/officeart/2005/8/layout/hList1"/>
    <dgm:cxn modelId="{0D0069DF-6892-4D59-B804-6090F002BC0E}" type="presParOf" srcId="{86551DFA-7833-4FCB-BC9A-CD893F3E5463}" destId="{161751AC-A6AF-4108-85BA-A40547F25EF3}" srcOrd="4" destOrd="0" presId="urn:microsoft.com/office/officeart/2005/8/layout/hList1"/>
    <dgm:cxn modelId="{7D3CAB3B-5FDE-4F40-BBED-8FB2CB63F869}" type="presParOf" srcId="{161751AC-A6AF-4108-85BA-A40547F25EF3}" destId="{85B1716B-D7C9-40E8-B1C9-A3D976A26EDE}" srcOrd="0" destOrd="0" presId="urn:microsoft.com/office/officeart/2005/8/layout/hList1"/>
    <dgm:cxn modelId="{353143FB-E982-48C9-93B9-19F488F31678}" type="presParOf" srcId="{161751AC-A6AF-4108-85BA-A40547F25EF3}" destId="{364F0EBE-C6E2-4340-ACC6-CAF89109D2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C08862-C9EE-4BD0-A93A-ED01535064D5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66C69B4-5664-4050-BF72-42B53F1EF87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000" b="0" dirty="0" smtClean="0"/>
            <a:t>                                   </a:t>
          </a:r>
          <a:r>
            <a:rPr lang="ru-RU" sz="5400" b="0" dirty="0" smtClean="0"/>
            <a:t>Формы </a:t>
          </a:r>
          <a:endParaRPr lang="ru-RU" sz="5400" dirty="0"/>
        </a:p>
      </dgm:t>
    </dgm:pt>
    <dgm:pt modelId="{71DD8D98-4B50-4727-B06E-403A211D49D8}" type="parTrans" cxnId="{3D33FF2F-BB9A-4AA0-A8B1-4E129375FAC7}">
      <dgm:prSet/>
      <dgm:spPr/>
      <dgm:t>
        <a:bodyPr/>
        <a:lstStyle/>
        <a:p>
          <a:endParaRPr lang="ru-RU"/>
        </a:p>
      </dgm:t>
    </dgm:pt>
    <dgm:pt modelId="{380053C7-BFC8-44BF-A37A-4EBFC8492E8C}" type="sibTrans" cxnId="{3D33FF2F-BB9A-4AA0-A8B1-4E129375FAC7}">
      <dgm:prSet/>
      <dgm:spPr/>
      <dgm:t>
        <a:bodyPr/>
        <a:lstStyle/>
        <a:p>
          <a:endParaRPr lang="ru-RU"/>
        </a:p>
      </dgm:t>
    </dgm:pt>
    <dgm:pt modelId="{B99470E0-DF05-4F08-88C6-AF732F8B23C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500" b="0" dirty="0" smtClean="0"/>
            <a:t>                </a:t>
          </a:r>
          <a:r>
            <a:rPr lang="ru-RU" sz="4000" b="0" dirty="0" err="1" smtClean="0"/>
            <a:t>профориентационной</a:t>
          </a:r>
          <a:r>
            <a:rPr lang="ru-RU" sz="4000" b="0" dirty="0" smtClean="0"/>
            <a:t> работы</a:t>
          </a:r>
          <a:endParaRPr lang="ru-RU" sz="4000" b="0" dirty="0"/>
        </a:p>
      </dgm:t>
    </dgm:pt>
    <dgm:pt modelId="{546DD00C-47F8-4924-ADF9-73D4685E252E}" type="parTrans" cxnId="{E10AA5ED-516F-467D-BEA7-02DBE74BAFCD}">
      <dgm:prSet/>
      <dgm:spPr/>
      <dgm:t>
        <a:bodyPr/>
        <a:lstStyle/>
        <a:p>
          <a:endParaRPr lang="ru-RU"/>
        </a:p>
      </dgm:t>
    </dgm:pt>
    <dgm:pt modelId="{2D169D26-DC45-4F3F-83FF-CF6CFBBD00CE}" type="sibTrans" cxnId="{E10AA5ED-516F-467D-BEA7-02DBE74BAFCD}">
      <dgm:prSet/>
      <dgm:spPr/>
      <dgm:t>
        <a:bodyPr/>
        <a:lstStyle/>
        <a:p>
          <a:endParaRPr lang="ru-RU"/>
        </a:p>
      </dgm:t>
    </dgm:pt>
    <dgm:pt modelId="{623A8312-2E88-4E02-A117-E7BBE95735F4}" type="pres">
      <dgm:prSet presAssocID="{D0C08862-C9EE-4BD0-A93A-ED01535064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E4BD3-564E-4DA0-83A1-41DDC9293E4C}" type="pres">
      <dgm:prSet presAssocID="{C66C69B4-5664-4050-BF72-42B53F1EF8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2478B-77E2-4B9F-AD63-BA3676419275}" type="pres">
      <dgm:prSet presAssocID="{380053C7-BFC8-44BF-A37A-4EBFC8492E8C}" presName="spacer" presStyleCnt="0"/>
      <dgm:spPr/>
    </dgm:pt>
    <dgm:pt modelId="{218F565C-997A-406A-88B3-101FD51CD310}" type="pres">
      <dgm:prSet presAssocID="{B99470E0-DF05-4F08-88C6-AF732F8B23C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BCCA15-E1C2-465C-BF60-92278BF08754}" type="presOf" srcId="{B99470E0-DF05-4F08-88C6-AF732F8B23C8}" destId="{218F565C-997A-406A-88B3-101FD51CD310}" srcOrd="0" destOrd="0" presId="urn:microsoft.com/office/officeart/2005/8/layout/vList2"/>
    <dgm:cxn modelId="{E10AA5ED-516F-467D-BEA7-02DBE74BAFCD}" srcId="{D0C08862-C9EE-4BD0-A93A-ED01535064D5}" destId="{B99470E0-DF05-4F08-88C6-AF732F8B23C8}" srcOrd="1" destOrd="0" parTransId="{546DD00C-47F8-4924-ADF9-73D4685E252E}" sibTransId="{2D169D26-DC45-4F3F-83FF-CF6CFBBD00CE}"/>
    <dgm:cxn modelId="{1F3AED83-05C6-49C9-9647-E19DB1D43153}" type="presOf" srcId="{C66C69B4-5664-4050-BF72-42B53F1EF879}" destId="{9CFE4BD3-564E-4DA0-83A1-41DDC9293E4C}" srcOrd="0" destOrd="0" presId="urn:microsoft.com/office/officeart/2005/8/layout/vList2"/>
    <dgm:cxn modelId="{E190110A-8A0D-455F-BDFB-D110E9CADD47}" type="presOf" srcId="{D0C08862-C9EE-4BD0-A93A-ED01535064D5}" destId="{623A8312-2E88-4E02-A117-E7BBE95735F4}" srcOrd="0" destOrd="0" presId="urn:microsoft.com/office/officeart/2005/8/layout/vList2"/>
    <dgm:cxn modelId="{3D33FF2F-BB9A-4AA0-A8B1-4E129375FAC7}" srcId="{D0C08862-C9EE-4BD0-A93A-ED01535064D5}" destId="{C66C69B4-5664-4050-BF72-42B53F1EF879}" srcOrd="0" destOrd="0" parTransId="{71DD8D98-4B50-4727-B06E-403A211D49D8}" sibTransId="{380053C7-BFC8-44BF-A37A-4EBFC8492E8C}"/>
    <dgm:cxn modelId="{C5E5BEBE-B565-45F5-9B3F-80A9FE311DB8}" type="presParOf" srcId="{623A8312-2E88-4E02-A117-E7BBE95735F4}" destId="{9CFE4BD3-564E-4DA0-83A1-41DDC9293E4C}" srcOrd="0" destOrd="0" presId="urn:microsoft.com/office/officeart/2005/8/layout/vList2"/>
    <dgm:cxn modelId="{E126A08C-B47E-4E7A-BF54-1FF00BF430AE}" type="presParOf" srcId="{623A8312-2E88-4E02-A117-E7BBE95735F4}" destId="{6CB2478B-77E2-4B9F-AD63-BA3676419275}" srcOrd="1" destOrd="0" presId="urn:microsoft.com/office/officeart/2005/8/layout/vList2"/>
    <dgm:cxn modelId="{79F54722-A5E4-4B42-890E-973ECA2FDE6C}" type="presParOf" srcId="{623A8312-2E88-4E02-A117-E7BBE95735F4}" destId="{218F565C-997A-406A-88B3-101FD51CD3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DE8F8-D6F6-4527-9BBA-1F5EB4199A11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0344D4-8856-4173-A6F4-6BA3A9DEB5A6}">
      <dgm:prSet phldrT="[Текст]" custT="1"/>
      <dgm:spPr/>
      <dgm:t>
        <a:bodyPr/>
        <a:lstStyle/>
        <a:p>
          <a:r>
            <a:rPr lang="ru-RU" sz="2000" b="1" dirty="0" err="1" smtClean="0"/>
            <a:t>КубГМУ</a:t>
          </a:r>
          <a:endParaRPr lang="ru-RU" sz="2000" b="1" dirty="0"/>
        </a:p>
      </dgm:t>
    </dgm:pt>
    <dgm:pt modelId="{4023671E-6A3C-457E-820C-9CA2CC66F417}" type="parTrans" cxnId="{71A1F318-B321-4813-B756-F75F8DF250D2}">
      <dgm:prSet/>
      <dgm:spPr/>
      <dgm:t>
        <a:bodyPr/>
        <a:lstStyle/>
        <a:p>
          <a:endParaRPr lang="ru-RU"/>
        </a:p>
      </dgm:t>
    </dgm:pt>
    <dgm:pt modelId="{6D1AF69B-1DC5-4D0B-8535-0D029CF1810E}" type="sibTrans" cxnId="{71A1F318-B321-4813-B756-F75F8DF250D2}">
      <dgm:prSet/>
      <dgm:spPr/>
      <dgm:t>
        <a:bodyPr/>
        <a:lstStyle/>
        <a:p>
          <a:endParaRPr lang="ru-RU"/>
        </a:p>
      </dgm:t>
    </dgm:pt>
    <dgm:pt modelId="{0A5A5A02-435F-4B95-8D07-E74535423807}">
      <dgm:prSet phldrT="[Текст]" custT="1"/>
      <dgm:spPr/>
      <dgm:t>
        <a:bodyPr/>
        <a:lstStyle/>
        <a:p>
          <a:r>
            <a:rPr lang="ru-RU" sz="2400" b="1" dirty="0" smtClean="0"/>
            <a:t>КГТУ</a:t>
          </a:r>
          <a:endParaRPr lang="ru-RU" sz="2400" b="1" dirty="0"/>
        </a:p>
      </dgm:t>
    </dgm:pt>
    <dgm:pt modelId="{66D48B21-0175-40C0-AED9-433E24A0C28A}" type="parTrans" cxnId="{AB1C766B-B319-488B-9BDB-9EB3B1FFA146}">
      <dgm:prSet/>
      <dgm:spPr/>
      <dgm:t>
        <a:bodyPr/>
        <a:lstStyle/>
        <a:p>
          <a:endParaRPr lang="ru-RU"/>
        </a:p>
      </dgm:t>
    </dgm:pt>
    <dgm:pt modelId="{45623AE9-62F4-4288-B52A-FBA28B33DC28}" type="sibTrans" cxnId="{AB1C766B-B319-488B-9BDB-9EB3B1FFA146}">
      <dgm:prSet/>
      <dgm:spPr/>
      <dgm:t>
        <a:bodyPr/>
        <a:lstStyle/>
        <a:p>
          <a:endParaRPr lang="ru-RU"/>
        </a:p>
      </dgm:t>
    </dgm:pt>
    <dgm:pt modelId="{D77A30DB-A9D1-4746-B6AF-D17CEF247B28}">
      <dgm:prSet phldrT="[Текст]" custT="1"/>
      <dgm:spPr/>
      <dgm:t>
        <a:bodyPr/>
        <a:lstStyle/>
        <a:p>
          <a:r>
            <a:rPr lang="ru-RU" sz="1800" b="1" dirty="0" err="1" smtClean="0"/>
            <a:t>КубГУ</a:t>
          </a:r>
          <a:endParaRPr lang="ru-RU" sz="1800" b="1" dirty="0"/>
        </a:p>
      </dgm:t>
    </dgm:pt>
    <dgm:pt modelId="{3527C4AF-9C89-43C5-8CE4-BEC0E5A2D35C}" type="parTrans" cxnId="{F4AACDBF-8259-4A97-9C2A-BA1035072F82}">
      <dgm:prSet/>
      <dgm:spPr/>
      <dgm:t>
        <a:bodyPr/>
        <a:lstStyle/>
        <a:p>
          <a:endParaRPr lang="ru-RU"/>
        </a:p>
      </dgm:t>
    </dgm:pt>
    <dgm:pt modelId="{28B0C6C2-0072-40AE-9A54-07ABF9373FC2}" type="sibTrans" cxnId="{F4AACDBF-8259-4A97-9C2A-BA1035072F82}">
      <dgm:prSet/>
      <dgm:spPr/>
      <dgm:t>
        <a:bodyPr/>
        <a:lstStyle/>
        <a:p>
          <a:endParaRPr lang="ru-RU"/>
        </a:p>
      </dgm:t>
    </dgm:pt>
    <dgm:pt modelId="{7D3B7ECC-11C7-4C63-81BF-87480A417DF0}">
      <dgm:prSet phldrT="[Текст]" custT="1"/>
      <dgm:spPr/>
      <dgm:t>
        <a:bodyPr/>
        <a:lstStyle/>
        <a:p>
          <a:r>
            <a:rPr lang="ru-RU" sz="1800" b="1" dirty="0" smtClean="0"/>
            <a:t>Школа  «Юного биолога»</a:t>
          </a:r>
        </a:p>
      </dgm:t>
    </dgm:pt>
    <dgm:pt modelId="{29E31DD6-6D73-42F8-8F8A-9BD89F1FFFA4}" type="parTrans" cxnId="{C6001931-0D50-4E33-BA4D-F9BE17A76973}">
      <dgm:prSet/>
      <dgm:spPr/>
      <dgm:t>
        <a:bodyPr/>
        <a:lstStyle/>
        <a:p>
          <a:endParaRPr lang="ru-RU"/>
        </a:p>
      </dgm:t>
    </dgm:pt>
    <dgm:pt modelId="{1F4D6BE3-57D1-4FAA-80F3-247FDBC7FD7A}" type="sibTrans" cxnId="{C6001931-0D50-4E33-BA4D-F9BE17A76973}">
      <dgm:prSet/>
      <dgm:spPr/>
      <dgm:t>
        <a:bodyPr/>
        <a:lstStyle/>
        <a:p>
          <a:endParaRPr lang="ru-RU"/>
        </a:p>
      </dgm:t>
    </dgm:pt>
    <dgm:pt modelId="{7880A12E-0912-4E3A-AE5F-A92435AA2DB4}">
      <dgm:prSet phldrT="[Текст]" custT="1"/>
      <dgm:spPr/>
      <dgm:t>
        <a:bodyPr/>
        <a:lstStyle/>
        <a:p>
          <a:r>
            <a:rPr lang="ru-RU" sz="1600" b="1" dirty="0" smtClean="0"/>
            <a:t>Школа «Юного физика»</a:t>
          </a:r>
          <a:endParaRPr lang="ru-RU" sz="1600" b="1" dirty="0"/>
        </a:p>
      </dgm:t>
    </dgm:pt>
    <dgm:pt modelId="{4833AA3E-1572-4FB1-AE52-0D79A1747479}" type="parTrans" cxnId="{85343303-3AFC-4A04-8B30-C68BC4DCC0F0}">
      <dgm:prSet/>
      <dgm:spPr/>
      <dgm:t>
        <a:bodyPr/>
        <a:lstStyle/>
        <a:p>
          <a:endParaRPr lang="ru-RU"/>
        </a:p>
      </dgm:t>
    </dgm:pt>
    <dgm:pt modelId="{570AB300-4B6F-41E0-BA28-CE08E61BB20E}" type="sibTrans" cxnId="{85343303-3AFC-4A04-8B30-C68BC4DCC0F0}">
      <dgm:prSet/>
      <dgm:spPr/>
      <dgm:t>
        <a:bodyPr/>
        <a:lstStyle/>
        <a:p>
          <a:endParaRPr lang="ru-RU"/>
        </a:p>
      </dgm:t>
    </dgm:pt>
    <dgm:pt modelId="{615CBF88-C9BC-4397-8BD9-9E4A5376CC4C}">
      <dgm:prSet phldrT="[Текст]" custT="1"/>
      <dgm:spPr/>
      <dgm:t>
        <a:bodyPr/>
        <a:lstStyle/>
        <a:p>
          <a:r>
            <a:rPr lang="ru-RU" sz="1600" b="0" dirty="0" smtClean="0"/>
            <a:t>Школа «Юного математика»</a:t>
          </a:r>
          <a:endParaRPr lang="ru-RU" sz="1600" b="0" dirty="0"/>
        </a:p>
      </dgm:t>
    </dgm:pt>
    <dgm:pt modelId="{7AF25D4B-A36C-4587-A6F2-8EC232916377}" type="parTrans" cxnId="{EA92251C-8CDA-4394-B34B-17946A90B6CD}">
      <dgm:prSet/>
      <dgm:spPr/>
      <dgm:t>
        <a:bodyPr/>
        <a:lstStyle/>
        <a:p>
          <a:endParaRPr lang="ru-RU"/>
        </a:p>
      </dgm:t>
    </dgm:pt>
    <dgm:pt modelId="{5454414A-61EB-4E05-869C-186DBD730FEE}" type="sibTrans" cxnId="{EA92251C-8CDA-4394-B34B-17946A90B6CD}">
      <dgm:prSet/>
      <dgm:spPr/>
      <dgm:t>
        <a:bodyPr/>
        <a:lstStyle/>
        <a:p>
          <a:endParaRPr lang="ru-RU"/>
        </a:p>
      </dgm:t>
    </dgm:pt>
    <dgm:pt modelId="{D399BC07-C13D-4515-8FC7-E63DB420E712}">
      <dgm:prSet phldrT="[Текст]" custT="1"/>
      <dgm:spPr/>
      <dgm:t>
        <a:bodyPr/>
        <a:lstStyle/>
        <a:p>
          <a:r>
            <a:rPr lang="ru-RU" sz="1600" b="1" dirty="0" smtClean="0"/>
            <a:t>Малая академия</a:t>
          </a:r>
          <a:endParaRPr lang="ru-RU" sz="1600" b="1" dirty="0"/>
        </a:p>
      </dgm:t>
    </dgm:pt>
    <dgm:pt modelId="{60243BDE-8427-45ED-82DF-E0661D4DF6EB}" type="parTrans" cxnId="{B8706303-9FB3-4546-A810-DAC1926D7FFD}">
      <dgm:prSet/>
      <dgm:spPr/>
      <dgm:t>
        <a:bodyPr/>
        <a:lstStyle/>
        <a:p>
          <a:endParaRPr lang="ru-RU"/>
        </a:p>
      </dgm:t>
    </dgm:pt>
    <dgm:pt modelId="{396AE4FE-0ABF-49A6-A0A9-8258042A545E}" type="sibTrans" cxnId="{B8706303-9FB3-4546-A810-DAC1926D7FFD}">
      <dgm:prSet/>
      <dgm:spPr/>
      <dgm:t>
        <a:bodyPr/>
        <a:lstStyle/>
        <a:p>
          <a:endParaRPr lang="ru-RU"/>
        </a:p>
      </dgm:t>
    </dgm:pt>
    <dgm:pt modelId="{CA634B07-E7A7-4ECC-9F97-B24026AD7E91}">
      <dgm:prSet phldrT="[Текст]"/>
      <dgm:spPr/>
      <dgm:t>
        <a:bodyPr/>
        <a:lstStyle/>
        <a:p>
          <a:r>
            <a:rPr lang="ru-RU" b="1" dirty="0" smtClean="0"/>
            <a:t>Ракурс</a:t>
          </a:r>
          <a:endParaRPr lang="ru-RU" b="1" dirty="0"/>
        </a:p>
      </dgm:t>
    </dgm:pt>
    <dgm:pt modelId="{B2C1B17E-AC8C-4520-A639-8463AD315211}" type="parTrans" cxnId="{B1029EAA-2E06-48EB-ACCF-926354340164}">
      <dgm:prSet/>
      <dgm:spPr/>
      <dgm:t>
        <a:bodyPr/>
        <a:lstStyle/>
        <a:p>
          <a:endParaRPr lang="ru-RU"/>
        </a:p>
      </dgm:t>
    </dgm:pt>
    <dgm:pt modelId="{CDE042C4-EE5B-401E-9BB7-C002D4F54BAA}" type="sibTrans" cxnId="{B1029EAA-2E06-48EB-ACCF-926354340164}">
      <dgm:prSet/>
      <dgm:spPr/>
      <dgm:t>
        <a:bodyPr/>
        <a:lstStyle/>
        <a:p>
          <a:endParaRPr lang="ru-RU"/>
        </a:p>
      </dgm:t>
    </dgm:pt>
    <dgm:pt modelId="{CE0046A4-C702-455B-97C9-4D03D06EB90A}" type="pres">
      <dgm:prSet presAssocID="{290DE8F8-D6F6-4527-9BBA-1F5EB4199A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C68DC-D163-47CC-963E-C2BDC415B14D}" type="pres">
      <dgm:prSet presAssocID="{1D0344D4-8856-4173-A6F4-6BA3A9DEB5A6}" presName="node" presStyleLbl="node1" presStyleIdx="0" presStyleCnt="8" custScaleX="210463" custRadScaleRad="103347" custRadScaleInc="970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C7C95-F258-4985-80CE-6E35B3038E8E}" type="pres">
      <dgm:prSet presAssocID="{1D0344D4-8856-4173-A6F4-6BA3A9DEB5A6}" presName="spNode" presStyleCnt="0"/>
      <dgm:spPr/>
    </dgm:pt>
    <dgm:pt modelId="{601B4426-3A72-46F8-BE9E-2EB61C63C287}" type="pres">
      <dgm:prSet presAssocID="{6D1AF69B-1DC5-4D0B-8535-0D029CF1810E}" presName="sibTrans" presStyleLbl="sibTrans1D1" presStyleIdx="0" presStyleCnt="8"/>
      <dgm:spPr/>
      <dgm:t>
        <a:bodyPr/>
        <a:lstStyle/>
        <a:p>
          <a:endParaRPr lang="ru-RU"/>
        </a:p>
      </dgm:t>
    </dgm:pt>
    <dgm:pt modelId="{9AEDC924-5E41-477C-98A9-BFE72D724A58}" type="pres">
      <dgm:prSet presAssocID="{0A5A5A02-435F-4B95-8D07-E74535423807}" presName="node" presStyleLbl="node1" presStyleIdx="1" presStyleCnt="8" custScaleX="114461" custRadScaleRad="104567" custRadScaleInc="-316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C948C-AF95-4191-A95A-2C70DB6713AA}" type="pres">
      <dgm:prSet presAssocID="{0A5A5A02-435F-4B95-8D07-E74535423807}" presName="spNode" presStyleCnt="0"/>
      <dgm:spPr/>
    </dgm:pt>
    <dgm:pt modelId="{71F77794-0F8B-4187-9F28-5CEDA3F4678F}" type="pres">
      <dgm:prSet presAssocID="{45623AE9-62F4-4288-B52A-FBA28B33DC2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92679E1-67C0-406A-B93A-8E6192C2299A}" type="pres">
      <dgm:prSet presAssocID="{D77A30DB-A9D1-4746-B6AF-D17CEF247B28}" presName="node" presStyleLbl="node1" presStyleIdx="2" presStyleCnt="8" custScaleX="140315" custRadScaleRad="111521" custRadScaleInc="-89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26861-C9E0-4593-8880-A348DE0EF82A}" type="pres">
      <dgm:prSet presAssocID="{D77A30DB-A9D1-4746-B6AF-D17CEF247B28}" presName="spNode" presStyleCnt="0"/>
      <dgm:spPr/>
    </dgm:pt>
    <dgm:pt modelId="{DC6F6109-AEA0-4241-88FF-F32E509EFB3B}" type="pres">
      <dgm:prSet presAssocID="{28B0C6C2-0072-40AE-9A54-07ABF9373FC2}" presName="sibTrans" presStyleLbl="sibTrans1D1" presStyleIdx="2" presStyleCnt="8"/>
      <dgm:spPr/>
      <dgm:t>
        <a:bodyPr/>
        <a:lstStyle/>
        <a:p>
          <a:endParaRPr lang="ru-RU"/>
        </a:p>
      </dgm:t>
    </dgm:pt>
    <dgm:pt modelId="{FAB9CE18-921C-475D-AC08-275BDA6D3117}" type="pres">
      <dgm:prSet presAssocID="{7D3B7ECC-11C7-4C63-81BF-87480A417DF0}" presName="node" presStyleLbl="node1" presStyleIdx="3" presStyleCnt="8" custScaleX="171123" custScaleY="157147" custRadScaleRad="101407" custRadScaleInc="452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61FA4-B845-4EC7-80AE-D05CA4EA218F}" type="pres">
      <dgm:prSet presAssocID="{7D3B7ECC-11C7-4C63-81BF-87480A417DF0}" presName="spNode" presStyleCnt="0"/>
      <dgm:spPr/>
    </dgm:pt>
    <dgm:pt modelId="{D61D28B1-4D6C-4E3D-A30D-3F2BD42D5E76}" type="pres">
      <dgm:prSet presAssocID="{1F4D6BE3-57D1-4FAA-80F3-247FDBC7FD7A}" presName="sibTrans" presStyleLbl="sibTrans1D1" presStyleIdx="3" presStyleCnt="8"/>
      <dgm:spPr/>
      <dgm:t>
        <a:bodyPr/>
        <a:lstStyle/>
        <a:p>
          <a:endParaRPr lang="ru-RU"/>
        </a:p>
      </dgm:t>
    </dgm:pt>
    <dgm:pt modelId="{3AA1CECB-09B0-4A98-B7D5-C4A39DA7F999}" type="pres">
      <dgm:prSet presAssocID="{D399BC07-C13D-4515-8FC7-E63DB420E712}" presName="node" presStyleLbl="node1" presStyleIdx="4" presStyleCnt="8" custScaleX="140315" custRadScaleRad="100801" custRadScaleInc="45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9DDC9-D536-47C9-BC68-C32D0FB0C631}" type="pres">
      <dgm:prSet presAssocID="{D399BC07-C13D-4515-8FC7-E63DB420E712}" presName="spNode" presStyleCnt="0"/>
      <dgm:spPr/>
    </dgm:pt>
    <dgm:pt modelId="{0ABA8693-E8B1-4D8B-8B40-20E3AE5F557F}" type="pres">
      <dgm:prSet presAssocID="{396AE4FE-0ABF-49A6-A0A9-8258042A545E}" presName="sibTrans" presStyleLbl="sibTrans1D1" presStyleIdx="4" presStyleCnt="8"/>
      <dgm:spPr/>
      <dgm:t>
        <a:bodyPr/>
        <a:lstStyle/>
        <a:p>
          <a:endParaRPr lang="ru-RU"/>
        </a:p>
      </dgm:t>
    </dgm:pt>
    <dgm:pt modelId="{05C8DA37-0672-4376-A3F5-DED414630478}" type="pres">
      <dgm:prSet presAssocID="{CA634B07-E7A7-4ECC-9F97-B24026AD7E91}" presName="node" presStyleLbl="node1" presStyleIdx="5" presStyleCnt="8" custScaleX="140315" custRadScaleRad="98102" custRadScaleInc="389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D41B5-61E1-48BC-982D-BDD456BF2340}" type="pres">
      <dgm:prSet presAssocID="{CA634B07-E7A7-4ECC-9F97-B24026AD7E91}" presName="spNode" presStyleCnt="0"/>
      <dgm:spPr/>
    </dgm:pt>
    <dgm:pt modelId="{4BB246AD-60E4-4A88-A0D6-FE268A8B53D1}" type="pres">
      <dgm:prSet presAssocID="{CDE042C4-EE5B-401E-9BB7-C002D4F54BAA}" presName="sibTrans" presStyleLbl="sibTrans1D1" presStyleIdx="5" presStyleCnt="8"/>
      <dgm:spPr/>
      <dgm:t>
        <a:bodyPr/>
        <a:lstStyle/>
        <a:p>
          <a:endParaRPr lang="ru-RU"/>
        </a:p>
      </dgm:t>
    </dgm:pt>
    <dgm:pt modelId="{B882A713-931D-42FC-A83E-7E98FD52644E}" type="pres">
      <dgm:prSet presAssocID="{7880A12E-0912-4E3A-AE5F-A92435AA2DB4}" presName="node" presStyleLbl="node1" presStyleIdx="6" presStyleCnt="8" custScaleX="162632" custScaleY="129203" custRadScaleRad="95469" custRadScaleInc="859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16B57-55DF-41B3-A1A5-9FC735ED0F49}" type="pres">
      <dgm:prSet presAssocID="{7880A12E-0912-4E3A-AE5F-A92435AA2DB4}" presName="spNode" presStyleCnt="0"/>
      <dgm:spPr/>
    </dgm:pt>
    <dgm:pt modelId="{7AF5FF64-C507-4CBC-92AB-201B42748E90}" type="pres">
      <dgm:prSet presAssocID="{570AB300-4B6F-41E0-BA28-CE08E61BB20E}" presName="sibTrans" presStyleLbl="sibTrans1D1" presStyleIdx="6" presStyleCnt="8"/>
      <dgm:spPr/>
      <dgm:t>
        <a:bodyPr/>
        <a:lstStyle/>
        <a:p>
          <a:endParaRPr lang="ru-RU"/>
        </a:p>
      </dgm:t>
    </dgm:pt>
    <dgm:pt modelId="{E6C49311-A395-4D42-8253-0C75064FD88F}" type="pres">
      <dgm:prSet presAssocID="{615CBF88-C9BC-4397-8BD9-9E4A5376CC4C}" presName="node" presStyleLbl="node1" presStyleIdx="7" presStyleCnt="8" custScaleX="178738" custScaleY="143306" custRadScaleRad="112016" custRadScaleInc="3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475F9-D49B-41FE-BEF0-2D2A0CBFE2F6}" type="pres">
      <dgm:prSet presAssocID="{615CBF88-C9BC-4397-8BD9-9E4A5376CC4C}" presName="spNode" presStyleCnt="0"/>
      <dgm:spPr/>
    </dgm:pt>
    <dgm:pt modelId="{A5C5D087-C29A-46E3-863C-44A57B81F031}" type="pres">
      <dgm:prSet presAssocID="{5454414A-61EB-4E05-869C-186DBD730FEE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B8706303-9FB3-4546-A810-DAC1926D7FFD}" srcId="{290DE8F8-D6F6-4527-9BBA-1F5EB4199A11}" destId="{D399BC07-C13D-4515-8FC7-E63DB420E712}" srcOrd="4" destOrd="0" parTransId="{60243BDE-8427-45ED-82DF-E0661D4DF6EB}" sibTransId="{396AE4FE-0ABF-49A6-A0A9-8258042A545E}"/>
    <dgm:cxn modelId="{4CFDD5AD-8963-4F38-98F2-6B1363802A05}" type="presOf" srcId="{CDE042C4-EE5B-401E-9BB7-C002D4F54BAA}" destId="{4BB246AD-60E4-4A88-A0D6-FE268A8B53D1}" srcOrd="0" destOrd="0" presId="urn:microsoft.com/office/officeart/2005/8/layout/cycle6"/>
    <dgm:cxn modelId="{AF47B1FC-5349-44FC-9ACF-4F3EAAEF1B82}" type="presOf" srcId="{7880A12E-0912-4E3A-AE5F-A92435AA2DB4}" destId="{B882A713-931D-42FC-A83E-7E98FD52644E}" srcOrd="0" destOrd="0" presId="urn:microsoft.com/office/officeart/2005/8/layout/cycle6"/>
    <dgm:cxn modelId="{2ED1A0E0-E940-4DFD-9649-89CCAA6EB7A3}" type="presOf" srcId="{D399BC07-C13D-4515-8FC7-E63DB420E712}" destId="{3AA1CECB-09B0-4A98-B7D5-C4A39DA7F999}" srcOrd="0" destOrd="0" presId="urn:microsoft.com/office/officeart/2005/8/layout/cycle6"/>
    <dgm:cxn modelId="{5EF80A61-086F-4682-A2FC-ACFDB2513741}" type="presOf" srcId="{D77A30DB-A9D1-4746-B6AF-D17CEF247B28}" destId="{D92679E1-67C0-406A-B93A-8E6192C2299A}" srcOrd="0" destOrd="0" presId="urn:microsoft.com/office/officeart/2005/8/layout/cycle6"/>
    <dgm:cxn modelId="{DE708457-A975-4BD1-8B47-184EF87F7750}" type="presOf" srcId="{1F4D6BE3-57D1-4FAA-80F3-247FDBC7FD7A}" destId="{D61D28B1-4D6C-4E3D-A30D-3F2BD42D5E76}" srcOrd="0" destOrd="0" presId="urn:microsoft.com/office/officeart/2005/8/layout/cycle6"/>
    <dgm:cxn modelId="{F4AACDBF-8259-4A97-9C2A-BA1035072F82}" srcId="{290DE8F8-D6F6-4527-9BBA-1F5EB4199A11}" destId="{D77A30DB-A9D1-4746-B6AF-D17CEF247B28}" srcOrd="2" destOrd="0" parTransId="{3527C4AF-9C89-43C5-8CE4-BEC0E5A2D35C}" sibTransId="{28B0C6C2-0072-40AE-9A54-07ABF9373FC2}"/>
    <dgm:cxn modelId="{EF6AAEC3-08F3-4EF9-A950-F0195364C089}" type="presOf" srcId="{6D1AF69B-1DC5-4D0B-8535-0D029CF1810E}" destId="{601B4426-3A72-46F8-BE9E-2EB61C63C287}" srcOrd="0" destOrd="0" presId="urn:microsoft.com/office/officeart/2005/8/layout/cycle6"/>
    <dgm:cxn modelId="{85343303-3AFC-4A04-8B30-C68BC4DCC0F0}" srcId="{290DE8F8-D6F6-4527-9BBA-1F5EB4199A11}" destId="{7880A12E-0912-4E3A-AE5F-A92435AA2DB4}" srcOrd="6" destOrd="0" parTransId="{4833AA3E-1572-4FB1-AE52-0D79A1747479}" sibTransId="{570AB300-4B6F-41E0-BA28-CE08E61BB20E}"/>
    <dgm:cxn modelId="{AB1C766B-B319-488B-9BDB-9EB3B1FFA146}" srcId="{290DE8F8-D6F6-4527-9BBA-1F5EB4199A11}" destId="{0A5A5A02-435F-4B95-8D07-E74535423807}" srcOrd="1" destOrd="0" parTransId="{66D48B21-0175-40C0-AED9-433E24A0C28A}" sibTransId="{45623AE9-62F4-4288-B52A-FBA28B33DC28}"/>
    <dgm:cxn modelId="{9AF175B4-5832-4678-9744-D003B39D4BCD}" type="presOf" srcId="{45623AE9-62F4-4288-B52A-FBA28B33DC28}" destId="{71F77794-0F8B-4187-9F28-5CEDA3F4678F}" srcOrd="0" destOrd="0" presId="urn:microsoft.com/office/officeart/2005/8/layout/cycle6"/>
    <dgm:cxn modelId="{71A1F318-B321-4813-B756-F75F8DF250D2}" srcId="{290DE8F8-D6F6-4527-9BBA-1F5EB4199A11}" destId="{1D0344D4-8856-4173-A6F4-6BA3A9DEB5A6}" srcOrd="0" destOrd="0" parTransId="{4023671E-6A3C-457E-820C-9CA2CC66F417}" sibTransId="{6D1AF69B-1DC5-4D0B-8535-0D029CF1810E}"/>
    <dgm:cxn modelId="{14905FAF-63DB-4EBC-A11E-490B11CBAE86}" type="presOf" srcId="{570AB300-4B6F-41E0-BA28-CE08E61BB20E}" destId="{7AF5FF64-C507-4CBC-92AB-201B42748E90}" srcOrd="0" destOrd="0" presId="urn:microsoft.com/office/officeart/2005/8/layout/cycle6"/>
    <dgm:cxn modelId="{C6001931-0D50-4E33-BA4D-F9BE17A76973}" srcId="{290DE8F8-D6F6-4527-9BBA-1F5EB4199A11}" destId="{7D3B7ECC-11C7-4C63-81BF-87480A417DF0}" srcOrd="3" destOrd="0" parTransId="{29E31DD6-6D73-42F8-8F8A-9BD89F1FFFA4}" sibTransId="{1F4D6BE3-57D1-4FAA-80F3-247FDBC7FD7A}"/>
    <dgm:cxn modelId="{A2F1A524-35D8-4BFB-80D0-E8CC3F391E6F}" type="presOf" srcId="{7D3B7ECC-11C7-4C63-81BF-87480A417DF0}" destId="{FAB9CE18-921C-475D-AC08-275BDA6D3117}" srcOrd="0" destOrd="0" presId="urn:microsoft.com/office/officeart/2005/8/layout/cycle6"/>
    <dgm:cxn modelId="{DE15F914-E172-49B7-A797-16D103A0E107}" type="presOf" srcId="{290DE8F8-D6F6-4527-9BBA-1F5EB4199A11}" destId="{CE0046A4-C702-455B-97C9-4D03D06EB90A}" srcOrd="0" destOrd="0" presId="urn:microsoft.com/office/officeart/2005/8/layout/cycle6"/>
    <dgm:cxn modelId="{818D9BA1-F08A-4E59-969C-6ED70BE49675}" type="presOf" srcId="{5454414A-61EB-4E05-869C-186DBD730FEE}" destId="{A5C5D087-C29A-46E3-863C-44A57B81F031}" srcOrd="0" destOrd="0" presId="urn:microsoft.com/office/officeart/2005/8/layout/cycle6"/>
    <dgm:cxn modelId="{6C04F4ED-E205-45F6-BD76-22CC2703FC28}" type="presOf" srcId="{0A5A5A02-435F-4B95-8D07-E74535423807}" destId="{9AEDC924-5E41-477C-98A9-BFE72D724A58}" srcOrd="0" destOrd="0" presId="urn:microsoft.com/office/officeart/2005/8/layout/cycle6"/>
    <dgm:cxn modelId="{9E66E7AD-AF7B-46AD-B2D8-B991B8C5B4FB}" type="presOf" srcId="{1D0344D4-8856-4173-A6F4-6BA3A9DEB5A6}" destId="{088C68DC-D163-47CC-963E-C2BDC415B14D}" srcOrd="0" destOrd="0" presId="urn:microsoft.com/office/officeart/2005/8/layout/cycle6"/>
    <dgm:cxn modelId="{C71B8400-0380-4FF2-84C0-A75DC6CD18E4}" type="presOf" srcId="{CA634B07-E7A7-4ECC-9F97-B24026AD7E91}" destId="{05C8DA37-0672-4376-A3F5-DED414630478}" srcOrd="0" destOrd="0" presId="urn:microsoft.com/office/officeart/2005/8/layout/cycle6"/>
    <dgm:cxn modelId="{E1EEB5D2-D8B4-470E-BD2E-E1F1877101FA}" type="presOf" srcId="{396AE4FE-0ABF-49A6-A0A9-8258042A545E}" destId="{0ABA8693-E8B1-4D8B-8B40-20E3AE5F557F}" srcOrd="0" destOrd="0" presId="urn:microsoft.com/office/officeart/2005/8/layout/cycle6"/>
    <dgm:cxn modelId="{B1029EAA-2E06-48EB-ACCF-926354340164}" srcId="{290DE8F8-D6F6-4527-9BBA-1F5EB4199A11}" destId="{CA634B07-E7A7-4ECC-9F97-B24026AD7E91}" srcOrd="5" destOrd="0" parTransId="{B2C1B17E-AC8C-4520-A639-8463AD315211}" sibTransId="{CDE042C4-EE5B-401E-9BB7-C002D4F54BAA}"/>
    <dgm:cxn modelId="{EA92251C-8CDA-4394-B34B-17946A90B6CD}" srcId="{290DE8F8-D6F6-4527-9BBA-1F5EB4199A11}" destId="{615CBF88-C9BC-4397-8BD9-9E4A5376CC4C}" srcOrd="7" destOrd="0" parTransId="{7AF25D4B-A36C-4587-A6F2-8EC232916377}" sibTransId="{5454414A-61EB-4E05-869C-186DBD730FEE}"/>
    <dgm:cxn modelId="{C50F3354-BCD4-461C-A0E3-69A770FBD75F}" type="presOf" srcId="{615CBF88-C9BC-4397-8BD9-9E4A5376CC4C}" destId="{E6C49311-A395-4D42-8253-0C75064FD88F}" srcOrd="0" destOrd="0" presId="urn:microsoft.com/office/officeart/2005/8/layout/cycle6"/>
    <dgm:cxn modelId="{4D55E9AB-ECB0-4B49-9826-8BC6C85FF9C5}" type="presOf" srcId="{28B0C6C2-0072-40AE-9A54-07ABF9373FC2}" destId="{DC6F6109-AEA0-4241-88FF-F32E509EFB3B}" srcOrd="0" destOrd="0" presId="urn:microsoft.com/office/officeart/2005/8/layout/cycle6"/>
    <dgm:cxn modelId="{42396E87-30E3-4108-B16F-769C781E8447}" type="presParOf" srcId="{CE0046A4-C702-455B-97C9-4D03D06EB90A}" destId="{088C68DC-D163-47CC-963E-C2BDC415B14D}" srcOrd="0" destOrd="0" presId="urn:microsoft.com/office/officeart/2005/8/layout/cycle6"/>
    <dgm:cxn modelId="{12A76BDF-FD4A-487A-B7DD-61BB93F2156F}" type="presParOf" srcId="{CE0046A4-C702-455B-97C9-4D03D06EB90A}" destId="{07BC7C95-F258-4985-80CE-6E35B3038E8E}" srcOrd="1" destOrd="0" presId="urn:microsoft.com/office/officeart/2005/8/layout/cycle6"/>
    <dgm:cxn modelId="{58DC4A5D-3BD9-4464-A9CA-B5B7690A4B62}" type="presParOf" srcId="{CE0046A4-C702-455B-97C9-4D03D06EB90A}" destId="{601B4426-3A72-46F8-BE9E-2EB61C63C287}" srcOrd="2" destOrd="0" presId="urn:microsoft.com/office/officeart/2005/8/layout/cycle6"/>
    <dgm:cxn modelId="{46DD69AD-68F8-45CB-B26B-E7D056A1F27A}" type="presParOf" srcId="{CE0046A4-C702-455B-97C9-4D03D06EB90A}" destId="{9AEDC924-5E41-477C-98A9-BFE72D724A58}" srcOrd="3" destOrd="0" presId="urn:microsoft.com/office/officeart/2005/8/layout/cycle6"/>
    <dgm:cxn modelId="{0E66AC78-9053-4D7E-84B6-F43050003EE7}" type="presParOf" srcId="{CE0046A4-C702-455B-97C9-4D03D06EB90A}" destId="{FD4C948C-AF95-4191-A95A-2C70DB6713AA}" srcOrd="4" destOrd="0" presId="urn:microsoft.com/office/officeart/2005/8/layout/cycle6"/>
    <dgm:cxn modelId="{C3829C34-A50E-4536-8D6B-36F4968ADA4E}" type="presParOf" srcId="{CE0046A4-C702-455B-97C9-4D03D06EB90A}" destId="{71F77794-0F8B-4187-9F28-5CEDA3F4678F}" srcOrd="5" destOrd="0" presId="urn:microsoft.com/office/officeart/2005/8/layout/cycle6"/>
    <dgm:cxn modelId="{6456B2CC-F42A-4293-A57D-D5A68E6FF7EE}" type="presParOf" srcId="{CE0046A4-C702-455B-97C9-4D03D06EB90A}" destId="{D92679E1-67C0-406A-B93A-8E6192C2299A}" srcOrd="6" destOrd="0" presId="urn:microsoft.com/office/officeart/2005/8/layout/cycle6"/>
    <dgm:cxn modelId="{DC21B2BA-B5A7-41E3-A05A-39AAEA4B9154}" type="presParOf" srcId="{CE0046A4-C702-455B-97C9-4D03D06EB90A}" destId="{B1126861-C9E0-4593-8880-A348DE0EF82A}" srcOrd="7" destOrd="0" presId="urn:microsoft.com/office/officeart/2005/8/layout/cycle6"/>
    <dgm:cxn modelId="{E707C0E9-C14F-411B-B120-DB24A9132087}" type="presParOf" srcId="{CE0046A4-C702-455B-97C9-4D03D06EB90A}" destId="{DC6F6109-AEA0-4241-88FF-F32E509EFB3B}" srcOrd="8" destOrd="0" presId="urn:microsoft.com/office/officeart/2005/8/layout/cycle6"/>
    <dgm:cxn modelId="{FDA37CDA-F3AE-4E17-945F-A839B75833B3}" type="presParOf" srcId="{CE0046A4-C702-455B-97C9-4D03D06EB90A}" destId="{FAB9CE18-921C-475D-AC08-275BDA6D3117}" srcOrd="9" destOrd="0" presId="urn:microsoft.com/office/officeart/2005/8/layout/cycle6"/>
    <dgm:cxn modelId="{A2C89275-DE55-4EB6-AC19-08C03AAD0466}" type="presParOf" srcId="{CE0046A4-C702-455B-97C9-4D03D06EB90A}" destId="{FAB61FA4-B845-4EC7-80AE-D05CA4EA218F}" srcOrd="10" destOrd="0" presId="urn:microsoft.com/office/officeart/2005/8/layout/cycle6"/>
    <dgm:cxn modelId="{ED4649D7-335C-4879-B53D-48BD5A90F15B}" type="presParOf" srcId="{CE0046A4-C702-455B-97C9-4D03D06EB90A}" destId="{D61D28B1-4D6C-4E3D-A30D-3F2BD42D5E76}" srcOrd="11" destOrd="0" presId="urn:microsoft.com/office/officeart/2005/8/layout/cycle6"/>
    <dgm:cxn modelId="{862793B3-E933-437E-9A55-828BA305A862}" type="presParOf" srcId="{CE0046A4-C702-455B-97C9-4D03D06EB90A}" destId="{3AA1CECB-09B0-4A98-B7D5-C4A39DA7F999}" srcOrd="12" destOrd="0" presId="urn:microsoft.com/office/officeart/2005/8/layout/cycle6"/>
    <dgm:cxn modelId="{4420C7B3-8E98-4168-BDCF-3FDF68DD576C}" type="presParOf" srcId="{CE0046A4-C702-455B-97C9-4D03D06EB90A}" destId="{0BB9DDC9-D536-47C9-BC68-C32D0FB0C631}" srcOrd="13" destOrd="0" presId="urn:microsoft.com/office/officeart/2005/8/layout/cycle6"/>
    <dgm:cxn modelId="{463C3C4C-CB3A-4802-81FE-8FB0D36F2D5A}" type="presParOf" srcId="{CE0046A4-C702-455B-97C9-4D03D06EB90A}" destId="{0ABA8693-E8B1-4D8B-8B40-20E3AE5F557F}" srcOrd="14" destOrd="0" presId="urn:microsoft.com/office/officeart/2005/8/layout/cycle6"/>
    <dgm:cxn modelId="{0799BB61-882B-4C37-AA56-4D328B28FB42}" type="presParOf" srcId="{CE0046A4-C702-455B-97C9-4D03D06EB90A}" destId="{05C8DA37-0672-4376-A3F5-DED414630478}" srcOrd="15" destOrd="0" presId="urn:microsoft.com/office/officeart/2005/8/layout/cycle6"/>
    <dgm:cxn modelId="{7D5B684B-F816-49B3-82EE-7EAB8C1E5124}" type="presParOf" srcId="{CE0046A4-C702-455B-97C9-4D03D06EB90A}" destId="{C64D41B5-61E1-48BC-982D-BDD456BF2340}" srcOrd="16" destOrd="0" presId="urn:microsoft.com/office/officeart/2005/8/layout/cycle6"/>
    <dgm:cxn modelId="{C98E6DB1-B83C-417D-ACFD-161C0B5DA19E}" type="presParOf" srcId="{CE0046A4-C702-455B-97C9-4D03D06EB90A}" destId="{4BB246AD-60E4-4A88-A0D6-FE268A8B53D1}" srcOrd="17" destOrd="0" presId="urn:microsoft.com/office/officeart/2005/8/layout/cycle6"/>
    <dgm:cxn modelId="{693063D9-4EB0-449E-B73D-672C81764165}" type="presParOf" srcId="{CE0046A4-C702-455B-97C9-4D03D06EB90A}" destId="{B882A713-931D-42FC-A83E-7E98FD52644E}" srcOrd="18" destOrd="0" presId="urn:microsoft.com/office/officeart/2005/8/layout/cycle6"/>
    <dgm:cxn modelId="{19C2938F-832B-49C4-98D1-3B7B8D32C9EF}" type="presParOf" srcId="{CE0046A4-C702-455B-97C9-4D03D06EB90A}" destId="{F3916B57-55DF-41B3-A1A5-9FC735ED0F49}" srcOrd="19" destOrd="0" presId="urn:microsoft.com/office/officeart/2005/8/layout/cycle6"/>
    <dgm:cxn modelId="{6DD48BF1-7ABF-4DC5-BB7B-F5CDF3E679C8}" type="presParOf" srcId="{CE0046A4-C702-455B-97C9-4D03D06EB90A}" destId="{7AF5FF64-C507-4CBC-92AB-201B42748E90}" srcOrd="20" destOrd="0" presId="urn:microsoft.com/office/officeart/2005/8/layout/cycle6"/>
    <dgm:cxn modelId="{2C4BAA30-AEBF-4B21-830C-6464C3D6033E}" type="presParOf" srcId="{CE0046A4-C702-455B-97C9-4D03D06EB90A}" destId="{E6C49311-A395-4D42-8253-0C75064FD88F}" srcOrd="21" destOrd="0" presId="urn:microsoft.com/office/officeart/2005/8/layout/cycle6"/>
    <dgm:cxn modelId="{FB77DA66-6C8E-49AD-AA88-7B0A441BBDF2}" type="presParOf" srcId="{CE0046A4-C702-455B-97C9-4D03D06EB90A}" destId="{8D1475F9-D49B-41FE-BEF0-2D2A0CBFE2F6}" srcOrd="22" destOrd="0" presId="urn:microsoft.com/office/officeart/2005/8/layout/cycle6"/>
    <dgm:cxn modelId="{EA86ACEA-292C-409C-8FE0-7CFA2BDA211E}" type="presParOf" srcId="{CE0046A4-C702-455B-97C9-4D03D06EB90A}" destId="{A5C5D087-C29A-46E3-863C-44A57B81F031}" srcOrd="23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B4905D-451D-4687-B93E-46F77497BE5C}" type="doc">
      <dgm:prSet loTypeId="urn:microsoft.com/office/officeart/2005/8/layout/hierarchy4" loCatId="list" qsTypeId="urn:microsoft.com/office/officeart/2005/8/quickstyle/3d7" qsCatId="3D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A63F959C-8CDF-443D-9D27-6BA6800362A2}">
      <dgm:prSet phldrT="[Текст]"/>
      <dgm:spPr/>
      <dgm:t>
        <a:bodyPr/>
        <a:lstStyle/>
        <a:p>
          <a:r>
            <a:rPr lang="ru-RU" dirty="0" smtClean="0"/>
            <a:t>Для учащихся</a:t>
          </a:r>
          <a:endParaRPr lang="ru-RU" dirty="0"/>
        </a:p>
      </dgm:t>
    </dgm:pt>
    <dgm:pt modelId="{6E5D8699-7DDD-4C0B-8ABE-CEA8CEFD4B37}" type="parTrans" cxnId="{0B58C051-F2D1-4DA7-A58E-BDB16039ABE4}">
      <dgm:prSet/>
      <dgm:spPr/>
      <dgm:t>
        <a:bodyPr/>
        <a:lstStyle/>
        <a:p>
          <a:endParaRPr lang="ru-RU"/>
        </a:p>
      </dgm:t>
    </dgm:pt>
    <dgm:pt modelId="{AA4F345A-6047-4B51-A60A-54FA210BE1B9}" type="sibTrans" cxnId="{0B58C051-F2D1-4DA7-A58E-BDB16039ABE4}">
      <dgm:prSet/>
      <dgm:spPr/>
      <dgm:t>
        <a:bodyPr/>
        <a:lstStyle/>
        <a:p>
          <a:endParaRPr lang="ru-RU"/>
        </a:p>
      </dgm:t>
    </dgm:pt>
    <dgm:pt modelId="{AA109174-D745-43E6-91B2-09E27C95E015}">
      <dgm:prSet phldrT="[Текст]"/>
      <dgm:spPr/>
      <dgm:t>
        <a:bodyPr/>
        <a:lstStyle/>
        <a:p>
          <a:r>
            <a:rPr lang="ru-RU" dirty="0" smtClean="0"/>
            <a:t>Высокое качество учебных умений</a:t>
          </a:r>
          <a:endParaRPr lang="ru-RU" dirty="0"/>
        </a:p>
      </dgm:t>
    </dgm:pt>
    <dgm:pt modelId="{CDD722FF-F272-4C94-9B4E-9A03499ED82F}" type="parTrans" cxnId="{70F04DE8-67E5-4493-BB47-7004C4E6300D}">
      <dgm:prSet/>
      <dgm:spPr/>
      <dgm:t>
        <a:bodyPr/>
        <a:lstStyle/>
        <a:p>
          <a:endParaRPr lang="ru-RU"/>
        </a:p>
      </dgm:t>
    </dgm:pt>
    <dgm:pt modelId="{AA062937-8AAD-4942-B0B8-2505F1C03FB0}" type="sibTrans" cxnId="{70F04DE8-67E5-4493-BB47-7004C4E6300D}">
      <dgm:prSet/>
      <dgm:spPr/>
      <dgm:t>
        <a:bodyPr/>
        <a:lstStyle/>
        <a:p>
          <a:endParaRPr lang="ru-RU"/>
        </a:p>
      </dgm:t>
    </dgm:pt>
    <dgm:pt modelId="{086E1C23-5D88-4ECC-A636-3AF8C96A381B}">
      <dgm:prSet phldrT="[Текст]"/>
      <dgm:spPr/>
      <dgm:t>
        <a:bodyPr/>
        <a:lstStyle/>
        <a:p>
          <a:r>
            <a:rPr lang="ru-RU" dirty="0" smtClean="0"/>
            <a:t>Развитие самостоятельности</a:t>
          </a:r>
          <a:endParaRPr lang="ru-RU" dirty="0"/>
        </a:p>
      </dgm:t>
    </dgm:pt>
    <dgm:pt modelId="{DF4E23EB-F56F-4EAC-A04F-5337344B8519}" type="parTrans" cxnId="{AD38EDB8-8A35-408C-8559-10B351C2A2A7}">
      <dgm:prSet/>
      <dgm:spPr/>
      <dgm:t>
        <a:bodyPr/>
        <a:lstStyle/>
        <a:p>
          <a:endParaRPr lang="ru-RU"/>
        </a:p>
      </dgm:t>
    </dgm:pt>
    <dgm:pt modelId="{93587881-1BBC-4A46-8D5E-8B584E57CC76}" type="sibTrans" cxnId="{AD38EDB8-8A35-408C-8559-10B351C2A2A7}">
      <dgm:prSet/>
      <dgm:spPr/>
      <dgm:t>
        <a:bodyPr/>
        <a:lstStyle/>
        <a:p>
          <a:endParaRPr lang="ru-RU"/>
        </a:p>
      </dgm:t>
    </dgm:pt>
    <dgm:pt modelId="{4B083484-937D-4EC6-97AA-EEC913526838}">
      <dgm:prSet phldrT="[Текст]"/>
      <dgm:spPr/>
      <dgm:t>
        <a:bodyPr/>
        <a:lstStyle/>
        <a:p>
          <a:r>
            <a:rPr lang="ru-RU" dirty="0" smtClean="0"/>
            <a:t>Достижения в олимпиадах</a:t>
          </a:r>
          <a:endParaRPr lang="ru-RU" dirty="0"/>
        </a:p>
      </dgm:t>
    </dgm:pt>
    <dgm:pt modelId="{5F1F97E6-CAF0-461C-98A4-B7494653F236}" type="parTrans" cxnId="{8D9187FD-3585-48B3-9AAA-87876EF78CFE}">
      <dgm:prSet/>
      <dgm:spPr/>
      <dgm:t>
        <a:bodyPr/>
        <a:lstStyle/>
        <a:p>
          <a:endParaRPr lang="ru-RU"/>
        </a:p>
      </dgm:t>
    </dgm:pt>
    <dgm:pt modelId="{596828BA-4B99-44CA-91BB-E279FFF7F54B}" type="sibTrans" cxnId="{8D9187FD-3585-48B3-9AAA-87876EF78CFE}">
      <dgm:prSet/>
      <dgm:spPr/>
      <dgm:t>
        <a:bodyPr/>
        <a:lstStyle/>
        <a:p>
          <a:endParaRPr lang="ru-RU"/>
        </a:p>
      </dgm:t>
    </dgm:pt>
    <dgm:pt modelId="{8A3EC522-8276-4B2C-96CF-46FD480CEF07}">
      <dgm:prSet phldrT="[Текст]"/>
      <dgm:spPr/>
      <dgm:t>
        <a:bodyPr/>
        <a:lstStyle/>
        <a:p>
          <a:r>
            <a:rPr lang="ru-RU" dirty="0" smtClean="0"/>
            <a:t>Поступление в ВУЗ</a:t>
          </a:r>
          <a:endParaRPr lang="ru-RU" dirty="0"/>
        </a:p>
      </dgm:t>
    </dgm:pt>
    <dgm:pt modelId="{377FA189-886A-4991-83A5-AC52EF2A08AB}" type="parTrans" cxnId="{333866D9-FDFB-4887-B4C9-9C1D4249C700}">
      <dgm:prSet/>
      <dgm:spPr/>
      <dgm:t>
        <a:bodyPr/>
        <a:lstStyle/>
        <a:p>
          <a:endParaRPr lang="ru-RU"/>
        </a:p>
      </dgm:t>
    </dgm:pt>
    <dgm:pt modelId="{369CB8CD-B324-46FB-898C-78767725330E}" type="sibTrans" cxnId="{333866D9-FDFB-4887-B4C9-9C1D4249C700}">
      <dgm:prSet/>
      <dgm:spPr/>
      <dgm:t>
        <a:bodyPr/>
        <a:lstStyle/>
        <a:p>
          <a:endParaRPr lang="ru-RU"/>
        </a:p>
      </dgm:t>
    </dgm:pt>
    <dgm:pt modelId="{7B87968D-9B3A-4D35-A36B-7BBFC8C70F3D}">
      <dgm:prSet phldrT="[Текст]"/>
      <dgm:spPr/>
      <dgm:t>
        <a:bodyPr/>
        <a:lstStyle/>
        <a:p>
          <a:r>
            <a:rPr lang="ru-RU" dirty="0" smtClean="0"/>
            <a:t>Умение вести диалог, презентовать результаты работы</a:t>
          </a:r>
          <a:endParaRPr lang="ru-RU" dirty="0"/>
        </a:p>
      </dgm:t>
    </dgm:pt>
    <dgm:pt modelId="{ED9A3B78-F54B-4CCE-88E1-4CF9C7E5C5F3}" type="parTrans" cxnId="{56A17BE9-3F13-48DA-B974-A8BA405D94D3}">
      <dgm:prSet/>
      <dgm:spPr/>
      <dgm:t>
        <a:bodyPr/>
        <a:lstStyle/>
        <a:p>
          <a:endParaRPr lang="ru-RU"/>
        </a:p>
      </dgm:t>
    </dgm:pt>
    <dgm:pt modelId="{BC9988E5-A508-47F8-A65C-A654C32B4589}" type="sibTrans" cxnId="{56A17BE9-3F13-48DA-B974-A8BA405D94D3}">
      <dgm:prSet/>
      <dgm:spPr/>
      <dgm:t>
        <a:bodyPr/>
        <a:lstStyle/>
        <a:p>
          <a:endParaRPr lang="ru-RU"/>
        </a:p>
      </dgm:t>
    </dgm:pt>
    <dgm:pt modelId="{DFE16FF1-F2F9-46FC-9B64-D46A64CB2D4E}" type="pres">
      <dgm:prSet presAssocID="{3CB4905D-451D-4687-B93E-46F77497BE5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D947C3-C8A0-46EF-84E8-7C61223FF928}" type="pres">
      <dgm:prSet presAssocID="{A63F959C-8CDF-443D-9D27-6BA6800362A2}" presName="vertOne" presStyleCnt="0"/>
      <dgm:spPr/>
    </dgm:pt>
    <dgm:pt modelId="{3FF32039-67D6-4EAC-95E3-A9A92642F0E5}" type="pres">
      <dgm:prSet presAssocID="{A63F959C-8CDF-443D-9D27-6BA6800362A2}" presName="txOne" presStyleLbl="node0" presStyleIdx="0" presStyleCnt="1" custScaleY="44955" custLinFactNeighborX="-11" custLinFactNeighborY="-19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C1C4D8-CDA2-443B-8169-409B011270F3}" type="pres">
      <dgm:prSet presAssocID="{A63F959C-8CDF-443D-9D27-6BA6800362A2}" presName="parTransOne" presStyleCnt="0"/>
      <dgm:spPr/>
    </dgm:pt>
    <dgm:pt modelId="{5B69898D-F64B-4E69-9B3F-646516F61B7E}" type="pres">
      <dgm:prSet presAssocID="{A63F959C-8CDF-443D-9D27-6BA6800362A2}" presName="horzOne" presStyleCnt="0"/>
      <dgm:spPr/>
    </dgm:pt>
    <dgm:pt modelId="{3A76CCF7-4460-44C0-BD65-F6B0297E35E8}" type="pres">
      <dgm:prSet presAssocID="{AA109174-D745-43E6-91B2-09E27C95E015}" presName="vertTwo" presStyleCnt="0"/>
      <dgm:spPr/>
    </dgm:pt>
    <dgm:pt modelId="{09609D14-2CFF-4804-AE0A-F18C4793AE96}" type="pres">
      <dgm:prSet presAssocID="{AA109174-D745-43E6-91B2-09E27C95E01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F8D4C-52E2-4F99-890A-DCA44ED0545E}" type="pres">
      <dgm:prSet presAssocID="{AA109174-D745-43E6-91B2-09E27C95E015}" presName="parTransTwo" presStyleCnt="0"/>
      <dgm:spPr/>
    </dgm:pt>
    <dgm:pt modelId="{D3B649E6-8912-4BBE-8EF6-ACA90EDFC1EA}" type="pres">
      <dgm:prSet presAssocID="{AA109174-D745-43E6-91B2-09E27C95E015}" presName="horzTwo" presStyleCnt="0"/>
      <dgm:spPr/>
    </dgm:pt>
    <dgm:pt modelId="{11A126F9-AFE3-4115-9134-905721853521}" type="pres">
      <dgm:prSet presAssocID="{086E1C23-5D88-4ECC-A636-3AF8C96A381B}" presName="vertThree" presStyleCnt="0"/>
      <dgm:spPr/>
    </dgm:pt>
    <dgm:pt modelId="{E2414A97-2C7A-4EC7-A691-64BE66433248}" type="pres">
      <dgm:prSet presAssocID="{086E1C23-5D88-4ECC-A636-3AF8C96A381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5C939-8E99-4199-B8B6-ED058C470CE7}" type="pres">
      <dgm:prSet presAssocID="{086E1C23-5D88-4ECC-A636-3AF8C96A381B}" presName="horzThree" presStyleCnt="0"/>
      <dgm:spPr/>
    </dgm:pt>
    <dgm:pt modelId="{B36A1630-95F2-4BE2-80B3-5028F6C74E36}" type="pres">
      <dgm:prSet presAssocID="{93587881-1BBC-4A46-8D5E-8B584E57CC76}" presName="sibSpaceThree" presStyleCnt="0"/>
      <dgm:spPr/>
    </dgm:pt>
    <dgm:pt modelId="{0BE3DC79-410B-43C2-8ED6-C723E4BD5145}" type="pres">
      <dgm:prSet presAssocID="{4B083484-937D-4EC6-97AA-EEC913526838}" presName="vertThree" presStyleCnt="0"/>
      <dgm:spPr/>
    </dgm:pt>
    <dgm:pt modelId="{7AE2A770-7C00-40C4-B3D6-EEAD88688240}" type="pres">
      <dgm:prSet presAssocID="{4B083484-937D-4EC6-97AA-EEC91352683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43A331-ECA3-45D6-9630-52EE5B6A5A3E}" type="pres">
      <dgm:prSet presAssocID="{4B083484-937D-4EC6-97AA-EEC913526838}" presName="horzThree" presStyleCnt="0"/>
      <dgm:spPr/>
    </dgm:pt>
    <dgm:pt modelId="{5183F1F4-282B-44D4-B6BD-9837A5CAFBD5}" type="pres">
      <dgm:prSet presAssocID="{AA062937-8AAD-4942-B0B8-2505F1C03FB0}" presName="sibSpaceTwo" presStyleCnt="0"/>
      <dgm:spPr/>
    </dgm:pt>
    <dgm:pt modelId="{E54A0D14-140E-48EB-8C80-A9303C1C4377}" type="pres">
      <dgm:prSet presAssocID="{8A3EC522-8276-4B2C-96CF-46FD480CEF07}" presName="vertTwo" presStyleCnt="0"/>
      <dgm:spPr/>
    </dgm:pt>
    <dgm:pt modelId="{3BCF7873-7052-49B7-B934-C039AE4312E4}" type="pres">
      <dgm:prSet presAssocID="{8A3EC522-8276-4B2C-96CF-46FD480CEF0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FD5E7F-5067-4D4D-B67C-0264C74B5CF0}" type="pres">
      <dgm:prSet presAssocID="{8A3EC522-8276-4B2C-96CF-46FD480CEF07}" presName="parTransTwo" presStyleCnt="0"/>
      <dgm:spPr/>
    </dgm:pt>
    <dgm:pt modelId="{EA0E4B7B-E111-4748-94E8-69A871E5C1D7}" type="pres">
      <dgm:prSet presAssocID="{8A3EC522-8276-4B2C-96CF-46FD480CEF07}" presName="horzTwo" presStyleCnt="0"/>
      <dgm:spPr/>
    </dgm:pt>
    <dgm:pt modelId="{03F5FB01-8E33-4E47-A497-E3789D4B9B3B}" type="pres">
      <dgm:prSet presAssocID="{7B87968D-9B3A-4D35-A36B-7BBFC8C70F3D}" presName="vertThree" presStyleCnt="0"/>
      <dgm:spPr/>
    </dgm:pt>
    <dgm:pt modelId="{DA6E95B1-11BB-41C2-880D-29F4F9A4C244}" type="pres">
      <dgm:prSet presAssocID="{7B87968D-9B3A-4D35-A36B-7BBFC8C70F3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B9907-CBA3-4481-AB59-3B5CF32E38C9}" type="pres">
      <dgm:prSet presAssocID="{7B87968D-9B3A-4D35-A36B-7BBFC8C70F3D}" presName="horzThree" presStyleCnt="0"/>
      <dgm:spPr/>
    </dgm:pt>
  </dgm:ptLst>
  <dgm:cxnLst>
    <dgm:cxn modelId="{A78CD406-5A28-4AAB-A698-435DB953801A}" type="presOf" srcId="{3CB4905D-451D-4687-B93E-46F77497BE5C}" destId="{DFE16FF1-F2F9-46FC-9B64-D46A64CB2D4E}" srcOrd="0" destOrd="0" presId="urn:microsoft.com/office/officeart/2005/8/layout/hierarchy4"/>
    <dgm:cxn modelId="{8D9187FD-3585-48B3-9AAA-87876EF78CFE}" srcId="{AA109174-D745-43E6-91B2-09E27C95E015}" destId="{4B083484-937D-4EC6-97AA-EEC913526838}" srcOrd="1" destOrd="0" parTransId="{5F1F97E6-CAF0-461C-98A4-B7494653F236}" sibTransId="{596828BA-4B99-44CA-91BB-E279FFF7F54B}"/>
    <dgm:cxn modelId="{1822AB78-9D53-4C8B-8F92-A0A296F95420}" type="presOf" srcId="{A63F959C-8CDF-443D-9D27-6BA6800362A2}" destId="{3FF32039-67D6-4EAC-95E3-A9A92642F0E5}" srcOrd="0" destOrd="0" presId="urn:microsoft.com/office/officeart/2005/8/layout/hierarchy4"/>
    <dgm:cxn modelId="{0B58C051-F2D1-4DA7-A58E-BDB16039ABE4}" srcId="{3CB4905D-451D-4687-B93E-46F77497BE5C}" destId="{A63F959C-8CDF-443D-9D27-6BA6800362A2}" srcOrd="0" destOrd="0" parTransId="{6E5D8699-7DDD-4C0B-8ABE-CEA8CEFD4B37}" sibTransId="{AA4F345A-6047-4B51-A60A-54FA210BE1B9}"/>
    <dgm:cxn modelId="{AD38EDB8-8A35-408C-8559-10B351C2A2A7}" srcId="{AA109174-D745-43E6-91B2-09E27C95E015}" destId="{086E1C23-5D88-4ECC-A636-3AF8C96A381B}" srcOrd="0" destOrd="0" parTransId="{DF4E23EB-F56F-4EAC-A04F-5337344B8519}" sibTransId="{93587881-1BBC-4A46-8D5E-8B584E57CC76}"/>
    <dgm:cxn modelId="{70F04DE8-67E5-4493-BB47-7004C4E6300D}" srcId="{A63F959C-8CDF-443D-9D27-6BA6800362A2}" destId="{AA109174-D745-43E6-91B2-09E27C95E015}" srcOrd="0" destOrd="0" parTransId="{CDD722FF-F272-4C94-9B4E-9A03499ED82F}" sibTransId="{AA062937-8AAD-4942-B0B8-2505F1C03FB0}"/>
    <dgm:cxn modelId="{2118A2E5-49F6-4EF8-BF27-5B456392F0EB}" type="presOf" srcId="{8A3EC522-8276-4B2C-96CF-46FD480CEF07}" destId="{3BCF7873-7052-49B7-B934-C039AE4312E4}" srcOrd="0" destOrd="0" presId="urn:microsoft.com/office/officeart/2005/8/layout/hierarchy4"/>
    <dgm:cxn modelId="{75C21B6C-D723-4437-B68C-2A3704182A84}" type="presOf" srcId="{4B083484-937D-4EC6-97AA-EEC913526838}" destId="{7AE2A770-7C00-40C4-B3D6-EEAD88688240}" srcOrd="0" destOrd="0" presId="urn:microsoft.com/office/officeart/2005/8/layout/hierarchy4"/>
    <dgm:cxn modelId="{56A17BE9-3F13-48DA-B974-A8BA405D94D3}" srcId="{8A3EC522-8276-4B2C-96CF-46FD480CEF07}" destId="{7B87968D-9B3A-4D35-A36B-7BBFC8C70F3D}" srcOrd="0" destOrd="0" parTransId="{ED9A3B78-F54B-4CCE-88E1-4CF9C7E5C5F3}" sibTransId="{BC9988E5-A508-47F8-A65C-A654C32B4589}"/>
    <dgm:cxn modelId="{78BE847A-3863-46E3-89DA-10C3B2A39AEC}" type="presOf" srcId="{AA109174-D745-43E6-91B2-09E27C95E015}" destId="{09609D14-2CFF-4804-AE0A-F18C4793AE96}" srcOrd="0" destOrd="0" presId="urn:microsoft.com/office/officeart/2005/8/layout/hierarchy4"/>
    <dgm:cxn modelId="{7253FB8A-6CA6-4932-A8AD-5E80505D445B}" type="presOf" srcId="{7B87968D-9B3A-4D35-A36B-7BBFC8C70F3D}" destId="{DA6E95B1-11BB-41C2-880D-29F4F9A4C244}" srcOrd="0" destOrd="0" presId="urn:microsoft.com/office/officeart/2005/8/layout/hierarchy4"/>
    <dgm:cxn modelId="{333866D9-FDFB-4887-B4C9-9C1D4249C700}" srcId="{A63F959C-8CDF-443D-9D27-6BA6800362A2}" destId="{8A3EC522-8276-4B2C-96CF-46FD480CEF07}" srcOrd="1" destOrd="0" parTransId="{377FA189-886A-4991-83A5-AC52EF2A08AB}" sibTransId="{369CB8CD-B324-46FB-898C-78767725330E}"/>
    <dgm:cxn modelId="{9C6FE218-4465-48AA-B282-72267A01CB23}" type="presOf" srcId="{086E1C23-5D88-4ECC-A636-3AF8C96A381B}" destId="{E2414A97-2C7A-4EC7-A691-64BE66433248}" srcOrd="0" destOrd="0" presId="urn:microsoft.com/office/officeart/2005/8/layout/hierarchy4"/>
    <dgm:cxn modelId="{869139E2-D8EC-4E2F-A3D5-0CDE69BCDDDB}" type="presParOf" srcId="{DFE16FF1-F2F9-46FC-9B64-D46A64CB2D4E}" destId="{30D947C3-C8A0-46EF-84E8-7C61223FF928}" srcOrd="0" destOrd="0" presId="urn:microsoft.com/office/officeart/2005/8/layout/hierarchy4"/>
    <dgm:cxn modelId="{8C50EA8C-4E26-4EB5-B875-6E66BF030DEF}" type="presParOf" srcId="{30D947C3-C8A0-46EF-84E8-7C61223FF928}" destId="{3FF32039-67D6-4EAC-95E3-A9A92642F0E5}" srcOrd="0" destOrd="0" presId="urn:microsoft.com/office/officeart/2005/8/layout/hierarchy4"/>
    <dgm:cxn modelId="{2F7871A8-B2E0-452E-820B-59301A17054E}" type="presParOf" srcId="{30D947C3-C8A0-46EF-84E8-7C61223FF928}" destId="{70C1C4D8-CDA2-443B-8169-409B011270F3}" srcOrd="1" destOrd="0" presId="urn:microsoft.com/office/officeart/2005/8/layout/hierarchy4"/>
    <dgm:cxn modelId="{8A122240-3CE0-4799-8BB9-3197E59ED7F8}" type="presParOf" srcId="{30D947C3-C8A0-46EF-84E8-7C61223FF928}" destId="{5B69898D-F64B-4E69-9B3F-646516F61B7E}" srcOrd="2" destOrd="0" presId="urn:microsoft.com/office/officeart/2005/8/layout/hierarchy4"/>
    <dgm:cxn modelId="{87E28C72-7B82-4435-9CD0-68A0723E9BE8}" type="presParOf" srcId="{5B69898D-F64B-4E69-9B3F-646516F61B7E}" destId="{3A76CCF7-4460-44C0-BD65-F6B0297E35E8}" srcOrd="0" destOrd="0" presId="urn:microsoft.com/office/officeart/2005/8/layout/hierarchy4"/>
    <dgm:cxn modelId="{780B070A-6B1A-4DA2-A7BD-25167D9ED2EA}" type="presParOf" srcId="{3A76CCF7-4460-44C0-BD65-F6B0297E35E8}" destId="{09609D14-2CFF-4804-AE0A-F18C4793AE96}" srcOrd="0" destOrd="0" presId="urn:microsoft.com/office/officeart/2005/8/layout/hierarchy4"/>
    <dgm:cxn modelId="{6708CF81-DA95-4D48-960E-0127455F5357}" type="presParOf" srcId="{3A76CCF7-4460-44C0-BD65-F6B0297E35E8}" destId="{BB2F8D4C-52E2-4F99-890A-DCA44ED0545E}" srcOrd="1" destOrd="0" presId="urn:microsoft.com/office/officeart/2005/8/layout/hierarchy4"/>
    <dgm:cxn modelId="{6908B5DB-A083-4491-B572-2AB2C16560DC}" type="presParOf" srcId="{3A76CCF7-4460-44C0-BD65-F6B0297E35E8}" destId="{D3B649E6-8912-4BBE-8EF6-ACA90EDFC1EA}" srcOrd="2" destOrd="0" presId="urn:microsoft.com/office/officeart/2005/8/layout/hierarchy4"/>
    <dgm:cxn modelId="{A141A3F0-E2AB-42DF-806E-88C66E6C2A74}" type="presParOf" srcId="{D3B649E6-8912-4BBE-8EF6-ACA90EDFC1EA}" destId="{11A126F9-AFE3-4115-9134-905721853521}" srcOrd="0" destOrd="0" presId="urn:microsoft.com/office/officeart/2005/8/layout/hierarchy4"/>
    <dgm:cxn modelId="{E4C1D54B-D2FF-413C-961C-AB4E336E868F}" type="presParOf" srcId="{11A126F9-AFE3-4115-9134-905721853521}" destId="{E2414A97-2C7A-4EC7-A691-64BE66433248}" srcOrd="0" destOrd="0" presId="urn:microsoft.com/office/officeart/2005/8/layout/hierarchy4"/>
    <dgm:cxn modelId="{6107206C-5B6E-4BBF-88B1-E00C3D25125E}" type="presParOf" srcId="{11A126F9-AFE3-4115-9134-905721853521}" destId="{E315C939-8E99-4199-B8B6-ED058C470CE7}" srcOrd="1" destOrd="0" presId="urn:microsoft.com/office/officeart/2005/8/layout/hierarchy4"/>
    <dgm:cxn modelId="{29EAA905-265E-40A3-8F9B-CEE0DC6D09EC}" type="presParOf" srcId="{D3B649E6-8912-4BBE-8EF6-ACA90EDFC1EA}" destId="{B36A1630-95F2-4BE2-80B3-5028F6C74E36}" srcOrd="1" destOrd="0" presId="urn:microsoft.com/office/officeart/2005/8/layout/hierarchy4"/>
    <dgm:cxn modelId="{6CCBD05E-6FAC-4281-86CF-877D20D8478B}" type="presParOf" srcId="{D3B649E6-8912-4BBE-8EF6-ACA90EDFC1EA}" destId="{0BE3DC79-410B-43C2-8ED6-C723E4BD5145}" srcOrd="2" destOrd="0" presId="urn:microsoft.com/office/officeart/2005/8/layout/hierarchy4"/>
    <dgm:cxn modelId="{4C6B039F-D8D6-4DDD-9F08-0AD2D0211D12}" type="presParOf" srcId="{0BE3DC79-410B-43C2-8ED6-C723E4BD5145}" destId="{7AE2A770-7C00-40C4-B3D6-EEAD88688240}" srcOrd="0" destOrd="0" presId="urn:microsoft.com/office/officeart/2005/8/layout/hierarchy4"/>
    <dgm:cxn modelId="{721FB4BE-0DD6-44C2-B1B2-305B59C19F77}" type="presParOf" srcId="{0BE3DC79-410B-43C2-8ED6-C723E4BD5145}" destId="{8C43A331-ECA3-45D6-9630-52EE5B6A5A3E}" srcOrd="1" destOrd="0" presId="urn:microsoft.com/office/officeart/2005/8/layout/hierarchy4"/>
    <dgm:cxn modelId="{33BA74CE-7F36-41F8-8D39-D310B4BF5030}" type="presParOf" srcId="{5B69898D-F64B-4E69-9B3F-646516F61B7E}" destId="{5183F1F4-282B-44D4-B6BD-9837A5CAFBD5}" srcOrd="1" destOrd="0" presId="urn:microsoft.com/office/officeart/2005/8/layout/hierarchy4"/>
    <dgm:cxn modelId="{F0420518-A8C3-42A5-B8E5-2D44C3885C6F}" type="presParOf" srcId="{5B69898D-F64B-4E69-9B3F-646516F61B7E}" destId="{E54A0D14-140E-48EB-8C80-A9303C1C4377}" srcOrd="2" destOrd="0" presId="urn:microsoft.com/office/officeart/2005/8/layout/hierarchy4"/>
    <dgm:cxn modelId="{BB5ABB8D-6C91-4E8D-915B-1DFA792F8CE2}" type="presParOf" srcId="{E54A0D14-140E-48EB-8C80-A9303C1C4377}" destId="{3BCF7873-7052-49B7-B934-C039AE4312E4}" srcOrd="0" destOrd="0" presId="urn:microsoft.com/office/officeart/2005/8/layout/hierarchy4"/>
    <dgm:cxn modelId="{615C5F89-2751-49E0-83C2-1695C4BFD9E7}" type="presParOf" srcId="{E54A0D14-140E-48EB-8C80-A9303C1C4377}" destId="{85FD5E7F-5067-4D4D-B67C-0264C74B5CF0}" srcOrd="1" destOrd="0" presId="urn:microsoft.com/office/officeart/2005/8/layout/hierarchy4"/>
    <dgm:cxn modelId="{0A65382F-B56F-4E67-89A8-76B30D18B6E8}" type="presParOf" srcId="{E54A0D14-140E-48EB-8C80-A9303C1C4377}" destId="{EA0E4B7B-E111-4748-94E8-69A871E5C1D7}" srcOrd="2" destOrd="0" presId="urn:microsoft.com/office/officeart/2005/8/layout/hierarchy4"/>
    <dgm:cxn modelId="{12303E7D-58F1-4B36-BF8A-93D9A018CF90}" type="presParOf" srcId="{EA0E4B7B-E111-4748-94E8-69A871E5C1D7}" destId="{03F5FB01-8E33-4E47-A497-E3789D4B9B3B}" srcOrd="0" destOrd="0" presId="urn:microsoft.com/office/officeart/2005/8/layout/hierarchy4"/>
    <dgm:cxn modelId="{6AEC4FA0-E714-4B17-A56A-96A3828899A5}" type="presParOf" srcId="{03F5FB01-8E33-4E47-A497-E3789D4B9B3B}" destId="{DA6E95B1-11BB-41C2-880D-29F4F9A4C244}" srcOrd="0" destOrd="0" presId="urn:microsoft.com/office/officeart/2005/8/layout/hierarchy4"/>
    <dgm:cxn modelId="{F19986C0-5C72-4106-9D69-0C4850270FDA}" type="presParOf" srcId="{03F5FB01-8E33-4E47-A497-E3789D4B9B3B}" destId="{415B9907-CBA3-4481-AB59-3B5CF32E38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B4905D-451D-4687-B93E-46F77497BE5C}" type="doc">
      <dgm:prSet loTypeId="urn:microsoft.com/office/officeart/2005/8/layout/hierarchy4" loCatId="list" qsTypeId="urn:microsoft.com/office/officeart/2005/8/quickstyle/3d5" qsCatId="3D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A63F959C-8CDF-443D-9D27-6BA6800362A2}">
      <dgm:prSet phldrT="[Текст]"/>
      <dgm:spPr/>
      <dgm:t>
        <a:bodyPr/>
        <a:lstStyle/>
        <a:p>
          <a:r>
            <a:rPr lang="ru-RU" dirty="0" smtClean="0"/>
            <a:t>Для родителей</a:t>
          </a:r>
          <a:endParaRPr lang="ru-RU" dirty="0"/>
        </a:p>
      </dgm:t>
    </dgm:pt>
    <dgm:pt modelId="{6E5D8699-7DDD-4C0B-8ABE-CEA8CEFD4B37}" type="parTrans" cxnId="{0B58C051-F2D1-4DA7-A58E-BDB16039ABE4}">
      <dgm:prSet/>
      <dgm:spPr/>
      <dgm:t>
        <a:bodyPr/>
        <a:lstStyle/>
        <a:p>
          <a:endParaRPr lang="ru-RU"/>
        </a:p>
      </dgm:t>
    </dgm:pt>
    <dgm:pt modelId="{AA4F345A-6047-4B51-A60A-54FA210BE1B9}" type="sibTrans" cxnId="{0B58C051-F2D1-4DA7-A58E-BDB16039ABE4}">
      <dgm:prSet/>
      <dgm:spPr/>
      <dgm:t>
        <a:bodyPr/>
        <a:lstStyle/>
        <a:p>
          <a:endParaRPr lang="ru-RU"/>
        </a:p>
      </dgm:t>
    </dgm:pt>
    <dgm:pt modelId="{AA109174-D745-43E6-91B2-09E27C95E015}">
      <dgm:prSet phldrT="[Текст]"/>
      <dgm:spPr/>
      <dgm:t>
        <a:bodyPr/>
        <a:lstStyle/>
        <a:p>
          <a:r>
            <a:rPr lang="ru-RU" dirty="0" smtClean="0"/>
            <a:t>Эффективное включение ребенка в школьную жизнь</a:t>
          </a:r>
          <a:endParaRPr lang="ru-RU" dirty="0"/>
        </a:p>
      </dgm:t>
    </dgm:pt>
    <dgm:pt modelId="{CDD722FF-F272-4C94-9B4E-9A03499ED82F}" type="parTrans" cxnId="{70F04DE8-67E5-4493-BB47-7004C4E6300D}">
      <dgm:prSet/>
      <dgm:spPr/>
      <dgm:t>
        <a:bodyPr/>
        <a:lstStyle/>
        <a:p>
          <a:endParaRPr lang="ru-RU"/>
        </a:p>
      </dgm:t>
    </dgm:pt>
    <dgm:pt modelId="{AA062937-8AAD-4942-B0B8-2505F1C03FB0}" type="sibTrans" cxnId="{70F04DE8-67E5-4493-BB47-7004C4E6300D}">
      <dgm:prSet/>
      <dgm:spPr/>
      <dgm:t>
        <a:bodyPr/>
        <a:lstStyle/>
        <a:p>
          <a:endParaRPr lang="ru-RU"/>
        </a:p>
      </dgm:t>
    </dgm:pt>
    <dgm:pt modelId="{086E1C23-5D88-4ECC-A636-3AF8C96A381B}">
      <dgm:prSet phldrT="[Текст]"/>
      <dgm:spPr/>
      <dgm:t>
        <a:bodyPr/>
        <a:lstStyle/>
        <a:p>
          <a:r>
            <a:rPr lang="ru-RU" dirty="0" smtClean="0"/>
            <a:t>Снижение тревоги за будущее своего ребенка</a:t>
          </a:r>
          <a:endParaRPr lang="ru-RU" dirty="0"/>
        </a:p>
      </dgm:t>
    </dgm:pt>
    <dgm:pt modelId="{DF4E23EB-F56F-4EAC-A04F-5337344B8519}" type="parTrans" cxnId="{AD38EDB8-8A35-408C-8559-10B351C2A2A7}">
      <dgm:prSet/>
      <dgm:spPr/>
      <dgm:t>
        <a:bodyPr/>
        <a:lstStyle/>
        <a:p>
          <a:endParaRPr lang="ru-RU"/>
        </a:p>
      </dgm:t>
    </dgm:pt>
    <dgm:pt modelId="{93587881-1BBC-4A46-8D5E-8B584E57CC76}" type="sibTrans" cxnId="{AD38EDB8-8A35-408C-8559-10B351C2A2A7}">
      <dgm:prSet/>
      <dgm:spPr/>
      <dgm:t>
        <a:bodyPr/>
        <a:lstStyle/>
        <a:p>
          <a:endParaRPr lang="ru-RU"/>
        </a:p>
      </dgm:t>
    </dgm:pt>
    <dgm:pt modelId="{4B083484-937D-4EC6-97AA-EEC913526838}">
      <dgm:prSet phldrT="[Текст]"/>
      <dgm:spPr/>
      <dgm:t>
        <a:bodyPr/>
        <a:lstStyle/>
        <a:p>
          <a:r>
            <a:rPr lang="ru-RU" dirty="0" smtClean="0"/>
            <a:t>Укрепление общности семьи</a:t>
          </a:r>
          <a:endParaRPr lang="ru-RU" dirty="0"/>
        </a:p>
      </dgm:t>
    </dgm:pt>
    <dgm:pt modelId="{5F1F97E6-CAF0-461C-98A4-B7494653F236}" type="parTrans" cxnId="{8D9187FD-3585-48B3-9AAA-87876EF78CFE}">
      <dgm:prSet/>
      <dgm:spPr/>
      <dgm:t>
        <a:bodyPr/>
        <a:lstStyle/>
        <a:p>
          <a:endParaRPr lang="ru-RU"/>
        </a:p>
      </dgm:t>
    </dgm:pt>
    <dgm:pt modelId="{596828BA-4B99-44CA-91BB-E279FFF7F54B}" type="sibTrans" cxnId="{8D9187FD-3585-48B3-9AAA-87876EF78CFE}">
      <dgm:prSet/>
      <dgm:spPr/>
      <dgm:t>
        <a:bodyPr/>
        <a:lstStyle/>
        <a:p>
          <a:endParaRPr lang="ru-RU"/>
        </a:p>
      </dgm:t>
    </dgm:pt>
    <dgm:pt modelId="{8A3EC522-8276-4B2C-96CF-46FD480CEF07}">
      <dgm:prSet phldrT="[Текст]"/>
      <dgm:spPr/>
      <dgm:t>
        <a:bodyPr/>
        <a:lstStyle/>
        <a:p>
          <a:r>
            <a:rPr lang="ru-RU" dirty="0" smtClean="0"/>
            <a:t>Возможность открытого конструктивного диалога администрацией лицея и </a:t>
          </a:r>
          <a:r>
            <a:rPr lang="ru-RU" dirty="0" err="1" smtClean="0"/>
            <a:t>пед</a:t>
          </a:r>
          <a:r>
            <a:rPr lang="ru-RU" dirty="0" smtClean="0"/>
            <a:t>. коллективом</a:t>
          </a:r>
          <a:endParaRPr lang="ru-RU" dirty="0"/>
        </a:p>
      </dgm:t>
    </dgm:pt>
    <dgm:pt modelId="{377FA189-886A-4991-83A5-AC52EF2A08AB}" type="parTrans" cxnId="{333866D9-FDFB-4887-B4C9-9C1D4249C700}">
      <dgm:prSet/>
      <dgm:spPr/>
      <dgm:t>
        <a:bodyPr/>
        <a:lstStyle/>
        <a:p>
          <a:endParaRPr lang="ru-RU"/>
        </a:p>
      </dgm:t>
    </dgm:pt>
    <dgm:pt modelId="{369CB8CD-B324-46FB-898C-78767725330E}" type="sibTrans" cxnId="{333866D9-FDFB-4887-B4C9-9C1D4249C700}">
      <dgm:prSet/>
      <dgm:spPr/>
      <dgm:t>
        <a:bodyPr/>
        <a:lstStyle/>
        <a:p>
          <a:endParaRPr lang="ru-RU"/>
        </a:p>
      </dgm:t>
    </dgm:pt>
    <dgm:pt modelId="{7B87968D-9B3A-4D35-A36B-7BBFC8C70F3D}">
      <dgm:prSet phldrT="[Текст]"/>
      <dgm:spPr/>
      <dgm:t>
        <a:bodyPr/>
        <a:lstStyle/>
        <a:p>
          <a:r>
            <a:rPr lang="ru-RU" dirty="0" smtClean="0"/>
            <a:t>Развитие родительской компетенции через совместный анализ взросления ребенка</a:t>
          </a:r>
          <a:endParaRPr lang="ru-RU" dirty="0"/>
        </a:p>
      </dgm:t>
    </dgm:pt>
    <dgm:pt modelId="{ED9A3B78-F54B-4CCE-88E1-4CF9C7E5C5F3}" type="parTrans" cxnId="{56A17BE9-3F13-48DA-B974-A8BA405D94D3}">
      <dgm:prSet/>
      <dgm:spPr/>
      <dgm:t>
        <a:bodyPr/>
        <a:lstStyle/>
        <a:p>
          <a:endParaRPr lang="ru-RU"/>
        </a:p>
      </dgm:t>
    </dgm:pt>
    <dgm:pt modelId="{BC9988E5-A508-47F8-A65C-A654C32B4589}" type="sibTrans" cxnId="{56A17BE9-3F13-48DA-B974-A8BA405D94D3}">
      <dgm:prSet/>
      <dgm:spPr/>
      <dgm:t>
        <a:bodyPr/>
        <a:lstStyle/>
        <a:p>
          <a:endParaRPr lang="ru-RU"/>
        </a:p>
      </dgm:t>
    </dgm:pt>
    <dgm:pt modelId="{DFE16FF1-F2F9-46FC-9B64-D46A64CB2D4E}" type="pres">
      <dgm:prSet presAssocID="{3CB4905D-451D-4687-B93E-46F77497BE5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D947C3-C8A0-46EF-84E8-7C61223FF928}" type="pres">
      <dgm:prSet presAssocID="{A63F959C-8CDF-443D-9D27-6BA6800362A2}" presName="vertOne" presStyleCnt="0"/>
      <dgm:spPr/>
    </dgm:pt>
    <dgm:pt modelId="{3FF32039-67D6-4EAC-95E3-A9A92642F0E5}" type="pres">
      <dgm:prSet presAssocID="{A63F959C-8CDF-443D-9D27-6BA6800362A2}" presName="txOne" presStyleLbl="node0" presStyleIdx="0" presStyleCnt="1" custScaleY="44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C1C4D8-CDA2-443B-8169-409B011270F3}" type="pres">
      <dgm:prSet presAssocID="{A63F959C-8CDF-443D-9D27-6BA6800362A2}" presName="parTransOne" presStyleCnt="0"/>
      <dgm:spPr/>
    </dgm:pt>
    <dgm:pt modelId="{5B69898D-F64B-4E69-9B3F-646516F61B7E}" type="pres">
      <dgm:prSet presAssocID="{A63F959C-8CDF-443D-9D27-6BA6800362A2}" presName="horzOne" presStyleCnt="0"/>
      <dgm:spPr/>
    </dgm:pt>
    <dgm:pt modelId="{3A76CCF7-4460-44C0-BD65-F6B0297E35E8}" type="pres">
      <dgm:prSet presAssocID="{AA109174-D745-43E6-91B2-09E27C95E015}" presName="vertTwo" presStyleCnt="0"/>
      <dgm:spPr/>
    </dgm:pt>
    <dgm:pt modelId="{09609D14-2CFF-4804-AE0A-F18C4793AE96}" type="pres">
      <dgm:prSet presAssocID="{AA109174-D745-43E6-91B2-09E27C95E01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F8D4C-52E2-4F99-890A-DCA44ED0545E}" type="pres">
      <dgm:prSet presAssocID="{AA109174-D745-43E6-91B2-09E27C95E015}" presName="parTransTwo" presStyleCnt="0"/>
      <dgm:spPr/>
    </dgm:pt>
    <dgm:pt modelId="{D3B649E6-8912-4BBE-8EF6-ACA90EDFC1EA}" type="pres">
      <dgm:prSet presAssocID="{AA109174-D745-43E6-91B2-09E27C95E015}" presName="horzTwo" presStyleCnt="0"/>
      <dgm:spPr/>
    </dgm:pt>
    <dgm:pt modelId="{11A126F9-AFE3-4115-9134-905721853521}" type="pres">
      <dgm:prSet presAssocID="{086E1C23-5D88-4ECC-A636-3AF8C96A381B}" presName="vertThree" presStyleCnt="0"/>
      <dgm:spPr/>
    </dgm:pt>
    <dgm:pt modelId="{E2414A97-2C7A-4EC7-A691-64BE66433248}" type="pres">
      <dgm:prSet presAssocID="{086E1C23-5D88-4ECC-A636-3AF8C96A381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5C939-8E99-4199-B8B6-ED058C470CE7}" type="pres">
      <dgm:prSet presAssocID="{086E1C23-5D88-4ECC-A636-3AF8C96A381B}" presName="horzThree" presStyleCnt="0"/>
      <dgm:spPr/>
    </dgm:pt>
    <dgm:pt modelId="{B36A1630-95F2-4BE2-80B3-5028F6C74E36}" type="pres">
      <dgm:prSet presAssocID="{93587881-1BBC-4A46-8D5E-8B584E57CC76}" presName="sibSpaceThree" presStyleCnt="0"/>
      <dgm:spPr/>
    </dgm:pt>
    <dgm:pt modelId="{0BE3DC79-410B-43C2-8ED6-C723E4BD5145}" type="pres">
      <dgm:prSet presAssocID="{4B083484-937D-4EC6-97AA-EEC913526838}" presName="vertThree" presStyleCnt="0"/>
      <dgm:spPr/>
    </dgm:pt>
    <dgm:pt modelId="{7AE2A770-7C00-40C4-B3D6-EEAD88688240}" type="pres">
      <dgm:prSet presAssocID="{4B083484-937D-4EC6-97AA-EEC91352683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43A331-ECA3-45D6-9630-52EE5B6A5A3E}" type="pres">
      <dgm:prSet presAssocID="{4B083484-937D-4EC6-97AA-EEC913526838}" presName="horzThree" presStyleCnt="0"/>
      <dgm:spPr/>
    </dgm:pt>
    <dgm:pt modelId="{5183F1F4-282B-44D4-B6BD-9837A5CAFBD5}" type="pres">
      <dgm:prSet presAssocID="{AA062937-8AAD-4942-B0B8-2505F1C03FB0}" presName="sibSpaceTwo" presStyleCnt="0"/>
      <dgm:spPr/>
    </dgm:pt>
    <dgm:pt modelId="{E54A0D14-140E-48EB-8C80-A9303C1C4377}" type="pres">
      <dgm:prSet presAssocID="{8A3EC522-8276-4B2C-96CF-46FD480CEF07}" presName="vertTwo" presStyleCnt="0"/>
      <dgm:spPr/>
    </dgm:pt>
    <dgm:pt modelId="{3BCF7873-7052-49B7-B934-C039AE4312E4}" type="pres">
      <dgm:prSet presAssocID="{8A3EC522-8276-4B2C-96CF-46FD480CEF07}" presName="txTwo" presStyleLbl="node2" presStyleIdx="1" presStyleCnt="2" custLinFactNeighborX="36" custLinFactNeighborY="-11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FD5E7F-5067-4D4D-B67C-0264C74B5CF0}" type="pres">
      <dgm:prSet presAssocID="{8A3EC522-8276-4B2C-96CF-46FD480CEF07}" presName="parTransTwo" presStyleCnt="0"/>
      <dgm:spPr/>
    </dgm:pt>
    <dgm:pt modelId="{EA0E4B7B-E111-4748-94E8-69A871E5C1D7}" type="pres">
      <dgm:prSet presAssocID="{8A3EC522-8276-4B2C-96CF-46FD480CEF07}" presName="horzTwo" presStyleCnt="0"/>
      <dgm:spPr/>
    </dgm:pt>
    <dgm:pt modelId="{03F5FB01-8E33-4E47-A497-E3789D4B9B3B}" type="pres">
      <dgm:prSet presAssocID="{7B87968D-9B3A-4D35-A36B-7BBFC8C70F3D}" presName="vertThree" presStyleCnt="0"/>
      <dgm:spPr/>
    </dgm:pt>
    <dgm:pt modelId="{DA6E95B1-11BB-41C2-880D-29F4F9A4C244}" type="pres">
      <dgm:prSet presAssocID="{7B87968D-9B3A-4D35-A36B-7BBFC8C70F3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B9907-CBA3-4481-AB59-3B5CF32E38C9}" type="pres">
      <dgm:prSet presAssocID="{7B87968D-9B3A-4D35-A36B-7BBFC8C70F3D}" presName="horzThree" presStyleCnt="0"/>
      <dgm:spPr/>
    </dgm:pt>
  </dgm:ptLst>
  <dgm:cxnLst>
    <dgm:cxn modelId="{56A17BE9-3F13-48DA-B974-A8BA405D94D3}" srcId="{8A3EC522-8276-4B2C-96CF-46FD480CEF07}" destId="{7B87968D-9B3A-4D35-A36B-7BBFC8C70F3D}" srcOrd="0" destOrd="0" parTransId="{ED9A3B78-F54B-4CCE-88E1-4CF9C7E5C5F3}" sibTransId="{BC9988E5-A508-47F8-A65C-A654C32B4589}"/>
    <dgm:cxn modelId="{0698610E-FC30-45EB-997E-48893F000713}" type="presOf" srcId="{8A3EC522-8276-4B2C-96CF-46FD480CEF07}" destId="{3BCF7873-7052-49B7-B934-C039AE4312E4}" srcOrd="0" destOrd="0" presId="urn:microsoft.com/office/officeart/2005/8/layout/hierarchy4"/>
    <dgm:cxn modelId="{41FB4728-6E3F-4058-9826-FD93C7E06FF4}" type="presOf" srcId="{4B083484-937D-4EC6-97AA-EEC913526838}" destId="{7AE2A770-7C00-40C4-B3D6-EEAD88688240}" srcOrd="0" destOrd="0" presId="urn:microsoft.com/office/officeart/2005/8/layout/hierarchy4"/>
    <dgm:cxn modelId="{333866D9-FDFB-4887-B4C9-9C1D4249C700}" srcId="{A63F959C-8CDF-443D-9D27-6BA6800362A2}" destId="{8A3EC522-8276-4B2C-96CF-46FD480CEF07}" srcOrd="1" destOrd="0" parTransId="{377FA189-886A-4991-83A5-AC52EF2A08AB}" sibTransId="{369CB8CD-B324-46FB-898C-78767725330E}"/>
    <dgm:cxn modelId="{8D9187FD-3585-48B3-9AAA-87876EF78CFE}" srcId="{AA109174-D745-43E6-91B2-09E27C95E015}" destId="{4B083484-937D-4EC6-97AA-EEC913526838}" srcOrd="1" destOrd="0" parTransId="{5F1F97E6-CAF0-461C-98A4-B7494653F236}" sibTransId="{596828BA-4B99-44CA-91BB-E279FFF7F54B}"/>
    <dgm:cxn modelId="{70F04DE8-67E5-4493-BB47-7004C4E6300D}" srcId="{A63F959C-8CDF-443D-9D27-6BA6800362A2}" destId="{AA109174-D745-43E6-91B2-09E27C95E015}" srcOrd="0" destOrd="0" parTransId="{CDD722FF-F272-4C94-9B4E-9A03499ED82F}" sibTransId="{AA062937-8AAD-4942-B0B8-2505F1C03FB0}"/>
    <dgm:cxn modelId="{0B58C051-F2D1-4DA7-A58E-BDB16039ABE4}" srcId="{3CB4905D-451D-4687-B93E-46F77497BE5C}" destId="{A63F959C-8CDF-443D-9D27-6BA6800362A2}" srcOrd="0" destOrd="0" parTransId="{6E5D8699-7DDD-4C0B-8ABE-CEA8CEFD4B37}" sibTransId="{AA4F345A-6047-4B51-A60A-54FA210BE1B9}"/>
    <dgm:cxn modelId="{07DDE9D7-22BB-4FE8-9176-9A758691CF76}" type="presOf" srcId="{7B87968D-9B3A-4D35-A36B-7BBFC8C70F3D}" destId="{DA6E95B1-11BB-41C2-880D-29F4F9A4C244}" srcOrd="0" destOrd="0" presId="urn:microsoft.com/office/officeart/2005/8/layout/hierarchy4"/>
    <dgm:cxn modelId="{545DDD12-67D9-4ECE-BDB6-8E1B1D351685}" type="presOf" srcId="{3CB4905D-451D-4687-B93E-46F77497BE5C}" destId="{DFE16FF1-F2F9-46FC-9B64-D46A64CB2D4E}" srcOrd="0" destOrd="0" presId="urn:microsoft.com/office/officeart/2005/8/layout/hierarchy4"/>
    <dgm:cxn modelId="{AD38EDB8-8A35-408C-8559-10B351C2A2A7}" srcId="{AA109174-D745-43E6-91B2-09E27C95E015}" destId="{086E1C23-5D88-4ECC-A636-3AF8C96A381B}" srcOrd="0" destOrd="0" parTransId="{DF4E23EB-F56F-4EAC-A04F-5337344B8519}" sibTransId="{93587881-1BBC-4A46-8D5E-8B584E57CC76}"/>
    <dgm:cxn modelId="{987294F6-63D4-4A34-B36F-799C01E7ED99}" type="presOf" srcId="{AA109174-D745-43E6-91B2-09E27C95E015}" destId="{09609D14-2CFF-4804-AE0A-F18C4793AE96}" srcOrd="0" destOrd="0" presId="urn:microsoft.com/office/officeart/2005/8/layout/hierarchy4"/>
    <dgm:cxn modelId="{B30E4408-22BD-4A41-B692-55A141DCC682}" type="presOf" srcId="{A63F959C-8CDF-443D-9D27-6BA6800362A2}" destId="{3FF32039-67D6-4EAC-95E3-A9A92642F0E5}" srcOrd="0" destOrd="0" presId="urn:microsoft.com/office/officeart/2005/8/layout/hierarchy4"/>
    <dgm:cxn modelId="{BBC18C72-93DA-4A5E-A6FC-9A440BB10C0C}" type="presOf" srcId="{086E1C23-5D88-4ECC-A636-3AF8C96A381B}" destId="{E2414A97-2C7A-4EC7-A691-64BE66433248}" srcOrd="0" destOrd="0" presId="urn:microsoft.com/office/officeart/2005/8/layout/hierarchy4"/>
    <dgm:cxn modelId="{4A39A8B3-EC71-4A02-93FC-D4E7C5887DA7}" type="presParOf" srcId="{DFE16FF1-F2F9-46FC-9B64-D46A64CB2D4E}" destId="{30D947C3-C8A0-46EF-84E8-7C61223FF928}" srcOrd="0" destOrd="0" presId="urn:microsoft.com/office/officeart/2005/8/layout/hierarchy4"/>
    <dgm:cxn modelId="{0D54246A-1532-4FB3-BF16-3152BF9152AD}" type="presParOf" srcId="{30D947C3-C8A0-46EF-84E8-7C61223FF928}" destId="{3FF32039-67D6-4EAC-95E3-A9A92642F0E5}" srcOrd="0" destOrd="0" presId="urn:microsoft.com/office/officeart/2005/8/layout/hierarchy4"/>
    <dgm:cxn modelId="{785466E8-1F46-4E23-B12E-03D4BED1224E}" type="presParOf" srcId="{30D947C3-C8A0-46EF-84E8-7C61223FF928}" destId="{70C1C4D8-CDA2-443B-8169-409B011270F3}" srcOrd="1" destOrd="0" presId="urn:microsoft.com/office/officeart/2005/8/layout/hierarchy4"/>
    <dgm:cxn modelId="{9489AD73-A1EC-4CA3-A736-E3D582770695}" type="presParOf" srcId="{30D947C3-C8A0-46EF-84E8-7C61223FF928}" destId="{5B69898D-F64B-4E69-9B3F-646516F61B7E}" srcOrd="2" destOrd="0" presId="urn:microsoft.com/office/officeart/2005/8/layout/hierarchy4"/>
    <dgm:cxn modelId="{6DE7571F-9A79-4978-A77F-97BDBD63CC61}" type="presParOf" srcId="{5B69898D-F64B-4E69-9B3F-646516F61B7E}" destId="{3A76CCF7-4460-44C0-BD65-F6B0297E35E8}" srcOrd="0" destOrd="0" presId="urn:microsoft.com/office/officeart/2005/8/layout/hierarchy4"/>
    <dgm:cxn modelId="{E82DC7A0-748B-4F43-B1DC-F8C146A28A3C}" type="presParOf" srcId="{3A76CCF7-4460-44C0-BD65-F6B0297E35E8}" destId="{09609D14-2CFF-4804-AE0A-F18C4793AE96}" srcOrd="0" destOrd="0" presId="urn:microsoft.com/office/officeart/2005/8/layout/hierarchy4"/>
    <dgm:cxn modelId="{0D2217C6-8CCF-49E7-806B-FA15518FCED6}" type="presParOf" srcId="{3A76CCF7-4460-44C0-BD65-F6B0297E35E8}" destId="{BB2F8D4C-52E2-4F99-890A-DCA44ED0545E}" srcOrd="1" destOrd="0" presId="urn:microsoft.com/office/officeart/2005/8/layout/hierarchy4"/>
    <dgm:cxn modelId="{6BC2F5D9-BC66-4E54-BF3A-2A0E9749AE57}" type="presParOf" srcId="{3A76CCF7-4460-44C0-BD65-F6B0297E35E8}" destId="{D3B649E6-8912-4BBE-8EF6-ACA90EDFC1EA}" srcOrd="2" destOrd="0" presId="urn:microsoft.com/office/officeart/2005/8/layout/hierarchy4"/>
    <dgm:cxn modelId="{BC69BFB7-536C-4925-A172-86B8EE26C19B}" type="presParOf" srcId="{D3B649E6-8912-4BBE-8EF6-ACA90EDFC1EA}" destId="{11A126F9-AFE3-4115-9134-905721853521}" srcOrd="0" destOrd="0" presId="urn:microsoft.com/office/officeart/2005/8/layout/hierarchy4"/>
    <dgm:cxn modelId="{34E74A84-F9FA-49BB-A26F-4C471CEB6E20}" type="presParOf" srcId="{11A126F9-AFE3-4115-9134-905721853521}" destId="{E2414A97-2C7A-4EC7-A691-64BE66433248}" srcOrd="0" destOrd="0" presId="urn:microsoft.com/office/officeart/2005/8/layout/hierarchy4"/>
    <dgm:cxn modelId="{841ACD72-ED17-4F74-AB43-0D6D6B0B92E2}" type="presParOf" srcId="{11A126F9-AFE3-4115-9134-905721853521}" destId="{E315C939-8E99-4199-B8B6-ED058C470CE7}" srcOrd="1" destOrd="0" presId="urn:microsoft.com/office/officeart/2005/8/layout/hierarchy4"/>
    <dgm:cxn modelId="{3B187CD5-9ECA-43EE-96AB-7C630A582360}" type="presParOf" srcId="{D3B649E6-8912-4BBE-8EF6-ACA90EDFC1EA}" destId="{B36A1630-95F2-4BE2-80B3-5028F6C74E36}" srcOrd="1" destOrd="0" presId="urn:microsoft.com/office/officeart/2005/8/layout/hierarchy4"/>
    <dgm:cxn modelId="{14A09FBE-AAD6-4E8E-935C-CF48EE454074}" type="presParOf" srcId="{D3B649E6-8912-4BBE-8EF6-ACA90EDFC1EA}" destId="{0BE3DC79-410B-43C2-8ED6-C723E4BD5145}" srcOrd="2" destOrd="0" presId="urn:microsoft.com/office/officeart/2005/8/layout/hierarchy4"/>
    <dgm:cxn modelId="{A0270576-733C-4270-9C0F-29A54A205EEE}" type="presParOf" srcId="{0BE3DC79-410B-43C2-8ED6-C723E4BD5145}" destId="{7AE2A770-7C00-40C4-B3D6-EEAD88688240}" srcOrd="0" destOrd="0" presId="urn:microsoft.com/office/officeart/2005/8/layout/hierarchy4"/>
    <dgm:cxn modelId="{5B90B0DD-18E7-4D5B-BEDB-CEE0AEA51B2D}" type="presParOf" srcId="{0BE3DC79-410B-43C2-8ED6-C723E4BD5145}" destId="{8C43A331-ECA3-45D6-9630-52EE5B6A5A3E}" srcOrd="1" destOrd="0" presId="urn:microsoft.com/office/officeart/2005/8/layout/hierarchy4"/>
    <dgm:cxn modelId="{1C1AD23E-DFC5-4387-A87B-16CEBCC468D7}" type="presParOf" srcId="{5B69898D-F64B-4E69-9B3F-646516F61B7E}" destId="{5183F1F4-282B-44D4-B6BD-9837A5CAFBD5}" srcOrd="1" destOrd="0" presId="urn:microsoft.com/office/officeart/2005/8/layout/hierarchy4"/>
    <dgm:cxn modelId="{5C8047BC-876E-44F8-96DE-59916DBA54B3}" type="presParOf" srcId="{5B69898D-F64B-4E69-9B3F-646516F61B7E}" destId="{E54A0D14-140E-48EB-8C80-A9303C1C4377}" srcOrd="2" destOrd="0" presId="urn:microsoft.com/office/officeart/2005/8/layout/hierarchy4"/>
    <dgm:cxn modelId="{9A9BBAF9-57BB-423F-A7A1-26AD70776890}" type="presParOf" srcId="{E54A0D14-140E-48EB-8C80-A9303C1C4377}" destId="{3BCF7873-7052-49B7-B934-C039AE4312E4}" srcOrd="0" destOrd="0" presId="urn:microsoft.com/office/officeart/2005/8/layout/hierarchy4"/>
    <dgm:cxn modelId="{89435365-C283-40D1-A3F4-791A65E1D688}" type="presParOf" srcId="{E54A0D14-140E-48EB-8C80-A9303C1C4377}" destId="{85FD5E7F-5067-4D4D-B67C-0264C74B5CF0}" srcOrd="1" destOrd="0" presId="urn:microsoft.com/office/officeart/2005/8/layout/hierarchy4"/>
    <dgm:cxn modelId="{F29BD7EB-ADB6-4ED8-95C5-486A05D9AF97}" type="presParOf" srcId="{E54A0D14-140E-48EB-8C80-A9303C1C4377}" destId="{EA0E4B7B-E111-4748-94E8-69A871E5C1D7}" srcOrd="2" destOrd="0" presId="urn:microsoft.com/office/officeart/2005/8/layout/hierarchy4"/>
    <dgm:cxn modelId="{DFB16044-0558-4CFA-8D3C-974D1369F487}" type="presParOf" srcId="{EA0E4B7B-E111-4748-94E8-69A871E5C1D7}" destId="{03F5FB01-8E33-4E47-A497-E3789D4B9B3B}" srcOrd="0" destOrd="0" presId="urn:microsoft.com/office/officeart/2005/8/layout/hierarchy4"/>
    <dgm:cxn modelId="{469DE228-CAA4-427D-AF8A-089A7FE35571}" type="presParOf" srcId="{03F5FB01-8E33-4E47-A497-E3789D4B9B3B}" destId="{DA6E95B1-11BB-41C2-880D-29F4F9A4C244}" srcOrd="0" destOrd="0" presId="urn:microsoft.com/office/officeart/2005/8/layout/hierarchy4"/>
    <dgm:cxn modelId="{BBBAA7F9-7F3C-4380-B1D9-6ADE86EF6EB0}" type="presParOf" srcId="{03F5FB01-8E33-4E47-A497-E3789D4B9B3B}" destId="{415B9907-CBA3-4481-AB59-3B5CF32E38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DF4B43-D3CB-4E14-B54D-7BFCA4216DE2}" type="doc">
      <dgm:prSet loTypeId="urn:microsoft.com/office/officeart/2005/8/layout/hList6" loCatId="list" qsTypeId="urn:microsoft.com/office/officeart/2005/8/quickstyle/simple1#7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D56578C-A659-4F85-BA02-A367A0A73499}">
      <dgm:prSet custT="1"/>
      <dgm:spPr/>
      <dgm:t>
        <a:bodyPr/>
        <a:lstStyle/>
        <a:p>
          <a:r>
            <a:rPr lang="ru-RU" sz="2400" dirty="0" smtClean="0"/>
            <a:t>1.Сетевая модель </a:t>
          </a:r>
          <a:r>
            <a:rPr lang="ru-RU" sz="2400" dirty="0" err="1" smtClean="0"/>
            <a:t>предпрофильной</a:t>
          </a:r>
          <a:r>
            <a:rPr lang="ru-RU" sz="2400" dirty="0" smtClean="0"/>
            <a:t> подготовки и профильного обучения как инструмент повышения качества общего образования; </a:t>
          </a:r>
          <a:endParaRPr lang="ru-RU" sz="2400" dirty="0"/>
        </a:p>
      </dgm:t>
    </dgm:pt>
    <dgm:pt modelId="{1EE4BC0C-8D8B-4C5F-A004-C902096D5403}" type="parTrans" cxnId="{DF90C825-DF67-4DC2-B035-02033C5B62F0}">
      <dgm:prSet/>
      <dgm:spPr/>
      <dgm:t>
        <a:bodyPr/>
        <a:lstStyle/>
        <a:p>
          <a:endParaRPr lang="ru-RU"/>
        </a:p>
      </dgm:t>
    </dgm:pt>
    <dgm:pt modelId="{9B618B4D-5561-4016-A370-442F00EF29DE}" type="sibTrans" cxnId="{DF90C825-DF67-4DC2-B035-02033C5B62F0}">
      <dgm:prSet/>
      <dgm:spPr/>
      <dgm:t>
        <a:bodyPr/>
        <a:lstStyle/>
        <a:p>
          <a:endParaRPr lang="ru-RU"/>
        </a:p>
      </dgm:t>
    </dgm:pt>
    <dgm:pt modelId="{A258D79B-6BC8-4536-A43C-7BF07B4E998B}">
      <dgm:prSet custT="1"/>
      <dgm:spPr/>
      <dgm:t>
        <a:bodyPr/>
        <a:lstStyle/>
        <a:p>
          <a:r>
            <a:rPr lang="ru-RU" sz="2400" dirty="0" smtClean="0"/>
            <a:t>2. Система </a:t>
          </a:r>
          <a:r>
            <a:rPr lang="ru-RU" sz="2400" dirty="0" err="1" smtClean="0"/>
            <a:t>внутришкольного</a:t>
          </a:r>
          <a:r>
            <a:rPr lang="ru-RU" sz="2400" dirty="0" smtClean="0"/>
            <a:t> мониторинга качества общего образования; </a:t>
          </a:r>
          <a:endParaRPr lang="ru-RU" sz="2400" dirty="0"/>
        </a:p>
      </dgm:t>
    </dgm:pt>
    <dgm:pt modelId="{14FF8851-BA94-47DF-B7CC-7D5198C3B934}" type="parTrans" cxnId="{95E104F0-756C-4C06-B945-4DB0FDEA70D3}">
      <dgm:prSet/>
      <dgm:spPr/>
      <dgm:t>
        <a:bodyPr/>
        <a:lstStyle/>
        <a:p>
          <a:endParaRPr lang="ru-RU"/>
        </a:p>
      </dgm:t>
    </dgm:pt>
    <dgm:pt modelId="{0FA406D3-5718-4351-BABF-56BB1D1C9656}" type="sibTrans" cxnId="{95E104F0-756C-4C06-B945-4DB0FDEA70D3}">
      <dgm:prSet/>
      <dgm:spPr/>
      <dgm:t>
        <a:bodyPr/>
        <a:lstStyle/>
        <a:p>
          <a:endParaRPr lang="ru-RU"/>
        </a:p>
      </dgm:t>
    </dgm:pt>
    <dgm:pt modelId="{C50A797E-A00A-4A1A-BFC5-3D3ACA1DFC9F}">
      <dgm:prSet custT="1"/>
      <dgm:spPr/>
      <dgm:t>
        <a:bodyPr/>
        <a:lstStyle/>
        <a:p>
          <a:r>
            <a:rPr lang="ru-RU" sz="1600" dirty="0" smtClean="0"/>
            <a:t>3. Учебно-методический комплекс «Эффективный учитель профильной школы» - могут быть востребованы образовательными учреждениями города, ориентированными на повышение качества общего образования, вариативность и индивидуализацию обучения, реализацию </a:t>
          </a:r>
          <a:r>
            <a:rPr lang="ru-RU" sz="1600" dirty="0" err="1" smtClean="0"/>
            <a:t>предпрофильной</a:t>
          </a:r>
          <a:r>
            <a:rPr lang="ru-RU" sz="1600" dirty="0" smtClean="0"/>
            <a:t> подготовки и профильного обучения.</a:t>
          </a:r>
          <a:endParaRPr lang="ru-RU" sz="1600" dirty="0"/>
        </a:p>
      </dgm:t>
    </dgm:pt>
    <dgm:pt modelId="{FC766436-CCF1-4D20-81D1-DF9BA4F2CEC4}" type="parTrans" cxnId="{53AC303C-548A-4BD1-8879-E88670FC6C16}">
      <dgm:prSet/>
      <dgm:spPr/>
      <dgm:t>
        <a:bodyPr/>
        <a:lstStyle/>
        <a:p>
          <a:endParaRPr lang="ru-RU"/>
        </a:p>
      </dgm:t>
    </dgm:pt>
    <dgm:pt modelId="{3BDFFB32-822D-48F6-8D4D-54739807525F}" type="sibTrans" cxnId="{53AC303C-548A-4BD1-8879-E88670FC6C16}">
      <dgm:prSet/>
      <dgm:spPr/>
      <dgm:t>
        <a:bodyPr/>
        <a:lstStyle/>
        <a:p>
          <a:endParaRPr lang="ru-RU"/>
        </a:p>
      </dgm:t>
    </dgm:pt>
    <dgm:pt modelId="{5D0F74FB-3F98-4831-AA4D-F33EB21E2D2F}" type="pres">
      <dgm:prSet presAssocID="{45DF4B43-D3CB-4E14-B54D-7BFCA4216D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995CC-8788-46D7-BCE5-C2AE101FF54A}" type="pres">
      <dgm:prSet presAssocID="{C50A797E-A00A-4A1A-BFC5-3D3ACA1DFC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5B314-697C-4B63-84A8-422A8C309A3D}" type="pres">
      <dgm:prSet presAssocID="{3BDFFB32-822D-48F6-8D4D-54739807525F}" presName="sibTrans" presStyleCnt="0"/>
      <dgm:spPr/>
    </dgm:pt>
    <dgm:pt modelId="{17BD6AE2-C750-4035-95DB-3F611938A9E8}" type="pres">
      <dgm:prSet presAssocID="{A258D79B-6BC8-4536-A43C-7BF07B4E998B}" presName="node" presStyleLbl="node1" presStyleIdx="1" presStyleCnt="3" custLinFactNeighborX="47083" custLinFactNeighborY="-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86C09-9892-4800-A27B-E4FB3758D5DA}" type="pres">
      <dgm:prSet presAssocID="{0FA406D3-5718-4351-BABF-56BB1D1C9656}" presName="sibTrans" presStyleCnt="0"/>
      <dgm:spPr/>
    </dgm:pt>
    <dgm:pt modelId="{FF530B9F-7A62-4ADC-9ABD-8A6CFA264BDD}" type="pres">
      <dgm:prSet presAssocID="{BD56578C-A659-4F85-BA02-A367A0A734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00A0C-9251-4279-88C8-7B60C9901086}" type="presOf" srcId="{45DF4B43-D3CB-4E14-B54D-7BFCA4216DE2}" destId="{5D0F74FB-3F98-4831-AA4D-F33EB21E2D2F}" srcOrd="0" destOrd="0" presId="urn:microsoft.com/office/officeart/2005/8/layout/hList6"/>
    <dgm:cxn modelId="{E6C9E4F6-C7AC-4744-BAB0-418C05D78C7C}" type="presOf" srcId="{BD56578C-A659-4F85-BA02-A367A0A73499}" destId="{FF530B9F-7A62-4ADC-9ABD-8A6CFA264BDD}" srcOrd="0" destOrd="0" presId="urn:microsoft.com/office/officeart/2005/8/layout/hList6"/>
    <dgm:cxn modelId="{53AC303C-548A-4BD1-8879-E88670FC6C16}" srcId="{45DF4B43-D3CB-4E14-B54D-7BFCA4216DE2}" destId="{C50A797E-A00A-4A1A-BFC5-3D3ACA1DFC9F}" srcOrd="0" destOrd="0" parTransId="{FC766436-CCF1-4D20-81D1-DF9BA4F2CEC4}" sibTransId="{3BDFFB32-822D-48F6-8D4D-54739807525F}"/>
    <dgm:cxn modelId="{95E104F0-756C-4C06-B945-4DB0FDEA70D3}" srcId="{45DF4B43-D3CB-4E14-B54D-7BFCA4216DE2}" destId="{A258D79B-6BC8-4536-A43C-7BF07B4E998B}" srcOrd="1" destOrd="0" parTransId="{14FF8851-BA94-47DF-B7CC-7D5198C3B934}" sibTransId="{0FA406D3-5718-4351-BABF-56BB1D1C9656}"/>
    <dgm:cxn modelId="{3CD06970-9B11-4BAE-B1C2-17EC4A0EBE65}" type="presOf" srcId="{C50A797E-A00A-4A1A-BFC5-3D3ACA1DFC9F}" destId="{222995CC-8788-46D7-BCE5-C2AE101FF54A}" srcOrd="0" destOrd="0" presId="urn:microsoft.com/office/officeart/2005/8/layout/hList6"/>
    <dgm:cxn modelId="{BE0A8BC9-2482-45ED-807D-29F1B2AD7305}" type="presOf" srcId="{A258D79B-6BC8-4536-A43C-7BF07B4E998B}" destId="{17BD6AE2-C750-4035-95DB-3F611938A9E8}" srcOrd="0" destOrd="0" presId="urn:microsoft.com/office/officeart/2005/8/layout/hList6"/>
    <dgm:cxn modelId="{DF90C825-DF67-4DC2-B035-02033C5B62F0}" srcId="{45DF4B43-D3CB-4E14-B54D-7BFCA4216DE2}" destId="{BD56578C-A659-4F85-BA02-A367A0A73499}" srcOrd="2" destOrd="0" parTransId="{1EE4BC0C-8D8B-4C5F-A004-C902096D5403}" sibTransId="{9B618B4D-5561-4016-A370-442F00EF29DE}"/>
    <dgm:cxn modelId="{CA4249FA-700B-448A-B362-77E7966796B8}" type="presParOf" srcId="{5D0F74FB-3F98-4831-AA4D-F33EB21E2D2F}" destId="{222995CC-8788-46D7-BCE5-C2AE101FF54A}" srcOrd="0" destOrd="0" presId="urn:microsoft.com/office/officeart/2005/8/layout/hList6"/>
    <dgm:cxn modelId="{3B3C1239-8A8E-4C5C-ABB4-D1B570623837}" type="presParOf" srcId="{5D0F74FB-3F98-4831-AA4D-F33EB21E2D2F}" destId="{60A5B314-697C-4B63-84A8-422A8C309A3D}" srcOrd="1" destOrd="0" presId="urn:microsoft.com/office/officeart/2005/8/layout/hList6"/>
    <dgm:cxn modelId="{5AD6220E-0E72-42DA-96FA-F98E3F794FBE}" type="presParOf" srcId="{5D0F74FB-3F98-4831-AA4D-F33EB21E2D2F}" destId="{17BD6AE2-C750-4035-95DB-3F611938A9E8}" srcOrd="2" destOrd="0" presId="urn:microsoft.com/office/officeart/2005/8/layout/hList6"/>
    <dgm:cxn modelId="{4F8B57B5-42A8-4DAF-96AC-C2B800242B9C}" type="presParOf" srcId="{5D0F74FB-3F98-4831-AA4D-F33EB21E2D2F}" destId="{A5986C09-9892-4800-A27B-E4FB3758D5DA}" srcOrd="3" destOrd="0" presId="urn:microsoft.com/office/officeart/2005/8/layout/hList6"/>
    <dgm:cxn modelId="{C408036F-5495-47B9-972F-51D5D0C154EE}" type="presParOf" srcId="{5D0F74FB-3F98-4831-AA4D-F33EB21E2D2F}" destId="{FF530B9F-7A62-4ADC-9ABD-8A6CFA264BD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60912-E88E-40A4-93D2-C95E37B7BE94}">
      <dsp:nvSpPr>
        <dsp:cNvPr id="0" name=""/>
        <dsp:cNvSpPr/>
      </dsp:nvSpPr>
      <dsp:spPr>
        <a:xfrm rot="5400000">
          <a:off x="5409808" y="-1990084"/>
          <a:ext cx="1421913" cy="5760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Инициативная группа педагогов МБОУ лицея № 48 г. Краснодара, заинтересованные представители вузов-партнеров и родительской общественности</a:t>
          </a:r>
          <a:r>
            <a:rPr lang="ru-RU" sz="1800" kern="1200" dirty="0" smtClean="0"/>
            <a:t>.</a:t>
          </a:r>
          <a:endParaRPr lang="ru-RU" sz="2400" kern="1200" dirty="0"/>
        </a:p>
      </dsp:txBody>
      <dsp:txXfrm rot="-5400000">
        <a:off x="3240405" y="248731"/>
        <a:ext cx="5691308" cy="1283089"/>
      </dsp:txXfrm>
    </dsp:sp>
    <dsp:sp modelId="{0789C4D9-2CCA-439B-A9F1-F75CF2406AA7}">
      <dsp:nvSpPr>
        <dsp:cNvPr id="0" name=""/>
        <dsp:cNvSpPr/>
      </dsp:nvSpPr>
      <dsp:spPr>
        <a:xfrm>
          <a:off x="0" y="1579"/>
          <a:ext cx="3240405" cy="1777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Субъект исследования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86765" y="88344"/>
        <a:ext cx="3066875" cy="1603861"/>
      </dsp:txXfrm>
    </dsp:sp>
    <dsp:sp modelId="{5547DA77-624F-4CA3-BF30-EF135BEF15CA}">
      <dsp:nvSpPr>
        <dsp:cNvPr id="0" name=""/>
        <dsp:cNvSpPr/>
      </dsp:nvSpPr>
      <dsp:spPr>
        <a:xfrm rot="5400000">
          <a:off x="5409808" y="-146744"/>
          <a:ext cx="1421913" cy="5760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Предпрофильная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подготовка и профильное обучение, ориентированные на повышение качества общего образования.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3240405" y="2092071"/>
        <a:ext cx="5691308" cy="1283089"/>
      </dsp:txXfrm>
    </dsp:sp>
    <dsp:sp modelId="{8706C0A3-F1B8-4F11-9265-534E07C79EC3}">
      <dsp:nvSpPr>
        <dsp:cNvPr id="0" name=""/>
        <dsp:cNvSpPr/>
      </dsp:nvSpPr>
      <dsp:spPr>
        <a:xfrm>
          <a:off x="0" y="1867840"/>
          <a:ext cx="3240405" cy="1777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Объект исследования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86765" y="1954605"/>
        <a:ext cx="3066875" cy="1603861"/>
      </dsp:txXfrm>
    </dsp:sp>
    <dsp:sp modelId="{B53128A9-E4A5-4E62-A637-D18EE981A927}">
      <dsp:nvSpPr>
        <dsp:cNvPr id="0" name=""/>
        <dsp:cNvSpPr/>
      </dsp:nvSpPr>
      <dsp:spPr>
        <a:xfrm rot="5400000">
          <a:off x="5160847" y="1810494"/>
          <a:ext cx="1907880" cy="57550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Разработка сетевой модели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предпрофильной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подготовки и профильного обучения, реализуемой через систему взаимодействия лицея с учреждениями ВПО, как инструмента повышения качества общего образования.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3237241" y="3827236"/>
        <a:ext cx="5661959" cy="1721610"/>
      </dsp:txXfrm>
    </dsp:sp>
    <dsp:sp modelId="{1C995DBF-E022-455E-A5E9-A732D47BA3C2}">
      <dsp:nvSpPr>
        <dsp:cNvPr id="0" name=""/>
        <dsp:cNvSpPr/>
      </dsp:nvSpPr>
      <dsp:spPr>
        <a:xfrm>
          <a:off x="0" y="3799346"/>
          <a:ext cx="3237240" cy="1777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Предмет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86765" y="3886111"/>
        <a:ext cx="3063710" cy="16038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D17A7-3DD0-4634-A70F-53F0D57C0DA0}">
      <dsp:nvSpPr>
        <dsp:cNvPr id="0" name=""/>
        <dsp:cNvSpPr/>
      </dsp:nvSpPr>
      <dsp:spPr>
        <a:xfrm rot="5400000">
          <a:off x="-314956" y="474072"/>
          <a:ext cx="2099710" cy="1469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Новые</a:t>
          </a:r>
          <a:endParaRPr lang="ru-RU" sz="2200" kern="1200" dirty="0"/>
        </a:p>
      </dsp:txBody>
      <dsp:txXfrm rot="-5400000">
        <a:off x="1" y="894015"/>
        <a:ext cx="1469797" cy="629913"/>
      </dsp:txXfrm>
    </dsp:sp>
    <dsp:sp modelId="{3DF70463-1DA0-49A3-818C-64BD1D5F0C09}">
      <dsp:nvSpPr>
        <dsp:cNvPr id="0" name=""/>
        <dsp:cNvSpPr/>
      </dsp:nvSpPr>
      <dsp:spPr>
        <a:xfrm rot="5400000">
          <a:off x="4442336" y="-2924157"/>
          <a:ext cx="1586279" cy="75313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Разработка и внедрение в практику технологий использования потенциала сетевых общеобразовательных организаций для совершенствования образовательного процесса на основе ИУП и получения нового качества образования.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Применение новых форм совместной работы с вузами – традиционных выездных интенсивных (профильных) каникулярных школ при высших учебных заведениях, участие в конференциях, олимпиадах, конкурсах, проводимых вузами.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-5400000">
        <a:off x="1469797" y="125818"/>
        <a:ext cx="7453922" cy="1431407"/>
      </dsp:txXfrm>
    </dsp:sp>
    <dsp:sp modelId="{5C44A6D5-0546-4D5B-819D-6884136DF710}">
      <dsp:nvSpPr>
        <dsp:cNvPr id="0" name=""/>
        <dsp:cNvSpPr/>
      </dsp:nvSpPr>
      <dsp:spPr>
        <a:xfrm rot="5400000">
          <a:off x="-314956" y="2558215"/>
          <a:ext cx="2099710" cy="1469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позитивные</a:t>
          </a:r>
          <a:endParaRPr lang="ru-RU" sz="2200" kern="1200" dirty="0"/>
        </a:p>
      </dsp:txBody>
      <dsp:txXfrm rot="-5400000">
        <a:off x="1" y="2978158"/>
        <a:ext cx="1469797" cy="629913"/>
      </dsp:txXfrm>
    </dsp:sp>
    <dsp:sp modelId="{4B2FAFEA-5A19-4C1A-8675-41198BC5BE46}">
      <dsp:nvSpPr>
        <dsp:cNvPr id="0" name=""/>
        <dsp:cNvSpPr/>
      </dsp:nvSpPr>
      <dsp:spPr>
        <a:xfrm rot="5400000">
          <a:off x="4401139" y="-840014"/>
          <a:ext cx="1668673" cy="75313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Формирование кустовой сети профильного обучения на основе ИУП. Ресурсный центр – МБОУ лицей № 48,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КУбГУ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КубТГУ,КубМГУ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Совершенствование механизмов взаимодействия ресурсных центров ПО с учреждениями дополнительного образования, предприятиями и организациями города для проведения профессиональных проб.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Развитие применения дистанционных форм обучения в рамках реализации ИУП.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469797" y="2172786"/>
        <a:ext cx="7449900" cy="1505757"/>
      </dsp:txXfrm>
    </dsp:sp>
    <dsp:sp modelId="{D386AAE8-DFB1-4BB2-B372-7A42B5FDDE9A}">
      <dsp:nvSpPr>
        <dsp:cNvPr id="0" name=""/>
        <dsp:cNvSpPr/>
      </dsp:nvSpPr>
      <dsp:spPr>
        <a:xfrm rot="5400000">
          <a:off x="-314956" y="4882012"/>
          <a:ext cx="2099710" cy="1469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изменения</a:t>
          </a:r>
          <a:endParaRPr lang="ru-RU" sz="2200" kern="1200" dirty="0"/>
        </a:p>
      </dsp:txBody>
      <dsp:txXfrm rot="-5400000">
        <a:off x="1" y="5301955"/>
        <a:ext cx="1469797" cy="629913"/>
      </dsp:txXfrm>
    </dsp:sp>
    <dsp:sp modelId="{B42E293D-5D72-40E6-8508-7652A3AD8585}">
      <dsp:nvSpPr>
        <dsp:cNvPr id="0" name=""/>
        <dsp:cNvSpPr/>
      </dsp:nvSpPr>
      <dsp:spPr>
        <a:xfrm rot="5400000">
          <a:off x="4161485" y="1514209"/>
          <a:ext cx="2147981" cy="7470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Обеспечение реальных условий участия родителей (законных представителей) в формировании учебного плана профильного обучения на основе ИУП.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Получение нового образовательного результата на основе применения обучения на основе ИУП.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Обобщение и представление накопленных идей и опыта организации профильного обучения на основе ИУП на тематических конференциях, семинарах, на секциях в рамках социально значимых мероприятий педагогической и родительской общественности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-5400000">
        <a:off x="1500223" y="4280327"/>
        <a:ext cx="7365649" cy="1938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DF4DC-93B4-49C1-84C8-B4D97739789F}">
      <dsp:nvSpPr>
        <dsp:cNvPr id="0" name=""/>
        <dsp:cNvSpPr/>
      </dsp:nvSpPr>
      <dsp:spPr>
        <a:xfrm>
          <a:off x="4670026" y="1439265"/>
          <a:ext cx="184594" cy="1021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147"/>
              </a:lnTo>
              <a:lnTo>
                <a:pt x="184594" y="1021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6EB09-4BFF-4EF4-806D-50BA8F75C9A4}">
      <dsp:nvSpPr>
        <dsp:cNvPr id="0" name=""/>
        <dsp:cNvSpPr/>
      </dsp:nvSpPr>
      <dsp:spPr>
        <a:xfrm>
          <a:off x="4485432" y="1439265"/>
          <a:ext cx="184594" cy="1029784"/>
        </a:xfrm>
        <a:custGeom>
          <a:avLst/>
          <a:gdLst/>
          <a:ahLst/>
          <a:cxnLst/>
          <a:rect l="0" t="0" r="0" b="0"/>
          <a:pathLst>
            <a:path>
              <a:moveTo>
                <a:pt x="184594" y="0"/>
              </a:moveTo>
              <a:lnTo>
                <a:pt x="184594" y="1029784"/>
              </a:lnTo>
              <a:lnTo>
                <a:pt x="0" y="10297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2B5B3-F6BA-4469-B393-F6DF88EFAA5B}">
      <dsp:nvSpPr>
        <dsp:cNvPr id="0" name=""/>
        <dsp:cNvSpPr/>
      </dsp:nvSpPr>
      <dsp:spPr>
        <a:xfrm>
          <a:off x="4670026" y="1439265"/>
          <a:ext cx="3372005" cy="205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974"/>
              </a:lnTo>
              <a:lnTo>
                <a:pt x="3372005" y="1874974"/>
              </a:lnTo>
              <a:lnTo>
                <a:pt x="3372005" y="2059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17436-B937-4F1A-AC44-2D72455C4477}">
      <dsp:nvSpPr>
        <dsp:cNvPr id="0" name=""/>
        <dsp:cNvSpPr/>
      </dsp:nvSpPr>
      <dsp:spPr>
        <a:xfrm>
          <a:off x="4670026" y="1439265"/>
          <a:ext cx="966578" cy="205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974"/>
              </a:lnTo>
              <a:lnTo>
                <a:pt x="966578" y="1874974"/>
              </a:lnTo>
              <a:lnTo>
                <a:pt x="966578" y="2059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EA1AB-2C7F-4430-ADFD-8C9E4053400C}">
      <dsp:nvSpPr>
        <dsp:cNvPr id="0" name=""/>
        <dsp:cNvSpPr/>
      </dsp:nvSpPr>
      <dsp:spPr>
        <a:xfrm>
          <a:off x="2264599" y="1439265"/>
          <a:ext cx="2405427" cy="2059568"/>
        </a:xfrm>
        <a:custGeom>
          <a:avLst/>
          <a:gdLst/>
          <a:ahLst/>
          <a:cxnLst/>
          <a:rect l="0" t="0" r="0" b="0"/>
          <a:pathLst>
            <a:path>
              <a:moveTo>
                <a:pt x="2405427" y="0"/>
              </a:moveTo>
              <a:lnTo>
                <a:pt x="2405427" y="1874974"/>
              </a:lnTo>
              <a:lnTo>
                <a:pt x="0" y="1874974"/>
              </a:lnTo>
              <a:lnTo>
                <a:pt x="0" y="2059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66208-33D5-486A-B5A3-D03C5A3F795C}">
      <dsp:nvSpPr>
        <dsp:cNvPr id="0" name=""/>
        <dsp:cNvSpPr/>
      </dsp:nvSpPr>
      <dsp:spPr>
        <a:xfrm>
          <a:off x="1978074" y="144338"/>
          <a:ext cx="5383904" cy="1294927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i="1" kern="1200" dirty="0" smtClean="0"/>
            <a:t>Задачи проекта</a:t>
          </a:r>
          <a:endParaRPr lang="ru-RU" sz="4400" i="1" kern="1200" dirty="0"/>
        </a:p>
      </dsp:txBody>
      <dsp:txXfrm>
        <a:off x="2041287" y="207551"/>
        <a:ext cx="5257478" cy="1168501"/>
      </dsp:txXfrm>
    </dsp:sp>
    <dsp:sp modelId="{4E3F2011-56AB-447B-9293-7BB95B67DCF9}">
      <dsp:nvSpPr>
        <dsp:cNvPr id="0" name=""/>
        <dsp:cNvSpPr/>
      </dsp:nvSpPr>
      <dsp:spPr>
        <a:xfrm>
          <a:off x="339591" y="3498834"/>
          <a:ext cx="3850015" cy="2441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и обосновать сетевую модель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предпрофильной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подготовки и профильного обучения, реализуемую через систему взаимодействия лицея с учреждениями ВПО, как инструмент повышения качества общего образования.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39591" y="3498834"/>
        <a:ext cx="3850015" cy="2441756"/>
      </dsp:txXfrm>
    </dsp:sp>
    <dsp:sp modelId="{2C2ACCD0-C96E-41B1-9790-3465427DF841}">
      <dsp:nvSpPr>
        <dsp:cNvPr id="0" name=""/>
        <dsp:cNvSpPr/>
      </dsp:nvSpPr>
      <dsp:spPr>
        <a:xfrm>
          <a:off x="4558795" y="3498834"/>
          <a:ext cx="2155618" cy="1460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 совокупность условий эффективного взаимодействия лицея с образовательными учреждениями ВПО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8795" y="3498834"/>
        <a:ext cx="2155618" cy="1460472"/>
      </dsp:txXfrm>
    </dsp:sp>
    <dsp:sp modelId="{C528B42D-01C4-4C63-B56D-A416FC0314A3}">
      <dsp:nvSpPr>
        <dsp:cNvPr id="0" name=""/>
        <dsp:cNvSpPr/>
      </dsp:nvSpPr>
      <dsp:spPr>
        <a:xfrm>
          <a:off x="7083602" y="3498834"/>
          <a:ext cx="1916859" cy="2261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Сформулировать требования к Основной образовательной программе в целях обеспечения преемственности общего (профильного) и высшего профессионального образования.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83602" y="3498834"/>
        <a:ext cx="1916859" cy="2261250"/>
      </dsp:txXfrm>
    </dsp:sp>
    <dsp:sp modelId="{C7C45931-71FF-4D54-8A8B-E764FBCC4FAE}">
      <dsp:nvSpPr>
        <dsp:cNvPr id="0" name=""/>
        <dsp:cNvSpPr/>
      </dsp:nvSpPr>
      <dsp:spPr>
        <a:xfrm>
          <a:off x="694" y="1808453"/>
          <a:ext cx="4484738" cy="1321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Осуществить анализ российских и зарубежных исследований в области качества общего образования и выявить существующие подходы к проектированию моделей профильного обучения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94" y="1808453"/>
        <a:ext cx="4484738" cy="1321192"/>
      </dsp:txXfrm>
    </dsp:sp>
    <dsp:sp modelId="{1219AAE5-8BDC-4C4F-A9F2-4AFAB84C1DDB}">
      <dsp:nvSpPr>
        <dsp:cNvPr id="0" name=""/>
        <dsp:cNvSpPr/>
      </dsp:nvSpPr>
      <dsp:spPr>
        <a:xfrm>
          <a:off x="4854620" y="1808453"/>
          <a:ext cx="4047302" cy="1303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Построить систему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внутришкольного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мониторинга качества общего образования в условиях введения профильного обучения и становления общероссийской системы оценки качества образования (ОСОКО).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854620" y="1808453"/>
        <a:ext cx="4047302" cy="1303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FA2B-A592-4345-992E-59A0E3258AD2}">
      <dsp:nvSpPr>
        <dsp:cNvPr id="0" name=""/>
        <dsp:cNvSpPr/>
      </dsp:nvSpPr>
      <dsp:spPr>
        <a:xfrm>
          <a:off x="907676" y="0"/>
          <a:ext cx="7650982" cy="4214818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9A735-ADD2-467C-82A9-63F6D25E9E82}">
      <dsp:nvSpPr>
        <dsp:cNvPr id="0" name=""/>
        <dsp:cNvSpPr/>
      </dsp:nvSpPr>
      <dsp:spPr>
        <a:xfrm>
          <a:off x="173755" y="0"/>
          <a:ext cx="1548498" cy="421481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при обеспечении преемственности школьного и вузовского образования, для реализации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предпрофильной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подготовки и профильного обучения в полном объеме будут привлечены внешние ресурсы учреждений ВПО;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49346" y="75591"/>
        <a:ext cx="1397316" cy="4063636"/>
      </dsp:txXfrm>
    </dsp:sp>
    <dsp:sp modelId="{E418A8C1-0292-4D04-A918-8A8B841FBB75}">
      <dsp:nvSpPr>
        <dsp:cNvPr id="0" name=""/>
        <dsp:cNvSpPr/>
      </dsp:nvSpPr>
      <dsp:spPr>
        <a:xfrm>
          <a:off x="1935195" y="0"/>
          <a:ext cx="1548498" cy="4214818"/>
        </a:xfrm>
        <a:prstGeom prst="roundRect">
          <a:avLst/>
        </a:prstGeom>
        <a:solidFill>
          <a:schemeClr val="accent2">
            <a:shade val="50000"/>
            <a:hueOff val="286334"/>
            <a:satOff val="-17088"/>
            <a:lumOff val="2161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если к управлению качеством общего образования будут привлечены социальные партнеры – учреждения ВПО, формирующие требования к результатам образования и участвующие в экспертизе его условий;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010786" y="75591"/>
        <a:ext cx="1397316" cy="4063636"/>
      </dsp:txXfrm>
    </dsp:sp>
    <dsp:sp modelId="{6EE59414-B872-46CB-AFAD-EA0CA99DC45E}">
      <dsp:nvSpPr>
        <dsp:cNvPr id="0" name=""/>
        <dsp:cNvSpPr/>
      </dsp:nvSpPr>
      <dsp:spPr>
        <a:xfrm>
          <a:off x="3737664" y="0"/>
          <a:ext cx="1548498" cy="4196879"/>
        </a:xfrm>
        <a:prstGeom prst="roundRect">
          <a:avLst/>
        </a:prstGeom>
        <a:solidFill>
          <a:schemeClr val="accent2">
            <a:shade val="50000"/>
            <a:hueOff val="572668"/>
            <a:satOff val="-34176"/>
            <a:lumOff val="4321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будет осуществлена индивидуализация образовательного процесса на основе проектирования элективных курсов и введения индивидуальных образовательных программ;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813255" y="75591"/>
        <a:ext cx="1397316" cy="4045697"/>
      </dsp:txXfrm>
    </dsp:sp>
    <dsp:sp modelId="{C2674266-DA6F-4FC0-8234-70B642B2B295}">
      <dsp:nvSpPr>
        <dsp:cNvPr id="0" name=""/>
        <dsp:cNvSpPr/>
      </dsp:nvSpPr>
      <dsp:spPr>
        <a:xfrm>
          <a:off x="5458077" y="0"/>
          <a:ext cx="1548498" cy="4214818"/>
        </a:xfrm>
        <a:prstGeom prst="roundRect">
          <a:avLst/>
        </a:prstGeom>
        <a:solidFill>
          <a:schemeClr val="accent2">
            <a:shade val="50000"/>
            <a:hueOff val="572668"/>
            <a:satOff val="-34176"/>
            <a:lumOff val="4321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будет организована специализированная подготовка учителей к деятельности в условиях профильного ОУ;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533668" y="75591"/>
        <a:ext cx="1397316" cy="4063636"/>
      </dsp:txXfrm>
    </dsp:sp>
    <dsp:sp modelId="{45EC5922-8E7E-4476-9981-025BAF43318C}">
      <dsp:nvSpPr>
        <dsp:cNvPr id="0" name=""/>
        <dsp:cNvSpPr/>
      </dsp:nvSpPr>
      <dsp:spPr>
        <a:xfrm>
          <a:off x="7219517" y="0"/>
          <a:ext cx="1607883" cy="4214818"/>
        </a:xfrm>
        <a:prstGeom prst="roundRect">
          <a:avLst/>
        </a:prstGeom>
        <a:solidFill>
          <a:schemeClr val="accent2">
            <a:shade val="50000"/>
            <a:hueOff val="286334"/>
            <a:satOff val="-17088"/>
            <a:lumOff val="2161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будет осуществляться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внутришкольный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мониторинг качества общего образования.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7298007" y="78490"/>
        <a:ext cx="1450903" cy="40578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4A846-D434-4F8F-9F5A-109BE0A16CE3}">
      <dsp:nvSpPr>
        <dsp:cNvPr id="0" name=""/>
        <dsp:cNvSpPr/>
      </dsp:nvSpPr>
      <dsp:spPr>
        <a:xfrm>
          <a:off x="2669" y="955384"/>
          <a:ext cx="2603236" cy="910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Формы трансляции</a:t>
          </a:r>
          <a:endParaRPr lang="ru-RU" sz="2500" kern="1200" dirty="0"/>
        </a:p>
      </dsp:txBody>
      <dsp:txXfrm>
        <a:off x="2669" y="955384"/>
        <a:ext cx="2603236" cy="910768"/>
      </dsp:txXfrm>
    </dsp:sp>
    <dsp:sp modelId="{0A9ABA62-54B5-41BC-9036-6432FEDEA077}">
      <dsp:nvSpPr>
        <dsp:cNvPr id="0" name=""/>
        <dsp:cNvSpPr/>
      </dsp:nvSpPr>
      <dsp:spPr>
        <a:xfrm>
          <a:off x="2669" y="1866153"/>
          <a:ext cx="2603236" cy="260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ВУЗы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Центры доп. образования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Учебные и методические пособия</a:t>
          </a:r>
          <a:endParaRPr lang="ru-RU" sz="2500" kern="1200" dirty="0"/>
        </a:p>
      </dsp:txBody>
      <dsp:txXfrm>
        <a:off x="2669" y="1866153"/>
        <a:ext cx="2603236" cy="2607750"/>
      </dsp:txXfrm>
    </dsp:sp>
    <dsp:sp modelId="{A20DF4A2-18F6-4A8D-8334-86B36EA2094C}">
      <dsp:nvSpPr>
        <dsp:cNvPr id="0" name=""/>
        <dsp:cNvSpPr/>
      </dsp:nvSpPr>
      <dsp:spPr>
        <a:xfrm>
          <a:off x="2970359" y="955384"/>
          <a:ext cx="2603236" cy="910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Сроки реализации</a:t>
          </a:r>
          <a:endParaRPr lang="ru-RU" sz="2500" kern="1200" dirty="0"/>
        </a:p>
      </dsp:txBody>
      <dsp:txXfrm>
        <a:off x="2970359" y="955384"/>
        <a:ext cx="2603236" cy="910768"/>
      </dsp:txXfrm>
    </dsp:sp>
    <dsp:sp modelId="{C01C4C3E-21AA-4B40-BEA9-6EBF85EFCB53}">
      <dsp:nvSpPr>
        <dsp:cNvPr id="0" name=""/>
        <dsp:cNvSpPr/>
      </dsp:nvSpPr>
      <dsp:spPr>
        <a:xfrm>
          <a:off x="2970359" y="1866153"/>
          <a:ext cx="2603236" cy="260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2014-2017 учебный год</a:t>
          </a:r>
          <a:endParaRPr lang="ru-RU" sz="2500" kern="1200" dirty="0"/>
        </a:p>
      </dsp:txBody>
      <dsp:txXfrm>
        <a:off x="2970359" y="1866153"/>
        <a:ext cx="2603236" cy="2607750"/>
      </dsp:txXfrm>
    </dsp:sp>
    <dsp:sp modelId="{85B1716B-D7C9-40E8-B1C9-A3D976A26EDE}">
      <dsp:nvSpPr>
        <dsp:cNvPr id="0" name=""/>
        <dsp:cNvSpPr/>
      </dsp:nvSpPr>
      <dsp:spPr>
        <a:xfrm>
          <a:off x="5938049" y="955384"/>
          <a:ext cx="2603236" cy="910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Бюджет проекта</a:t>
          </a:r>
          <a:endParaRPr lang="ru-RU" sz="2500" kern="1200" dirty="0"/>
        </a:p>
      </dsp:txBody>
      <dsp:txXfrm>
        <a:off x="5938049" y="955384"/>
        <a:ext cx="2603236" cy="910768"/>
      </dsp:txXfrm>
    </dsp:sp>
    <dsp:sp modelId="{364F0EBE-C6E2-4340-ACC6-CAF89109D206}">
      <dsp:nvSpPr>
        <dsp:cNvPr id="0" name=""/>
        <dsp:cNvSpPr/>
      </dsp:nvSpPr>
      <dsp:spPr>
        <a:xfrm>
          <a:off x="5938049" y="1866153"/>
          <a:ext cx="2603236" cy="260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710.000рублей</a:t>
          </a:r>
          <a:endParaRPr lang="ru-RU" sz="2500" kern="1200" dirty="0"/>
        </a:p>
      </dsp:txBody>
      <dsp:txXfrm>
        <a:off x="5938049" y="1866153"/>
        <a:ext cx="2603236" cy="2607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E4BD3-564E-4DA0-83A1-41DDC9293E4C}">
      <dsp:nvSpPr>
        <dsp:cNvPr id="0" name=""/>
        <dsp:cNvSpPr/>
      </dsp:nvSpPr>
      <dsp:spPr>
        <a:xfrm>
          <a:off x="0" y="1065"/>
          <a:ext cx="9144000" cy="77866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/>
            <a:t>                                   </a:t>
          </a:r>
          <a:r>
            <a:rPr lang="ru-RU" sz="5400" b="0" kern="1200" dirty="0" smtClean="0"/>
            <a:t>Формы </a:t>
          </a:r>
          <a:endParaRPr lang="ru-RU" sz="5400" kern="1200" dirty="0"/>
        </a:p>
      </dsp:txBody>
      <dsp:txXfrm>
        <a:off x="38011" y="39076"/>
        <a:ext cx="9067978" cy="702644"/>
      </dsp:txXfrm>
    </dsp:sp>
    <dsp:sp modelId="{218F565C-997A-406A-88B3-101FD51CD310}">
      <dsp:nvSpPr>
        <dsp:cNvPr id="0" name=""/>
        <dsp:cNvSpPr/>
      </dsp:nvSpPr>
      <dsp:spPr>
        <a:xfrm>
          <a:off x="0" y="789927"/>
          <a:ext cx="9144000" cy="778666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kern="1200" dirty="0" smtClean="0"/>
            <a:t>                </a:t>
          </a:r>
          <a:r>
            <a:rPr lang="ru-RU" sz="4000" b="0" kern="1200" dirty="0" err="1" smtClean="0"/>
            <a:t>профориентационной</a:t>
          </a:r>
          <a:r>
            <a:rPr lang="ru-RU" sz="4000" b="0" kern="1200" dirty="0" smtClean="0"/>
            <a:t> работы</a:t>
          </a:r>
          <a:endParaRPr lang="ru-RU" sz="4000" b="0" kern="1200" dirty="0"/>
        </a:p>
      </dsp:txBody>
      <dsp:txXfrm>
        <a:off x="38011" y="827938"/>
        <a:ext cx="9067978" cy="7026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C68DC-D163-47CC-963E-C2BDC415B14D}">
      <dsp:nvSpPr>
        <dsp:cNvPr id="0" name=""/>
        <dsp:cNvSpPr/>
      </dsp:nvSpPr>
      <dsp:spPr>
        <a:xfrm>
          <a:off x="4097967" y="3121836"/>
          <a:ext cx="1571853" cy="4854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КубГМУ</a:t>
          </a:r>
          <a:endParaRPr lang="ru-RU" sz="2000" b="1" kern="1200" dirty="0"/>
        </a:p>
      </dsp:txBody>
      <dsp:txXfrm>
        <a:off x="4121665" y="3145534"/>
        <a:ext cx="1524457" cy="438059"/>
      </dsp:txXfrm>
    </dsp:sp>
    <dsp:sp modelId="{601B4426-3A72-46F8-BE9E-2EB61C63C287}">
      <dsp:nvSpPr>
        <dsp:cNvPr id="0" name=""/>
        <dsp:cNvSpPr/>
      </dsp:nvSpPr>
      <dsp:spPr>
        <a:xfrm>
          <a:off x="2164374" y="248500"/>
          <a:ext cx="3428211" cy="3428211"/>
        </a:xfrm>
        <a:custGeom>
          <a:avLst/>
          <a:gdLst/>
          <a:ahLst/>
          <a:cxnLst/>
          <a:rect l="0" t="0" r="0" b="0"/>
          <a:pathLst>
            <a:path>
              <a:moveTo>
                <a:pt x="2163992" y="3368119"/>
              </a:moveTo>
              <a:arcTo wR="1714105" hR="1714105" stAng="4487030" swAng="1066249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DC924-5E41-477C-98A9-BFE72D724A58}">
      <dsp:nvSpPr>
        <dsp:cNvPr id="0" name=""/>
        <dsp:cNvSpPr/>
      </dsp:nvSpPr>
      <dsp:spPr>
        <a:xfrm>
          <a:off x="3395604" y="0"/>
          <a:ext cx="854857" cy="485455"/>
        </a:xfrm>
        <a:prstGeom prst="roundRect">
          <a:avLst/>
        </a:prstGeom>
        <a:solidFill>
          <a:schemeClr val="accent4">
            <a:hueOff val="-502849"/>
            <a:satOff val="-5161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КГТУ</a:t>
          </a:r>
          <a:endParaRPr lang="ru-RU" sz="2400" b="1" kern="1200" dirty="0"/>
        </a:p>
      </dsp:txBody>
      <dsp:txXfrm>
        <a:off x="3419302" y="23698"/>
        <a:ext cx="807461" cy="438059"/>
      </dsp:txXfrm>
    </dsp:sp>
    <dsp:sp modelId="{71F77794-0F8B-4187-9F28-5CEDA3F4678F}">
      <dsp:nvSpPr>
        <dsp:cNvPr id="0" name=""/>
        <dsp:cNvSpPr/>
      </dsp:nvSpPr>
      <dsp:spPr>
        <a:xfrm>
          <a:off x="2437886" y="273059"/>
          <a:ext cx="3369055" cy="3369055"/>
        </a:xfrm>
        <a:custGeom>
          <a:avLst/>
          <a:gdLst/>
          <a:ahLst/>
          <a:cxnLst/>
          <a:rect l="0" t="0" r="0" b="0"/>
          <a:pathLst>
            <a:path>
              <a:moveTo>
                <a:pt x="1829553" y="6254"/>
              </a:moveTo>
              <a:arcTo wR="1684527" hR="1684527" stAng="16496332" swAng="3574773"/>
            </a:path>
          </a:pathLst>
        </a:custGeom>
        <a:noFill/>
        <a:ln w="9525" cap="flat" cmpd="sng" algn="ctr">
          <a:solidFill>
            <a:schemeClr val="accent4">
              <a:hueOff val="-502849"/>
              <a:satOff val="-5161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679E1-67C0-406A-B93A-8E6192C2299A}">
      <dsp:nvSpPr>
        <dsp:cNvPr id="0" name=""/>
        <dsp:cNvSpPr/>
      </dsp:nvSpPr>
      <dsp:spPr>
        <a:xfrm>
          <a:off x="5202221" y="1248281"/>
          <a:ext cx="1047949" cy="485455"/>
        </a:xfrm>
        <a:prstGeom prst="roundRect">
          <a:avLst/>
        </a:prstGeom>
        <a:solidFill>
          <a:schemeClr val="accent4">
            <a:hueOff val="-1005698"/>
            <a:satOff val="-10323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КубГУ</a:t>
          </a:r>
          <a:endParaRPr lang="ru-RU" sz="1800" b="1" kern="1200" dirty="0"/>
        </a:p>
      </dsp:txBody>
      <dsp:txXfrm>
        <a:off x="5225919" y="1271979"/>
        <a:ext cx="1000553" cy="438059"/>
      </dsp:txXfrm>
    </dsp:sp>
    <dsp:sp modelId="{DC6F6109-AEA0-4241-88FF-F32E509EFB3B}">
      <dsp:nvSpPr>
        <dsp:cNvPr id="0" name=""/>
        <dsp:cNvSpPr/>
      </dsp:nvSpPr>
      <dsp:spPr>
        <a:xfrm>
          <a:off x="2411623" y="257375"/>
          <a:ext cx="3369055" cy="3369055"/>
        </a:xfrm>
        <a:custGeom>
          <a:avLst/>
          <a:gdLst/>
          <a:ahLst/>
          <a:cxnLst/>
          <a:rect l="0" t="0" r="0" b="0"/>
          <a:pathLst>
            <a:path>
              <a:moveTo>
                <a:pt x="3359228" y="1502842"/>
              </a:moveTo>
              <a:arcTo wR="1684527" hR="1684527" stAng="21228498" swAng="6168306"/>
            </a:path>
          </a:pathLst>
        </a:custGeom>
        <a:noFill/>
        <a:ln w="9525" cap="flat" cmpd="sng" algn="ctr">
          <a:solidFill>
            <a:schemeClr val="accent4">
              <a:hueOff val="-1005698"/>
              <a:satOff val="-10323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9CE18-921C-475D-AC08-275BDA6D3117}">
      <dsp:nvSpPr>
        <dsp:cNvPr id="0" name=""/>
        <dsp:cNvSpPr/>
      </dsp:nvSpPr>
      <dsp:spPr>
        <a:xfrm>
          <a:off x="2597646" y="3094748"/>
          <a:ext cx="1278040" cy="762879"/>
        </a:xfrm>
        <a:prstGeom prst="roundRect">
          <a:avLst/>
        </a:prstGeom>
        <a:solidFill>
          <a:schemeClr val="accent4">
            <a:hueOff val="-1508548"/>
            <a:satOff val="-15484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Школа  «Юного биолога»</a:t>
          </a:r>
        </a:p>
      </dsp:txBody>
      <dsp:txXfrm>
        <a:off x="2634887" y="3131989"/>
        <a:ext cx="1203558" cy="688397"/>
      </dsp:txXfrm>
    </dsp:sp>
    <dsp:sp modelId="{D61D28B1-4D6C-4E3D-A30D-3F2BD42D5E76}">
      <dsp:nvSpPr>
        <dsp:cNvPr id="0" name=""/>
        <dsp:cNvSpPr/>
      </dsp:nvSpPr>
      <dsp:spPr>
        <a:xfrm>
          <a:off x="2170238" y="197883"/>
          <a:ext cx="3369055" cy="3369055"/>
        </a:xfrm>
        <a:custGeom>
          <a:avLst/>
          <a:gdLst/>
          <a:ahLst/>
          <a:cxnLst/>
          <a:rect l="0" t="0" r="0" b="0"/>
          <a:pathLst>
            <a:path>
              <a:moveTo>
                <a:pt x="512177" y="2894167"/>
              </a:moveTo>
              <a:arcTo wR="1684527" hR="1684527" stAng="8046188" swAng="778139"/>
            </a:path>
          </a:pathLst>
        </a:custGeom>
        <a:noFill/>
        <a:ln w="9525" cap="flat" cmpd="sng" algn="ctr">
          <a:solidFill>
            <a:schemeClr val="accent4">
              <a:hueOff val="-1508548"/>
              <a:satOff val="-15484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1CECB-09B0-4A98-B7D5-C4A39DA7F999}">
      <dsp:nvSpPr>
        <dsp:cNvPr id="0" name=""/>
        <dsp:cNvSpPr/>
      </dsp:nvSpPr>
      <dsp:spPr>
        <a:xfrm>
          <a:off x="1795857" y="2309374"/>
          <a:ext cx="1047949" cy="485455"/>
        </a:xfrm>
        <a:prstGeom prst="roundRect">
          <a:avLst/>
        </a:prstGeom>
        <a:solidFill>
          <a:schemeClr val="accent4">
            <a:hueOff val="-2011397"/>
            <a:satOff val="-20645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Малая академия</a:t>
          </a:r>
          <a:endParaRPr lang="ru-RU" sz="1600" b="1" kern="1200" dirty="0"/>
        </a:p>
      </dsp:txBody>
      <dsp:txXfrm>
        <a:off x="1819555" y="2333072"/>
        <a:ext cx="1000553" cy="438059"/>
      </dsp:txXfrm>
    </dsp:sp>
    <dsp:sp modelId="{0ABA8693-E8B1-4D8B-8B40-20E3AE5F557F}">
      <dsp:nvSpPr>
        <dsp:cNvPr id="0" name=""/>
        <dsp:cNvSpPr/>
      </dsp:nvSpPr>
      <dsp:spPr>
        <a:xfrm>
          <a:off x="2228092" y="390340"/>
          <a:ext cx="3369055" cy="3369055"/>
        </a:xfrm>
        <a:custGeom>
          <a:avLst/>
          <a:gdLst/>
          <a:ahLst/>
          <a:cxnLst/>
          <a:rect l="0" t="0" r="0" b="0"/>
          <a:pathLst>
            <a:path>
              <a:moveTo>
                <a:pt x="15683" y="1913860"/>
              </a:moveTo>
              <a:arcTo wR="1684527" hR="1684527" stAng="10330524" swAng="1048959"/>
            </a:path>
          </a:pathLst>
        </a:custGeom>
        <a:noFill/>
        <a:ln w="9525" cap="flat" cmpd="sng" algn="ctr">
          <a:solidFill>
            <a:schemeClr val="accent4">
              <a:hueOff val="-2011397"/>
              <a:satOff val="-20645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8DA37-0672-4376-A3F5-DED414630478}">
      <dsp:nvSpPr>
        <dsp:cNvPr id="0" name=""/>
        <dsp:cNvSpPr/>
      </dsp:nvSpPr>
      <dsp:spPr>
        <a:xfrm>
          <a:off x="1768127" y="1301655"/>
          <a:ext cx="1047949" cy="485455"/>
        </a:xfrm>
        <a:prstGeom prst="roundRect">
          <a:avLst/>
        </a:prstGeom>
        <a:solidFill>
          <a:schemeClr val="accent4">
            <a:hueOff val="-2514246"/>
            <a:satOff val="-25806"/>
            <a:lumOff val="10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Ракурс</a:t>
          </a:r>
          <a:endParaRPr lang="ru-RU" sz="2000" b="1" kern="1200" dirty="0"/>
        </a:p>
      </dsp:txBody>
      <dsp:txXfrm>
        <a:off x="1791825" y="1325353"/>
        <a:ext cx="1000553" cy="438059"/>
      </dsp:txXfrm>
    </dsp:sp>
    <dsp:sp modelId="{4BB246AD-60E4-4A88-A0D6-FE268A8B53D1}">
      <dsp:nvSpPr>
        <dsp:cNvPr id="0" name=""/>
        <dsp:cNvSpPr/>
      </dsp:nvSpPr>
      <dsp:spPr>
        <a:xfrm>
          <a:off x="2215315" y="323121"/>
          <a:ext cx="3369055" cy="3369055"/>
        </a:xfrm>
        <a:custGeom>
          <a:avLst/>
          <a:gdLst/>
          <a:ahLst/>
          <a:cxnLst/>
          <a:rect l="0" t="0" r="0" b="0"/>
          <a:pathLst>
            <a:path>
              <a:moveTo>
                <a:pt x="164186" y="959134"/>
              </a:moveTo>
              <a:arcTo wR="1684527" hR="1684527" stAng="12330418" swAng="4652602"/>
            </a:path>
          </a:pathLst>
        </a:custGeom>
        <a:noFill/>
        <a:ln w="9525" cap="flat" cmpd="sng" algn="ctr">
          <a:solidFill>
            <a:schemeClr val="accent4">
              <a:hueOff val="-2514246"/>
              <a:satOff val="-25806"/>
              <a:lumOff val="10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2A713-931D-42FC-A83E-7E98FD52644E}">
      <dsp:nvSpPr>
        <dsp:cNvPr id="0" name=""/>
        <dsp:cNvSpPr/>
      </dsp:nvSpPr>
      <dsp:spPr>
        <a:xfrm>
          <a:off x="4301065" y="362958"/>
          <a:ext cx="1214625" cy="627223"/>
        </a:xfrm>
        <a:prstGeom prst="roundRect">
          <a:avLst/>
        </a:prstGeom>
        <a:solidFill>
          <a:schemeClr val="accent4">
            <a:hueOff val="-3017095"/>
            <a:satOff val="-30968"/>
            <a:lumOff val="1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Школа «Юного физика»</a:t>
          </a:r>
          <a:endParaRPr lang="ru-RU" sz="1600" b="1" kern="1200" dirty="0"/>
        </a:p>
      </dsp:txBody>
      <dsp:txXfrm>
        <a:off x="4331684" y="393577"/>
        <a:ext cx="1153387" cy="565985"/>
      </dsp:txXfrm>
    </dsp:sp>
    <dsp:sp modelId="{7AF5FF64-C507-4CBC-92AB-201B42748E90}">
      <dsp:nvSpPr>
        <dsp:cNvPr id="0" name=""/>
        <dsp:cNvSpPr/>
      </dsp:nvSpPr>
      <dsp:spPr>
        <a:xfrm>
          <a:off x="2085696" y="-1576684"/>
          <a:ext cx="3369055" cy="3369055"/>
        </a:xfrm>
        <a:custGeom>
          <a:avLst/>
          <a:gdLst/>
          <a:ahLst/>
          <a:cxnLst/>
          <a:rect l="0" t="0" r="0" b="0"/>
          <a:pathLst>
            <a:path>
              <a:moveTo>
                <a:pt x="3104050" y="2591493"/>
              </a:moveTo>
              <a:arcTo wR="1684527" hR="1684527" stAng="1954526" swAng="7036406"/>
            </a:path>
          </a:pathLst>
        </a:custGeom>
        <a:noFill/>
        <a:ln w="9525" cap="flat" cmpd="sng" algn="ctr">
          <a:solidFill>
            <a:schemeClr val="accent4">
              <a:hueOff val="-3017095"/>
              <a:satOff val="-30968"/>
              <a:lumOff val="129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9311-A395-4D42-8253-0C75064FD88F}">
      <dsp:nvSpPr>
        <dsp:cNvPr id="0" name=""/>
        <dsp:cNvSpPr/>
      </dsp:nvSpPr>
      <dsp:spPr>
        <a:xfrm>
          <a:off x="1911432" y="233006"/>
          <a:ext cx="1334913" cy="695687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Школа «Юного математика»</a:t>
          </a:r>
          <a:endParaRPr lang="ru-RU" sz="1600" b="0" kern="1200" dirty="0"/>
        </a:p>
      </dsp:txBody>
      <dsp:txXfrm>
        <a:off x="1945393" y="266967"/>
        <a:ext cx="1266991" cy="627765"/>
      </dsp:txXfrm>
    </dsp:sp>
    <dsp:sp modelId="{A5C5D087-C29A-46E3-863C-44A57B81F031}">
      <dsp:nvSpPr>
        <dsp:cNvPr id="0" name=""/>
        <dsp:cNvSpPr/>
      </dsp:nvSpPr>
      <dsp:spPr>
        <a:xfrm>
          <a:off x="2335120" y="-106949"/>
          <a:ext cx="3568742" cy="3568742"/>
        </a:xfrm>
        <a:custGeom>
          <a:avLst/>
          <a:gdLst/>
          <a:ahLst/>
          <a:cxnLst/>
          <a:rect l="0" t="0" r="0" b="0"/>
          <a:pathLst>
            <a:path>
              <a:moveTo>
                <a:pt x="765780" y="319293"/>
              </a:moveTo>
              <a:arcTo wR="1784371" hR="1784371" stAng="14111470" swAng="10662490"/>
            </a:path>
          </a:pathLst>
        </a:custGeom>
        <a:noFill/>
        <a:ln w="9525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32039-67D6-4EAC-95E3-A9A92642F0E5}">
      <dsp:nvSpPr>
        <dsp:cNvPr id="0" name=""/>
        <dsp:cNvSpPr/>
      </dsp:nvSpPr>
      <dsp:spPr>
        <a:xfrm>
          <a:off x="20" y="964"/>
          <a:ext cx="4213874" cy="1013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Для учащихся</a:t>
          </a:r>
          <a:endParaRPr lang="ru-RU" sz="4400" kern="1200" dirty="0"/>
        </a:p>
      </dsp:txBody>
      <dsp:txXfrm>
        <a:off x="29708" y="30652"/>
        <a:ext cx="4154498" cy="954247"/>
      </dsp:txXfrm>
    </dsp:sp>
    <dsp:sp modelId="{09609D14-2CFF-4804-AE0A-F18C4793AE96}">
      <dsp:nvSpPr>
        <dsp:cNvPr id="0" name=""/>
        <dsp:cNvSpPr/>
      </dsp:nvSpPr>
      <dsp:spPr>
        <a:xfrm>
          <a:off x="483" y="1109567"/>
          <a:ext cx="2752633" cy="2254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Высокое качество учебных умений</a:t>
          </a:r>
          <a:endParaRPr lang="ru-RU" sz="1600" kern="1200" dirty="0"/>
        </a:p>
      </dsp:txBody>
      <dsp:txXfrm>
        <a:off x="66522" y="1175606"/>
        <a:ext cx="2620555" cy="2122674"/>
      </dsp:txXfrm>
    </dsp:sp>
    <dsp:sp modelId="{E2414A97-2C7A-4EC7-A691-64BE66433248}">
      <dsp:nvSpPr>
        <dsp:cNvPr id="0" name=""/>
        <dsp:cNvSpPr/>
      </dsp:nvSpPr>
      <dsp:spPr>
        <a:xfrm>
          <a:off x="483" y="3457441"/>
          <a:ext cx="1348008" cy="2254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самостоятельности</a:t>
          </a:r>
          <a:endParaRPr lang="ru-RU" sz="1100" kern="1200" dirty="0"/>
        </a:p>
      </dsp:txBody>
      <dsp:txXfrm>
        <a:off x="39965" y="3496923"/>
        <a:ext cx="1269044" cy="2175788"/>
      </dsp:txXfrm>
    </dsp:sp>
    <dsp:sp modelId="{7AE2A770-7C00-40C4-B3D6-EEAD88688240}">
      <dsp:nvSpPr>
        <dsp:cNvPr id="0" name=""/>
        <dsp:cNvSpPr/>
      </dsp:nvSpPr>
      <dsp:spPr>
        <a:xfrm>
          <a:off x="1405108" y="3457441"/>
          <a:ext cx="1348008" cy="2254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Достижения в олимпиадах</a:t>
          </a:r>
          <a:endParaRPr lang="ru-RU" sz="1100" kern="1200" dirty="0"/>
        </a:p>
      </dsp:txBody>
      <dsp:txXfrm>
        <a:off x="1444590" y="3496923"/>
        <a:ext cx="1269044" cy="2175788"/>
      </dsp:txXfrm>
    </dsp:sp>
    <dsp:sp modelId="{3BCF7873-7052-49B7-B934-C039AE4312E4}">
      <dsp:nvSpPr>
        <dsp:cNvPr id="0" name=""/>
        <dsp:cNvSpPr/>
      </dsp:nvSpPr>
      <dsp:spPr>
        <a:xfrm>
          <a:off x="2866349" y="1109567"/>
          <a:ext cx="1348008" cy="2254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Поступление в ВУЗ</a:t>
          </a:r>
          <a:endParaRPr lang="ru-RU" sz="1600" kern="1200" dirty="0"/>
        </a:p>
      </dsp:txBody>
      <dsp:txXfrm>
        <a:off x="2905831" y="1149049"/>
        <a:ext cx="1269044" cy="2175788"/>
      </dsp:txXfrm>
    </dsp:sp>
    <dsp:sp modelId="{DA6E95B1-11BB-41C2-880D-29F4F9A4C244}">
      <dsp:nvSpPr>
        <dsp:cNvPr id="0" name=""/>
        <dsp:cNvSpPr/>
      </dsp:nvSpPr>
      <dsp:spPr>
        <a:xfrm>
          <a:off x="2866349" y="3457441"/>
          <a:ext cx="1348008" cy="2254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Умение вести диалог, презентовать результаты работы</a:t>
          </a:r>
          <a:endParaRPr lang="ru-RU" sz="1100" kern="1200" dirty="0"/>
        </a:p>
      </dsp:txBody>
      <dsp:txXfrm>
        <a:off x="2905831" y="3496923"/>
        <a:ext cx="1269044" cy="21757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32039-67D6-4EAC-95E3-A9A92642F0E5}">
      <dsp:nvSpPr>
        <dsp:cNvPr id="0" name=""/>
        <dsp:cNvSpPr/>
      </dsp:nvSpPr>
      <dsp:spPr>
        <a:xfrm>
          <a:off x="541" y="2414"/>
          <a:ext cx="4713793" cy="1009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Для родителей</a:t>
          </a:r>
          <a:endParaRPr lang="ru-RU" sz="4400" kern="1200" dirty="0"/>
        </a:p>
      </dsp:txBody>
      <dsp:txXfrm>
        <a:off x="30119" y="31992"/>
        <a:ext cx="4654637" cy="950704"/>
      </dsp:txXfrm>
    </dsp:sp>
    <dsp:sp modelId="{09609D14-2CFF-4804-AE0A-F18C4793AE96}">
      <dsp:nvSpPr>
        <dsp:cNvPr id="0" name=""/>
        <dsp:cNvSpPr/>
      </dsp:nvSpPr>
      <dsp:spPr>
        <a:xfrm>
          <a:off x="541" y="1116057"/>
          <a:ext cx="3079196" cy="2246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Эффективное включение ребенка в школьную жизнь</a:t>
          </a:r>
          <a:endParaRPr lang="ru-RU" sz="1400" kern="1200" dirty="0"/>
        </a:p>
      </dsp:txBody>
      <dsp:txXfrm>
        <a:off x="66335" y="1181851"/>
        <a:ext cx="2947608" cy="2114792"/>
      </dsp:txXfrm>
    </dsp:sp>
    <dsp:sp modelId="{E2414A97-2C7A-4EC7-A691-64BE66433248}">
      <dsp:nvSpPr>
        <dsp:cNvPr id="0" name=""/>
        <dsp:cNvSpPr/>
      </dsp:nvSpPr>
      <dsp:spPr>
        <a:xfrm>
          <a:off x="541" y="3466220"/>
          <a:ext cx="1507931" cy="2246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Снижение тревоги за будущее своего ребенка</a:t>
          </a:r>
          <a:endParaRPr lang="ru-RU" sz="1400" kern="1200" dirty="0"/>
        </a:p>
      </dsp:txBody>
      <dsp:txXfrm>
        <a:off x="44707" y="3510386"/>
        <a:ext cx="1419599" cy="2158048"/>
      </dsp:txXfrm>
    </dsp:sp>
    <dsp:sp modelId="{7AE2A770-7C00-40C4-B3D6-EEAD88688240}">
      <dsp:nvSpPr>
        <dsp:cNvPr id="0" name=""/>
        <dsp:cNvSpPr/>
      </dsp:nvSpPr>
      <dsp:spPr>
        <a:xfrm>
          <a:off x="1571805" y="3466220"/>
          <a:ext cx="1507931" cy="2246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Укрепление общности семьи</a:t>
          </a:r>
          <a:endParaRPr lang="ru-RU" sz="1400" kern="1200" dirty="0"/>
        </a:p>
      </dsp:txBody>
      <dsp:txXfrm>
        <a:off x="1615971" y="3510386"/>
        <a:ext cx="1419599" cy="2158048"/>
      </dsp:txXfrm>
    </dsp:sp>
    <dsp:sp modelId="{3BCF7873-7052-49B7-B934-C039AE4312E4}">
      <dsp:nvSpPr>
        <dsp:cNvPr id="0" name=""/>
        <dsp:cNvSpPr/>
      </dsp:nvSpPr>
      <dsp:spPr>
        <a:xfrm>
          <a:off x="3206944" y="1104178"/>
          <a:ext cx="1507931" cy="2246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Возможность открытого конструктивного диалога администрацией лицея и </a:t>
          </a:r>
          <a:r>
            <a:rPr lang="ru-RU" sz="1400" kern="1200" dirty="0" err="1" smtClean="0"/>
            <a:t>пед</a:t>
          </a:r>
          <a:r>
            <a:rPr lang="ru-RU" sz="1400" kern="1200" dirty="0" smtClean="0"/>
            <a:t>. коллективом</a:t>
          </a:r>
          <a:endParaRPr lang="ru-RU" sz="1400" kern="1200" dirty="0"/>
        </a:p>
      </dsp:txBody>
      <dsp:txXfrm>
        <a:off x="3251110" y="1148344"/>
        <a:ext cx="1419599" cy="2158048"/>
      </dsp:txXfrm>
    </dsp:sp>
    <dsp:sp modelId="{DA6E95B1-11BB-41C2-880D-29F4F9A4C244}">
      <dsp:nvSpPr>
        <dsp:cNvPr id="0" name=""/>
        <dsp:cNvSpPr/>
      </dsp:nvSpPr>
      <dsp:spPr>
        <a:xfrm>
          <a:off x="3206403" y="3466220"/>
          <a:ext cx="1507931" cy="2246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родительской компетенции через совместный анализ взросления ребенка</a:t>
          </a:r>
          <a:endParaRPr lang="ru-RU" sz="1400" kern="1200" dirty="0"/>
        </a:p>
      </dsp:txBody>
      <dsp:txXfrm>
        <a:off x="3250569" y="3510386"/>
        <a:ext cx="1419599" cy="21580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95CC-8788-46D7-BCE5-C2AE101FF54A}">
      <dsp:nvSpPr>
        <dsp:cNvPr id="0" name=""/>
        <dsp:cNvSpPr/>
      </dsp:nvSpPr>
      <dsp:spPr>
        <a:xfrm rot="16200000">
          <a:off x="-763539" y="764611"/>
          <a:ext cx="4318016" cy="27887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 Учебно-методический комплекс «Эффективный учитель профильной школы» - могут быть востребованы образовательными учреждениями города, ориентированными на повышение качества общего образования, вариативность и индивидуализацию обучения, реализацию </a:t>
          </a:r>
          <a:r>
            <a:rPr lang="ru-RU" sz="1600" kern="1200" dirty="0" err="1" smtClean="0"/>
            <a:t>предпрофильной</a:t>
          </a:r>
          <a:r>
            <a:rPr lang="ru-RU" sz="1600" kern="1200" dirty="0" smtClean="0"/>
            <a:t> подготовки и профильного обучения.</a:t>
          </a:r>
          <a:endParaRPr lang="ru-RU" sz="1600" kern="1200" dirty="0"/>
        </a:p>
      </dsp:txBody>
      <dsp:txXfrm rot="5400000">
        <a:off x="1073" y="863602"/>
        <a:ext cx="2788792" cy="2590810"/>
      </dsp:txXfrm>
    </dsp:sp>
    <dsp:sp modelId="{17BD6AE2-C750-4035-95DB-3F611938A9E8}">
      <dsp:nvSpPr>
        <dsp:cNvPr id="0" name=""/>
        <dsp:cNvSpPr/>
      </dsp:nvSpPr>
      <dsp:spPr>
        <a:xfrm rot="16200000">
          <a:off x="2332891" y="764611"/>
          <a:ext cx="4318016" cy="27887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Система </a:t>
          </a:r>
          <a:r>
            <a:rPr lang="ru-RU" sz="2400" kern="1200" dirty="0" err="1" smtClean="0"/>
            <a:t>внутришкольного</a:t>
          </a:r>
          <a:r>
            <a:rPr lang="ru-RU" sz="2400" kern="1200" dirty="0" smtClean="0"/>
            <a:t> мониторинга качества общего образования; </a:t>
          </a:r>
          <a:endParaRPr lang="ru-RU" sz="2400" kern="1200" dirty="0"/>
        </a:p>
      </dsp:txBody>
      <dsp:txXfrm rot="5400000">
        <a:off x="3097503" y="863602"/>
        <a:ext cx="2788792" cy="2590810"/>
      </dsp:txXfrm>
    </dsp:sp>
    <dsp:sp modelId="{FF530B9F-7A62-4ADC-9ABD-8A6CFA264BDD}">
      <dsp:nvSpPr>
        <dsp:cNvPr id="0" name=""/>
        <dsp:cNvSpPr/>
      </dsp:nvSpPr>
      <dsp:spPr>
        <a:xfrm rot="16200000">
          <a:off x="5232365" y="764611"/>
          <a:ext cx="4318016" cy="27887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1.Сетевая модель </a:t>
          </a:r>
          <a:r>
            <a:rPr lang="ru-RU" sz="2400" kern="1200" dirty="0" err="1" smtClean="0"/>
            <a:t>предпрофильной</a:t>
          </a:r>
          <a:r>
            <a:rPr lang="ru-RU" sz="2400" kern="1200" dirty="0" smtClean="0"/>
            <a:t> подготовки и профильного обучения как инструмент повышения качества общего образования; </a:t>
          </a:r>
          <a:endParaRPr lang="ru-RU" sz="2400" kern="1200" dirty="0"/>
        </a:p>
      </dsp:txBody>
      <dsp:txXfrm rot="5400000">
        <a:off x="5996977" y="863602"/>
        <a:ext cx="2788792" cy="2590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BB86EF7-B513-4543-9B39-B99250584B0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67CE2A64-A528-41A6-908E-FCAFE74E9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99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i="1" smtClean="0"/>
              <a:t>Растут требования к выпускникам</a:t>
            </a:r>
            <a:r>
              <a:rPr lang="ru-RU" altLang="ru-RU" smtClean="0"/>
              <a:t>, которые должны быть подготовлены к новым рыночным отношениям. Модель конкурентоспособного молодого человека: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самосовершенствующаяся,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самовоспитывающаяся,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саморазвивающаяся личность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Другими словами, в школе и, выходя из неё, наши дети должны быть</a:t>
            </a:r>
            <a:r>
              <a:rPr lang="ru-RU" altLang="ru-RU" b="1" smtClean="0"/>
              <a:t> </a:t>
            </a:r>
            <a:r>
              <a:rPr lang="ru-RU" altLang="ru-RU" smtClean="0"/>
              <a:t>социально защищенные, нравственно стойкие</a:t>
            </a:r>
            <a:r>
              <a:rPr lang="ru-RU" altLang="ru-RU" b="1" smtClean="0"/>
              <a:t>, </a:t>
            </a:r>
            <a:r>
              <a:rPr lang="ru-RU" altLang="ru-RU" smtClean="0"/>
              <a:t>социально закаленные  против всякого рода соблазнов, иметь знания на уровне современной  науки и техники, здоровые физически и психически, иметь  социальный опыт самостоятельного принятия решений.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Поэтому акцент в образовании перемещается  с учебной на воспитательную сферы развития личности через его положительную социализацию в урочной, внеурочной, общественной деятельности учащихся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41A2912-F73C-4F0B-994B-3F7B9B9756BE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21D9A8A-EBE8-4F45-8CE0-8824D0F1FF2A}" type="slidenum">
              <a:rPr lang="en-US" altLang="ru-RU" sz="1300"/>
              <a:pPr algn="r" eaLnBrk="1" hangingPunct="1"/>
              <a:t>14</a:t>
            </a:fld>
            <a:endParaRPr lang="en-US" altLang="ru-RU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9A45-648D-4EEB-94C5-7046E7396F9E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AAFC-AA41-45B1-81CC-DC1EF3DD1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6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56EA-71F1-4F89-9F30-43919B0A5B6E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33FE-C090-424B-BB94-95A537A8A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0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1636-C3F7-4D0B-87D6-236F38EE892B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7D30C-0CB4-451B-A03C-DEDE30838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1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BCF7-6B5B-4DCC-A537-4DD7D368C5F1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3E105-5631-4477-B669-E183A22D1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092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A63B-564C-40F5-80F4-4D8BD2A5968F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28C9-D3F1-49EA-BD91-809D8FDB0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0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7D8C-34B1-43D3-BE36-3E7AE8D25198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74D8-FF30-4F8F-A242-8BDBC8948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6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962D-43FC-4029-864A-CFAE73FD9225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EBCE-C530-45A1-A570-7132125EC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0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89A78-4845-4F7B-9334-6ACF8E08B44E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AE38-0386-4586-ACCA-5B95D3CD7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2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D326-0910-4B82-8B22-832AC292197E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0743-1BA3-4BD2-9D6E-BF87FAE6F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0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A9CDF-F4C5-46C4-8D52-6A7958AB1FA3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E3A7-FF0D-4B7F-954D-8AF2D95E7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9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7FFE-EAE6-40E1-9BD9-C4F5B5746F10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604B-2789-4364-95F2-E769D5E1C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6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72A6-E5A5-4C15-ABCF-E82B0BDB1B84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FFAB-0355-4186-9BB7-B5704C31E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1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F8A228-6B7C-4EDC-B3FA-5421CDB6C1FA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08DAD05-3246-446B-BF48-FA4A4568C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2.jpeg"/><Relationship Id="rId18" Type="http://schemas.openxmlformats.org/officeDocument/2006/relationships/image" Target="../media/image2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openxmlformats.org/officeDocument/2006/relationships/image" Target="../media/image25.jpeg"/><Relationship Id="rId2" Type="http://schemas.openxmlformats.org/officeDocument/2006/relationships/image" Target="../media/image21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10.jpe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5163" y="220663"/>
            <a:ext cx="7786687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1430">
                <a:solidFill>
                  <a:srgbClr val="000066"/>
                </a:solidFill>
              </a:ln>
              <a:solidFill>
                <a:srgbClr val="00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42875" y="214313"/>
            <a:ext cx="8643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altLang="ru-RU" sz="14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</a:t>
            </a:r>
            <a:br>
              <a:rPr lang="ru-RU" altLang="ru-RU" sz="14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лицей № 48 имени Александра Васильевича Суворова</a:t>
            </a:r>
            <a:br>
              <a:rPr lang="ru-RU" altLang="ru-RU" sz="14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Красноармейская ул., д. 2, Краснодар , 350063, тел./факс (861) 268-52-44, </a:t>
            </a:r>
            <a:r>
              <a:rPr lang="en-US" altLang="ru-RU" sz="1400" b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400" b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400" b="1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48@</a:t>
            </a:r>
            <a:r>
              <a:rPr lang="en-US" altLang="ru-RU" sz="1400" b="1">
                <a:latin typeface="Times New Roman" pitchFamily="18" charset="0"/>
                <a:cs typeface="Times New Roman" pitchFamily="18" charset="0"/>
              </a:rPr>
              <a:t>kubannet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400" b="1">
                <a:latin typeface="Times New Roman" pitchFamily="18" charset="0"/>
                <a:cs typeface="Times New Roman" pitchFamily="18" charset="0"/>
              </a:rPr>
              <a:t>ru</a:t>
            </a: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1785938" y="1785938"/>
            <a:ext cx="6215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Проект инновационной деятельности по теме</a:t>
            </a:r>
            <a:r>
              <a:rPr lang="ru-RU" altLang="ru-RU" b="1"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ru-RU" altLang="ru-RU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285750" y="2571750"/>
            <a:ext cx="8358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Сетевая модель предпрофильной подготовки и профильного обучения, реализуемая через систему взаимодействия лицея с учреждениями ВПО,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как инструмент повышения качества общего образования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9600">
                <a:latin typeface="Calibri" pitchFamily="34" charset="0"/>
              </a:rPr>
              <a:t> 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714375" y="4572000"/>
            <a:ext cx="7858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u="sng">
                <a:latin typeface="Calibri" pitchFamily="34" charset="0"/>
                <a:ea typeface="Times New Roman" pitchFamily="18" charset="0"/>
                <a:cs typeface="Arial" pitchFamily="34" charset="0"/>
              </a:rPr>
              <a:t>Директор МБОУ лицея № 48 </a:t>
            </a:r>
            <a:r>
              <a:rPr lang="ru-RU" altLang="ru-RU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altLang="ru-RU" b="1">
                <a:latin typeface="Calibri" pitchFamily="34" charset="0"/>
                <a:ea typeface="Times New Roman" pitchFamily="18" charset="0"/>
                <a:cs typeface="Arial" pitchFamily="34" charset="0"/>
              </a:rPr>
              <a:t>Гайдук Татьяна Алексеевна</a:t>
            </a:r>
          </a:p>
          <a:p>
            <a:pPr eaLnBrk="1" hangingPunct="1"/>
            <a:r>
              <a:rPr lang="ru-RU" altLang="ru-RU" sz="1000" b="1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</a:t>
            </a:r>
            <a:r>
              <a:rPr lang="ru-RU" altLang="ru-RU" sz="1400" b="1">
                <a:latin typeface="Calibri" pitchFamily="34" charset="0"/>
                <a:ea typeface="Times New Roman" pitchFamily="18" charset="0"/>
                <a:cs typeface="Arial" pitchFamily="34" charset="0"/>
              </a:rPr>
              <a:t>кандидат педагогических наук,</a:t>
            </a:r>
          </a:p>
          <a:p>
            <a:pPr eaLnBrk="1" hangingPunct="1"/>
            <a:r>
              <a:rPr lang="ru-RU" altLang="ru-RU" sz="1400" b="1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Заслуженный учитель Кубани</a:t>
            </a:r>
            <a:endParaRPr lang="ru-RU" altLang="ru-RU" sz="140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1" hangingPunct="1"/>
            <a:endParaRPr lang="ru-RU" altLang="ru-RU" u="sng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1" hangingPunct="1"/>
            <a:r>
              <a:rPr lang="ru-RU" altLang="ru-RU" u="sng">
                <a:latin typeface="Calibri" pitchFamily="34" charset="0"/>
                <a:ea typeface="Times New Roman" pitchFamily="18" charset="0"/>
                <a:cs typeface="Arial" pitchFamily="34" charset="0"/>
              </a:rPr>
              <a:t>Научный руководитель проекта:</a:t>
            </a:r>
            <a:r>
              <a:rPr lang="ru-RU" altLang="ru-RU" b="1">
                <a:latin typeface="Calibri" pitchFamily="34" charset="0"/>
                <a:ea typeface="Times New Roman" pitchFamily="18" charset="0"/>
                <a:cs typeface="Arial" pitchFamily="34" charset="0"/>
              </a:rPr>
              <a:t>     Бондарев Пётр Борисович,</a:t>
            </a:r>
            <a:endParaRPr lang="ru-RU" altLang="ru-RU" sz="100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altLang="ru-RU" b="1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к.ф.н., доц. КубГУ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Галина\Мои документы\Мои рисунки\Рисунок333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799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0" y="0"/>
          <a:ext cx="9144000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1214438" y="1571625"/>
            <a:ext cx="785812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357430"/>
            <a:ext cx="27146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Активные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1714488"/>
            <a:ext cx="535785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Обучающе-развивающее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направление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000100" y="3000372"/>
          <a:ext cx="7715304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6" descr="C:\Documents and Settings\Галина\Рабочий стол\ЛИЦЕЙ 48\gerb.jpg"/>
          <p:cNvPicPr>
            <a:picLocks noChangeAspect="1" noChangeArrowheads="1"/>
          </p:cNvPicPr>
          <p:nvPr/>
        </p:nvPicPr>
        <p:blipFill>
          <a:blip r:embed="rId13" cstate="print"/>
          <a:srcRect r="2438" b="5262"/>
          <a:stretch>
            <a:fillRect/>
          </a:stretch>
        </p:blipFill>
        <p:spPr bwMode="auto">
          <a:xfrm>
            <a:off x="4094979" y="3990553"/>
            <a:ext cx="1583543" cy="1571636"/>
          </a:xfrm>
          <a:prstGeom prst="ellipse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2297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3364BF5-EEF5-4511-912D-A7C83BA6D3E5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10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152737" y="4630618"/>
            <a:ext cx="2616596" cy="21044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Picture 3" descr="J:\фото юн физик\DSC0396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38368" y="3615266"/>
            <a:ext cx="2387493" cy="20283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6080214" y="2363214"/>
            <a:ext cx="3063786" cy="2042524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2301" name="Группа 16"/>
          <p:cNvGrpSpPr>
            <a:grpSpLocks/>
          </p:cNvGrpSpPr>
          <p:nvPr/>
        </p:nvGrpSpPr>
        <p:grpSpPr bwMode="auto">
          <a:xfrm>
            <a:off x="5805488" y="5054600"/>
            <a:ext cx="1663700" cy="846138"/>
            <a:chOff x="3057545" y="3058844"/>
            <a:chExt cx="2254049" cy="67584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057545" y="3058844"/>
              <a:ext cx="2254049" cy="6758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111967"/>
                <a:satOff val="-21677"/>
                <a:lumOff val="9059"/>
                <a:alphaOff val="0"/>
              </a:schemeClr>
            </a:fillRef>
            <a:effectRef idx="0">
              <a:schemeClr val="accent4">
                <a:hueOff val="-2111967"/>
                <a:satOff val="-21677"/>
                <a:lumOff val="9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089806" y="3091812"/>
              <a:ext cx="2189525" cy="609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/>
                <a:t>Школа  </a:t>
              </a:r>
            </a:p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/>
                <a:t>«Юного химика»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/>
          </a:blip>
          <a:stretch>
            <a:fillRect/>
          </a:stretch>
        </p:blipFill>
        <p:spPr>
          <a:xfrm>
            <a:off x="0" y="3142134"/>
            <a:ext cx="2572716" cy="19699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/>
          </a:blip>
          <a:stretch>
            <a:fillRect/>
          </a:stretch>
        </p:blipFill>
        <p:spPr>
          <a:xfrm>
            <a:off x="6836449" y="5444939"/>
            <a:ext cx="2448482" cy="163232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395288" y="1824038"/>
            <a:ext cx="2736850" cy="2684462"/>
          </a:xfrm>
          <a:prstGeom prst="verticalScroll">
            <a:avLst>
              <a:gd name="adj" fmla="val 9255"/>
            </a:avLst>
          </a:prstGeom>
          <a:gradFill rotWithShape="1">
            <a:gsLst>
              <a:gs pos="0">
                <a:srgbClr val="6666FF"/>
              </a:gs>
              <a:gs pos="50000">
                <a:schemeClr val="bg1"/>
              </a:gs>
              <a:gs pos="100000">
                <a:srgbClr val="6666FF"/>
              </a:gs>
            </a:gsLst>
            <a:lin ang="5400000" scaled="1"/>
          </a:gradFill>
          <a:ln w="28575">
            <a:solidFill>
              <a:srgbClr val="000099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0099"/>
                </a:solidFill>
                <a:latin typeface="Bookman Old Style" pitchFamily="18" charset="0"/>
              </a:rPr>
              <a:t>Программы  базового уровня</a:t>
            </a:r>
            <a:r>
              <a:rPr lang="ru-RU" sz="1400" b="1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>
            <a:off x="3059113" y="3429000"/>
            <a:ext cx="2882900" cy="2663825"/>
          </a:xfrm>
          <a:prstGeom prst="verticalScroll">
            <a:avLst>
              <a:gd name="adj" fmla="val 8875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A50021"/>
                </a:solidFill>
                <a:latin typeface="Bookman Old Style" pitchFamily="18" charset="0"/>
              </a:rPr>
              <a:t>Программы профильного уровня</a:t>
            </a:r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>
            <a:off x="6084888" y="1773238"/>
            <a:ext cx="2879725" cy="2806700"/>
          </a:xfrm>
          <a:prstGeom prst="verticalScroll">
            <a:avLst>
              <a:gd name="adj" fmla="val 894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6666"/>
                </a:solidFill>
                <a:latin typeface="Bookman Old Style" pitchFamily="18" charset="0"/>
              </a:rPr>
              <a:t>Программы элективных курсов</a:t>
            </a:r>
          </a:p>
        </p:txBody>
      </p:sp>
      <p:sp>
        <p:nvSpPr>
          <p:cNvPr id="18439" name="AutoShape 17"/>
          <p:cNvSpPr>
            <a:spLocks noChangeArrowheads="1"/>
          </p:cNvSpPr>
          <p:nvPr/>
        </p:nvSpPr>
        <p:spPr bwMode="auto">
          <a:xfrm>
            <a:off x="2916238" y="2349500"/>
            <a:ext cx="3384550" cy="215900"/>
          </a:xfrm>
          <a:prstGeom prst="leftRightArrow">
            <a:avLst>
              <a:gd name="adj1" fmla="val 50000"/>
              <a:gd name="adj2" fmla="val 313529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0" name="AutoShape 18"/>
          <p:cNvSpPr>
            <a:spLocks noChangeArrowheads="1"/>
          </p:cNvSpPr>
          <p:nvPr/>
        </p:nvSpPr>
        <p:spPr bwMode="auto">
          <a:xfrm rot="1616372">
            <a:off x="1014186" y="5003959"/>
            <a:ext cx="2249880" cy="273055"/>
          </a:xfrm>
          <a:prstGeom prst="leftRightArrow">
            <a:avLst>
              <a:gd name="adj1" fmla="val 50000"/>
              <a:gd name="adj2" fmla="val 226765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1" name="AutoShape 19"/>
          <p:cNvSpPr>
            <a:spLocks noChangeArrowheads="1"/>
          </p:cNvSpPr>
          <p:nvPr/>
        </p:nvSpPr>
        <p:spPr bwMode="auto">
          <a:xfrm rot="-1762224">
            <a:off x="5722001" y="5109761"/>
            <a:ext cx="2315735" cy="290294"/>
          </a:xfrm>
          <a:prstGeom prst="leftRightArrow">
            <a:avLst>
              <a:gd name="adj1" fmla="val 50000"/>
              <a:gd name="adj2" fmla="val 226765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85728"/>
            <a:ext cx="826851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Учебно-методический комплект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профильного обучения</a:t>
            </a:r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1692275" y="60928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1816100" y="6184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9" name="WordArt 18"/>
          <p:cNvSpPr>
            <a:spLocks noChangeArrowheads="1" noChangeShapeType="1" noTextEdit="1"/>
          </p:cNvSpPr>
          <p:nvPr/>
        </p:nvSpPr>
        <p:spPr bwMode="auto">
          <a:xfrm>
            <a:off x="238125" y="6165850"/>
            <a:ext cx="89058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Индивидуальные учебные программы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84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84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98450"/>
            <a:ext cx="5638800" cy="6842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>
                <a:solidFill>
                  <a:srgbClr val="FFFFFF"/>
                </a:solidFill>
              </a:rPr>
              <a:t>Физико-математический профиль</a:t>
            </a: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 bwMode="auto">
          <a:xfrm>
            <a:off x="315395" y="1523337"/>
            <a:ext cx="3508752" cy="750360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395288" y="1125538"/>
            <a:ext cx="2244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accent2"/>
                </a:solidFill>
                <a:latin typeface="Arial Unicode MS" pitchFamily="34" charset="-128"/>
              </a:rPr>
              <a:t>Элективные курсы:</a:t>
            </a: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 bwMode="auto">
          <a:xfrm>
            <a:off x="238797" y="2388944"/>
            <a:ext cx="3508750" cy="785540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5">
                  <a:lumMod val="25000"/>
                </a:schemeClr>
              </a:solidFill>
              <a:latin typeface="Arial Cyr" charset="-52"/>
            </a:endParaRPr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 bwMode="auto">
          <a:xfrm>
            <a:off x="236911" y="3318797"/>
            <a:ext cx="3508751" cy="751437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 bwMode="auto">
          <a:xfrm>
            <a:off x="239635" y="5123036"/>
            <a:ext cx="3538316" cy="792088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 bwMode="auto">
          <a:xfrm>
            <a:off x="238840" y="6062886"/>
            <a:ext cx="3508750" cy="720079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7" name="Прямоугольник с одним вырезанным скругленным углом 16"/>
          <p:cNvSpPr/>
          <p:nvPr/>
        </p:nvSpPr>
        <p:spPr bwMode="auto">
          <a:xfrm>
            <a:off x="4519633" y="4530013"/>
            <a:ext cx="3508751" cy="432048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Математика</a:t>
            </a:r>
          </a:p>
        </p:txBody>
      </p:sp>
      <p:sp>
        <p:nvSpPr>
          <p:cNvPr id="14358" name="Прямоугольник 19"/>
          <p:cNvSpPr>
            <a:spLocks noChangeArrowheads="1"/>
          </p:cNvSpPr>
          <p:nvPr/>
        </p:nvSpPr>
        <p:spPr bwMode="auto">
          <a:xfrm>
            <a:off x="4743450" y="4108450"/>
            <a:ext cx="273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chemeClr val="accent2"/>
                </a:solidFill>
                <a:latin typeface="Arial Unicode MS" pitchFamily="34" charset="-128"/>
              </a:rPr>
              <a:t>Профильные предметы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21" name="Прямоугольник с одним вырезанным скругленным углом 20"/>
          <p:cNvSpPr/>
          <p:nvPr/>
        </p:nvSpPr>
        <p:spPr bwMode="auto">
          <a:xfrm>
            <a:off x="4499992" y="5085184"/>
            <a:ext cx="3508751" cy="432048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Физика</a:t>
            </a:r>
          </a:p>
        </p:txBody>
      </p:sp>
      <p:sp>
        <p:nvSpPr>
          <p:cNvPr id="14362" name="WordArt 29"/>
          <p:cNvSpPr>
            <a:spLocks noChangeArrowheads="1" noChangeShapeType="1" noTextEdit="1"/>
          </p:cNvSpPr>
          <p:nvPr/>
        </p:nvSpPr>
        <p:spPr bwMode="auto">
          <a:xfrm>
            <a:off x="468313" y="1700213"/>
            <a:ext cx="2938462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Практикум по математике</a:t>
            </a:r>
          </a:p>
        </p:txBody>
      </p:sp>
      <p:sp>
        <p:nvSpPr>
          <p:cNvPr id="14363" name="WordArt 30"/>
          <p:cNvSpPr>
            <a:spLocks noChangeArrowheads="1" noChangeShapeType="1" noTextEdit="1"/>
          </p:cNvSpPr>
          <p:nvPr/>
        </p:nvSpPr>
        <p:spPr bwMode="auto">
          <a:xfrm>
            <a:off x="395288" y="2636838"/>
            <a:ext cx="2938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Практикум по геометрии</a:t>
            </a:r>
          </a:p>
        </p:txBody>
      </p:sp>
      <p:sp>
        <p:nvSpPr>
          <p:cNvPr id="14364" name="WordArt 31"/>
          <p:cNvSpPr>
            <a:spLocks noChangeArrowheads="1" noChangeShapeType="1" noTextEdit="1"/>
          </p:cNvSpPr>
          <p:nvPr/>
        </p:nvSpPr>
        <p:spPr bwMode="auto">
          <a:xfrm>
            <a:off x="395288" y="3500438"/>
            <a:ext cx="3097212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Избранные вопросы математики</a:t>
            </a:r>
          </a:p>
        </p:txBody>
      </p:sp>
      <p:sp>
        <p:nvSpPr>
          <p:cNvPr id="14365" name="WordArt 32"/>
          <p:cNvSpPr>
            <a:spLocks noChangeArrowheads="1" noChangeShapeType="1" noTextEdit="1"/>
          </p:cNvSpPr>
          <p:nvPr/>
        </p:nvSpPr>
        <p:spPr bwMode="auto">
          <a:xfrm>
            <a:off x="468313" y="5229225"/>
            <a:ext cx="30241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Решение экспериментальных</a:t>
            </a:r>
          </a:p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задач по физике</a:t>
            </a:r>
          </a:p>
        </p:txBody>
      </p:sp>
      <p:sp>
        <p:nvSpPr>
          <p:cNvPr id="14366" name="WordArt 33"/>
          <p:cNvSpPr>
            <a:spLocks noChangeArrowheads="1" noChangeShapeType="1" noTextEdit="1"/>
          </p:cNvSpPr>
          <p:nvPr/>
        </p:nvSpPr>
        <p:spPr bwMode="auto">
          <a:xfrm>
            <a:off x="395288" y="6092825"/>
            <a:ext cx="31686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Физические задачи</a:t>
            </a:r>
          </a:p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 методы их исследования</a:t>
            </a:r>
          </a:p>
        </p:txBody>
      </p:sp>
      <p:sp>
        <p:nvSpPr>
          <p:cNvPr id="3" name="Прямоугольник с одним вырезанным скругленным углом 9"/>
          <p:cNvSpPr/>
          <p:nvPr/>
        </p:nvSpPr>
        <p:spPr bwMode="auto">
          <a:xfrm>
            <a:off x="4344910" y="5994573"/>
            <a:ext cx="3538316" cy="792088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4370" name="WordArt 37"/>
          <p:cNvSpPr>
            <a:spLocks noChangeArrowheads="1" noChangeShapeType="1" noTextEdit="1"/>
          </p:cNvSpPr>
          <p:nvPr/>
        </p:nvSpPr>
        <p:spPr bwMode="auto">
          <a:xfrm>
            <a:off x="4572000" y="6165850"/>
            <a:ext cx="29384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Практикум по физике</a:t>
            </a:r>
          </a:p>
        </p:txBody>
      </p:sp>
      <p:sp>
        <p:nvSpPr>
          <p:cNvPr id="5" name="Прямоугольник с одним вырезанным скругленным углом 8"/>
          <p:cNvSpPr/>
          <p:nvPr/>
        </p:nvSpPr>
        <p:spPr bwMode="auto">
          <a:xfrm>
            <a:off x="236911" y="4183984"/>
            <a:ext cx="3508751" cy="751438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4374" name="WordArt 44"/>
          <p:cNvSpPr>
            <a:spLocks noChangeArrowheads="1" noChangeShapeType="1" noTextEdit="1"/>
          </p:cNvSpPr>
          <p:nvPr/>
        </p:nvSpPr>
        <p:spPr bwMode="auto">
          <a:xfrm>
            <a:off x="468313" y="4292600"/>
            <a:ext cx="30241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Решение качественных </a:t>
            </a:r>
          </a:p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задач по физике</a:t>
            </a:r>
          </a:p>
        </p:txBody>
      </p:sp>
      <p:pic>
        <p:nvPicPr>
          <p:cNvPr id="25" name="Рисунок 24" descr="IMG_6165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857232"/>
            <a:ext cx="4357685" cy="3214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51847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</a:rPr>
              <a:t>Химико-биологический 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</a:rPr>
              <a:t/>
            </a:r>
            <a:b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</a:rPr>
            </a:b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</a:rPr>
              <a:t>профиль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 bwMode="auto">
          <a:xfrm>
            <a:off x="4572000" y="2357430"/>
            <a:ext cx="3562877" cy="750360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 bwMode="auto">
          <a:xfrm>
            <a:off x="4572000" y="3286124"/>
            <a:ext cx="3562877" cy="750359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 bwMode="auto">
          <a:xfrm>
            <a:off x="128290" y="2578794"/>
            <a:ext cx="3508751" cy="432048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Химия </a:t>
            </a:r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 bwMode="auto">
          <a:xfrm>
            <a:off x="142844" y="3143248"/>
            <a:ext cx="3508751" cy="432048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Биология  </a:t>
            </a:r>
          </a:p>
        </p:txBody>
      </p:sp>
      <p:sp>
        <p:nvSpPr>
          <p:cNvPr id="15375" name="Прямоугольник 9"/>
          <p:cNvSpPr>
            <a:spLocks noChangeArrowheads="1"/>
          </p:cNvSpPr>
          <p:nvPr/>
        </p:nvSpPr>
        <p:spPr bwMode="auto">
          <a:xfrm>
            <a:off x="212725" y="2019300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>
                <a:solidFill>
                  <a:schemeClr val="accent2"/>
                </a:solidFill>
                <a:latin typeface="Arial Unicode MS" pitchFamily="34" charset="-128"/>
              </a:rPr>
              <a:t>Профильные предметы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5376" name="Прямоугольник 10"/>
          <p:cNvSpPr>
            <a:spLocks noChangeArrowheads="1"/>
          </p:cNvSpPr>
          <p:nvPr/>
        </p:nvSpPr>
        <p:spPr bwMode="auto">
          <a:xfrm>
            <a:off x="4392613" y="1968500"/>
            <a:ext cx="2244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accent2"/>
                </a:solidFill>
                <a:latin typeface="Arial Unicode MS" pitchFamily="34" charset="-128"/>
              </a:rPr>
              <a:t>Элективные курсы:</a:t>
            </a:r>
          </a:p>
        </p:txBody>
      </p:sp>
      <p:sp>
        <p:nvSpPr>
          <p:cNvPr id="12" name="Прямоугольник с одним вырезанным скругленным углом 11"/>
          <p:cNvSpPr/>
          <p:nvPr/>
        </p:nvSpPr>
        <p:spPr bwMode="auto">
          <a:xfrm>
            <a:off x="4572000" y="4214818"/>
            <a:ext cx="3562877" cy="750360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80" name="WordArt 29"/>
          <p:cNvSpPr>
            <a:spLocks noChangeArrowheads="1" noChangeShapeType="1" noTextEdit="1"/>
          </p:cNvSpPr>
          <p:nvPr/>
        </p:nvSpPr>
        <p:spPr bwMode="auto">
          <a:xfrm>
            <a:off x="4716463" y="2565400"/>
            <a:ext cx="3213100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Практикум по химии</a:t>
            </a:r>
          </a:p>
        </p:txBody>
      </p:sp>
      <p:sp>
        <p:nvSpPr>
          <p:cNvPr id="15381" name="WordArt 30"/>
          <p:cNvSpPr>
            <a:spLocks noChangeArrowheads="1" noChangeShapeType="1" noTextEdit="1"/>
          </p:cNvSpPr>
          <p:nvPr/>
        </p:nvSpPr>
        <p:spPr bwMode="auto">
          <a:xfrm>
            <a:off x="4714875" y="3571875"/>
            <a:ext cx="3357563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Основы химии</a:t>
            </a:r>
          </a:p>
        </p:txBody>
      </p:sp>
      <p:sp>
        <p:nvSpPr>
          <p:cNvPr id="15382" name="WordArt 31"/>
          <p:cNvSpPr>
            <a:spLocks noChangeArrowheads="1" noChangeShapeType="1" noTextEdit="1"/>
          </p:cNvSpPr>
          <p:nvPr/>
        </p:nvSpPr>
        <p:spPr bwMode="auto">
          <a:xfrm>
            <a:off x="4643438" y="4357688"/>
            <a:ext cx="3286125" cy="487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Практикум по биологии</a:t>
            </a:r>
          </a:p>
        </p:txBody>
      </p:sp>
      <p:pic>
        <p:nvPicPr>
          <p:cNvPr id="18" name="Таблица 17" descr="DSC02897_0.tmp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714752"/>
            <a:ext cx="2214578" cy="3143248"/>
          </a:xfrm>
          <a:effectLst>
            <a:softEdge rad="317500"/>
          </a:effectLst>
        </p:spPr>
      </p:pic>
      <p:pic>
        <p:nvPicPr>
          <p:cNvPr id="19" name="Рисунок 18" descr="DSC02894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4620" y="0"/>
            <a:ext cx="3499380" cy="23306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Рисунок 19" descr="DSC02893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857628"/>
            <a:ext cx="3214710" cy="26431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Прямоугольник с одним вырезанным скругленным углом 20"/>
          <p:cNvSpPr/>
          <p:nvPr/>
        </p:nvSpPr>
        <p:spPr bwMode="auto">
          <a:xfrm>
            <a:off x="4714876" y="6000768"/>
            <a:ext cx="3562877" cy="750360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89" name="WordArt 31"/>
          <p:cNvSpPr>
            <a:spLocks noChangeArrowheads="1" noChangeShapeType="1" noTextEdit="1"/>
          </p:cNvSpPr>
          <p:nvPr/>
        </p:nvSpPr>
        <p:spPr bwMode="auto">
          <a:xfrm>
            <a:off x="4786313" y="6215063"/>
            <a:ext cx="3143250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Анатомия</a:t>
            </a:r>
          </a:p>
        </p:txBody>
      </p:sp>
      <p:sp>
        <p:nvSpPr>
          <p:cNvPr id="23" name="Прямоугольник с одним вырезанным скругленным углом 22"/>
          <p:cNvSpPr/>
          <p:nvPr/>
        </p:nvSpPr>
        <p:spPr bwMode="auto">
          <a:xfrm>
            <a:off x="4643438" y="5072074"/>
            <a:ext cx="3562877" cy="750360"/>
          </a:xfrm>
          <a:prstGeom prst="snipRoundRect">
            <a:avLst>
              <a:gd name="adj1" fmla="val 1666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93" name="WordArt 31"/>
          <p:cNvSpPr>
            <a:spLocks noChangeArrowheads="1" noChangeShapeType="1" noTextEdit="1"/>
          </p:cNvSpPr>
          <p:nvPr/>
        </p:nvSpPr>
        <p:spPr bwMode="auto">
          <a:xfrm>
            <a:off x="4714875" y="5214938"/>
            <a:ext cx="3143250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Эволюционная биология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433513" y="1903413"/>
            <a:ext cx="6311900" cy="1165225"/>
            <a:chOff x="904" y="2057"/>
            <a:chExt cx="3976" cy="804"/>
          </a:xfrm>
        </p:grpSpPr>
        <p:sp>
          <p:nvSpPr>
            <p:cNvPr id="16422" name="AutoShape 3"/>
            <p:cNvSpPr>
              <a:spLocks noChangeArrowheads="1"/>
            </p:cNvSpPr>
            <p:nvPr/>
          </p:nvSpPr>
          <p:spPr bwMode="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23" name="AutoShape 4"/>
            <p:cNvSpPr>
              <a:spLocks noChangeArrowheads="1"/>
            </p:cNvSpPr>
            <p:nvPr/>
          </p:nvSpPr>
          <p:spPr bwMode="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1500188" y="4786313"/>
            <a:ext cx="6311900" cy="1165225"/>
            <a:chOff x="904" y="2057"/>
            <a:chExt cx="3976" cy="804"/>
          </a:xfrm>
        </p:grpSpPr>
        <p:sp>
          <p:nvSpPr>
            <p:cNvPr id="16420" name="AutoShape 6"/>
            <p:cNvSpPr>
              <a:spLocks noChangeArrowheads="1"/>
            </p:cNvSpPr>
            <p:nvPr/>
          </p:nvSpPr>
          <p:spPr bwMode="lt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21" name="AutoShape 7"/>
            <p:cNvSpPr>
              <a:spLocks noChangeArrowheads="1"/>
            </p:cNvSpPr>
            <p:nvPr/>
          </p:nvSpPr>
          <p:spPr bwMode="lt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1433513" y="3348038"/>
            <a:ext cx="6311900" cy="1165225"/>
            <a:chOff x="904" y="2057"/>
            <a:chExt cx="3976" cy="804"/>
          </a:xfrm>
        </p:grpSpPr>
        <p:sp>
          <p:nvSpPr>
            <p:cNvPr id="2" name="AutoShape 9"/>
            <p:cNvSpPr>
              <a:spLocks noChangeArrowheads="1"/>
            </p:cNvSpPr>
            <p:nvPr/>
          </p:nvSpPr>
          <p:spPr bwMode="lt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19" name="AutoShape 10"/>
            <p:cNvSpPr>
              <a:spLocks noChangeArrowheads="1"/>
            </p:cNvSpPr>
            <p:nvPr/>
          </p:nvSpPr>
          <p:spPr bwMode="lt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6389" name="Group 11"/>
          <p:cNvGrpSpPr>
            <a:grpSpLocks/>
          </p:cNvGrpSpPr>
          <p:nvPr/>
        </p:nvGrpSpPr>
        <p:grpSpPr bwMode="auto">
          <a:xfrm>
            <a:off x="1120775" y="2174875"/>
            <a:ext cx="611188" cy="608013"/>
            <a:chOff x="579" y="1386"/>
            <a:chExt cx="385" cy="383"/>
          </a:xfrm>
        </p:grpSpPr>
        <p:sp>
          <p:nvSpPr>
            <p:cNvPr id="16412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6413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6414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15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17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16390" name="Group 18"/>
          <p:cNvGrpSpPr>
            <a:grpSpLocks/>
          </p:cNvGrpSpPr>
          <p:nvPr/>
        </p:nvGrpSpPr>
        <p:grpSpPr bwMode="auto">
          <a:xfrm>
            <a:off x="1109663" y="3641725"/>
            <a:ext cx="611187" cy="608013"/>
            <a:chOff x="579" y="1386"/>
            <a:chExt cx="385" cy="383"/>
          </a:xfrm>
        </p:grpSpPr>
        <p:sp>
          <p:nvSpPr>
            <p:cNvPr id="16406" name="Oval 1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6407" name="Group 2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6408" name="Oval 2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09" name="Oval 2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10" name="Oval 2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11" name="Oval 2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16391" name="Group 25"/>
          <p:cNvGrpSpPr>
            <a:grpSpLocks/>
          </p:cNvGrpSpPr>
          <p:nvPr/>
        </p:nvGrpSpPr>
        <p:grpSpPr bwMode="auto">
          <a:xfrm>
            <a:off x="1120775" y="5087938"/>
            <a:ext cx="611188" cy="608012"/>
            <a:chOff x="579" y="1386"/>
            <a:chExt cx="385" cy="383"/>
          </a:xfrm>
        </p:grpSpPr>
        <p:sp>
          <p:nvSpPr>
            <p:cNvPr id="16400" name="Oval 26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6401" name="Group 27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6402" name="Oval 28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03" name="Oval 29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04" name="Oval 30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405" name="Oval 31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16416" name="Text Box 32"/>
          <p:cNvSpPr txBox="1">
            <a:spLocks noChangeArrowheads="1"/>
          </p:cNvSpPr>
          <p:nvPr/>
        </p:nvSpPr>
        <p:spPr bwMode="black">
          <a:xfrm>
            <a:off x="1828800" y="2143125"/>
            <a:ext cx="5743575" cy="126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Гибкость и вариативность учебного плана</a:t>
            </a:r>
          </a:p>
          <a:p>
            <a:pPr>
              <a:defRPr/>
            </a:pPr>
            <a:endParaRPr lang="en-US" sz="2800" b="1" dirty="0">
              <a:latin typeface="Arial" charset="0"/>
            </a:endParaRPr>
          </a:p>
        </p:txBody>
      </p:sp>
      <p:sp>
        <p:nvSpPr>
          <p:cNvPr id="18441" name="Text Box 33"/>
          <p:cNvSpPr txBox="1">
            <a:spLocks noChangeArrowheads="1"/>
          </p:cNvSpPr>
          <p:nvPr/>
        </p:nvSpPr>
        <p:spPr bwMode="black">
          <a:xfrm>
            <a:off x="1785938" y="3500438"/>
            <a:ext cx="58578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Переход к многокомпонентной структуре БУП- базовые, профильные, элективные курсы.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black">
          <a:xfrm>
            <a:off x="1828800" y="5056188"/>
            <a:ext cx="63150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395" name="Text Box 35"/>
          <p:cNvSpPr txBox="1">
            <a:spLocks noChangeArrowheads="1"/>
          </p:cNvSpPr>
          <p:nvPr/>
        </p:nvSpPr>
        <p:spPr bwMode="gray">
          <a:xfrm>
            <a:off x="1241425" y="22653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16396" name="Text Box 36"/>
          <p:cNvSpPr txBox="1">
            <a:spLocks noChangeArrowheads="1"/>
          </p:cNvSpPr>
          <p:nvPr/>
        </p:nvSpPr>
        <p:spPr bwMode="gray">
          <a:xfrm>
            <a:off x="1230313" y="37258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16397" name="Text Box 37"/>
          <p:cNvSpPr txBox="1">
            <a:spLocks noChangeArrowheads="1"/>
          </p:cNvSpPr>
          <p:nvPr/>
        </p:nvSpPr>
        <p:spPr bwMode="gray">
          <a:xfrm>
            <a:off x="1241425" y="51593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163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000066"/>
                </a:solidFill>
                <a:latin typeface="Comic Sans MS" pitchFamily="66" charset="0"/>
              </a:rPr>
              <a:t>Основные требования к программе  профильного обучения:</a:t>
            </a:r>
          </a:p>
        </p:txBody>
      </p:sp>
      <p:sp>
        <p:nvSpPr>
          <p:cNvPr id="16399" name="Прямоугольник 39"/>
          <p:cNvSpPr>
            <a:spLocks noChangeArrowheads="1"/>
          </p:cNvSpPr>
          <p:nvPr/>
        </p:nvSpPr>
        <p:spPr bwMode="auto">
          <a:xfrm>
            <a:off x="1928813" y="4857750"/>
            <a:ext cx="6000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Выделение компонента содержания образования, непосредственно направленного на подготовку учащихся в ВУЗ и обучению в 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Образовательные эффекты: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14282" y="1142984"/>
          <a:ext cx="4214842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3"/>
          <p:cNvGraphicFramePr>
            <a:graphicFrameLocks/>
          </p:cNvGraphicFramePr>
          <p:nvPr/>
        </p:nvGraphicFramePr>
        <p:xfrm>
          <a:off x="4429124" y="1142984"/>
          <a:ext cx="4714876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2286000"/>
            <a:ext cx="7715250" cy="2286000"/>
          </a:xfrm>
        </p:spPr>
        <p:txBody>
          <a:bodyPr/>
          <a:lstStyle/>
          <a:p>
            <a:pPr eaLnBrk="1" hangingPunct="1"/>
            <a:r>
              <a:rPr lang="ru-RU" altLang="ru-RU" sz="260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" name="Рисунок 4" descr="DSC0290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571868" cy="2285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DSC0291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0"/>
            <a:ext cx="3714776" cy="2285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SC02911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0"/>
            <a:ext cx="3428990" cy="2285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DSC02900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714884"/>
            <a:ext cx="3500462" cy="21431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2" descr="C:\Users\98AF~1\AppData\Local\Temp\Rar$DI70.168\DSC00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786322"/>
            <a:ext cx="2643206" cy="221455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Рисунок 10" descr="DSC02907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714884"/>
            <a:ext cx="3500430" cy="21431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441" name="Прямоугольник 11"/>
          <p:cNvSpPr>
            <a:spLocks noChangeArrowheads="1"/>
          </p:cNvSpPr>
          <p:nvPr/>
        </p:nvSpPr>
        <p:spPr bwMode="auto">
          <a:xfrm>
            <a:off x="571500" y="2428875"/>
            <a:ext cx="78581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cs typeface="Arial" pitchFamily="34" charset="0"/>
              </a:rPr>
              <a:t>Мы предполагаем, что инструментом повышения качества общего образования может выступить разработка и внедрение сетевой модели предпрофильной подготовки и профильного обучения, реализуемая через систему взаимодействия лицея с учреждениями ВПО. При этом расширяются возможности индивидуализации и вариативности образования, обеспечивается более высокий уровень подготовки учащихся.</a:t>
            </a:r>
            <a:endParaRPr lang="ru-RU" altLang="ru-RU" sz="200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Ожидаемые результаты исследования </a:t>
            </a:r>
            <a:endParaRPr lang="ru-RU" b="1" dirty="0"/>
          </a:p>
        </p:txBody>
      </p:sp>
      <p:pic>
        <p:nvPicPr>
          <p:cNvPr id="4" name="Рисунок 3" descr="DSC0289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69118"/>
            <a:ext cx="4500562" cy="268888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DSC02893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092" y="4071942"/>
            <a:ext cx="4714908" cy="2786058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0" y="1142984"/>
          <a:ext cx="8786842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001156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2286000"/>
            <a:ext cx="7715250" cy="2286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/>
              <a:t>    </a:t>
            </a:r>
            <a:r>
              <a:rPr lang="ru-RU" sz="8000" b="1" dirty="0" smtClean="0"/>
              <a:t>СПАСИБО </a:t>
            </a:r>
            <a:br>
              <a:rPr lang="ru-RU" sz="8000" b="1" dirty="0" smtClean="0"/>
            </a:br>
            <a:r>
              <a:rPr lang="ru-RU" sz="8000" b="1" dirty="0" smtClean="0"/>
              <a:t>ЗА ВНИМАНИЕ!</a:t>
            </a:r>
            <a:endParaRPr lang="ru-RU" sz="8000" b="1" dirty="0">
              <a:latin typeface="Arial" charset="0"/>
              <a:cs typeface="Arial" charset="0"/>
            </a:endParaRPr>
          </a:p>
        </p:txBody>
      </p:sp>
      <p:pic>
        <p:nvPicPr>
          <p:cNvPr id="5" name="Рисунок 4" descr="DSC0290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571868" cy="2285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DSC0291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0"/>
            <a:ext cx="3714776" cy="2285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SC02911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0"/>
            <a:ext cx="3286114" cy="2285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DSC02900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38" y="4357694"/>
            <a:ext cx="3500462" cy="25003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2" descr="C:\Users\98AF~1\AppData\Local\Temp\Rar$DI70.168\DSC00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572008"/>
            <a:ext cx="2643206" cy="242886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Рисунок 10" descr="DSC02907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572008"/>
            <a:ext cx="3500430" cy="22859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28813"/>
            <a:ext cx="8858250" cy="4214812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latin typeface="Arial" pitchFamily="34" charset="0"/>
                <a:cs typeface="Arial" pitchFamily="34" charset="0"/>
              </a:rPr>
              <a:t>         АКТУАЛЬНОСТЬ   ИННОВАЦИОННОГО ПРОЕКТА    </a:t>
            </a:r>
            <a:br>
              <a:rPr lang="ru-RU" altLang="ru-RU" sz="2600" b="1" smtClean="0">
                <a:latin typeface="Arial" pitchFamily="34" charset="0"/>
                <a:cs typeface="Arial" pitchFamily="34" charset="0"/>
              </a:rPr>
            </a:b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altLang="ru-RU" sz="2400" smtClean="0">
                <a:latin typeface="Arial" pitchFamily="34" charset="0"/>
                <a:cs typeface="Arial" pitchFamily="34" charset="0"/>
              </a:rPr>
              <a:t>обусловлена необходимостью создания условий для реализации различных образовательных потребностей обучающихся и их семей, посредством взаимодействия образовательных организаций, в том числе социального партнёрства с ВУЗами и дополнительными организациями города. </a:t>
            </a:r>
            <a:br>
              <a:rPr lang="ru-RU" altLang="ru-RU" sz="2400" smtClean="0">
                <a:latin typeface="Arial" pitchFamily="34" charset="0"/>
                <a:cs typeface="Arial" pitchFamily="34" charset="0"/>
              </a:rPr>
            </a:br>
            <a:endParaRPr lang="ru-RU" altLang="ru-RU" sz="24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0290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428992" cy="200023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DSC0291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0"/>
            <a:ext cx="3429024" cy="18573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SC02911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2" y="0"/>
            <a:ext cx="3500428" cy="20002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DSC02900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5000636"/>
            <a:ext cx="3000396" cy="18573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2" descr="C:\Users\98AF~1\AppData\Local\Temp\Rar$DI70.168\DSC00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5072074"/>
            <a:ext cx="2643206" cy="19288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Рисунок 10" descr="DSC02907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72074"/>
            <a:ext cx="3286116" cy="178592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b="1" smtClean="0"/>
              <a:t>   </a:t>
            </a:r>
            <a:r>
              <a:rPr lang="ru-RU" altLang="ru-RU" b="1" smtClean="0">
                <a:cs typeface="Arial" pitchFamily="34" charset="0"/>
              </a:rPr>
              <a:t>Цель</a:t>
            </a:r>
            <a:r>
              <a:rPr lang="ru-RU" altLang="ru-RU" smtClean="0">
                <a:cs typeface="Arial" pitchFamily="34" charset="0"/>
              </a:rPr>
              <a:t>: проверить эффективность сетевой модели предпрофильной подготовки и профильного обучения, реализуемой через систему взаимодействия лицея с учреждениями ВПО, как инструмента повышения качества общего образования</a:t>
            </a:r>
            <a:r>
              <a:rPr lang="ru-RU" altLang="ru-RU" smtClean="0"/>
              <a:t>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5" name="Рисунок 4" descr="DSC0289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4246" cy="17144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2" descr="C:\Users\98AF~1\AppData\Local\Temp\Rar$DI70.168\DSC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2643206" cy="178045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 descr="DSC02893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0"/>
            <a:ext cx="2357454" cy="16430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3" descr="J:\фото юн физик\DSC03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58" y="0"/>
            <a:ext cx="2643142" cy="17144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Рисунок 8" descr="DSC02896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857760"/>
            <a:ext cx="3643306" cy="21431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DSC02900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643446"/>
            <a:ext cx="3643338" cy="22145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DSC02906_0.t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8" y="4859712"/>
            <a:ext cx="3000362" cy="199828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0" y="785813"/>
          <a:ext cx="9001125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142844" y="201590"/>
          <a:ext cx="9001156" cy="608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1500" y="1412875"/>
            <a:ext cx="8128000" cy="38830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Гипотеза </a:t>
            </a:r>
            <a:r>
              <a:rPr lang="ru-RU" sz="2100" b="1" dirty="0" smtClean="0">
                <a:cs typeface="Arial" charset="0"/>
              </a:rPr>
              <a:t>мы предполагаем, </a:t>
            </a:r>
            <a:r>
              <a:rPr lang="ru-RU" sz="2100" b="1" dirty="0">
                <a:cs typeface="Arial" charset="0"/>
              </a:rPr>
              <a:t>что </a:t>
            </a:r>
            <a:r>
              <a:rPr lang="ru-RU" sz="2100" b="1" dirty="0" err="1">
                <a:cs typeface="Arial" charset="0"/>
              </a:rPr>
              <a:t>предпрофильная</a:t>
            </a:r>
            <a:r>
              <a:rPr lang="ru-RU" sz="2100" b="1" dirty="0">
                <a:cs typeface="Arial" charset="0"/>
              </a:rPr>
              <a:t> подготовка и профильное обучение станут эффективным инструментом повышения качества общего образования при следующих условиях: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6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1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21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2643182"/>
          <a:ext cx="9001156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DSC02891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574246" cy="17144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3" descr="J:\фото юн физик\DSC039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0"/>
            <a:ext cx="2643142" cy="17144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Рисунок 9" descr="DSC02904_0.t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51139" y="0"/>
            <a:ext cx="2392861" cy="15936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4401801" y="29553"/>
            <a:ext cx="2560848" cy="17072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2286000"/>
            <a:ext cx="7715250" cy="2286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/>
              <a:t>    </a:t>
            </a:r>
            <a:r>
              <a:rPr lang="ru-RU" sz="2600" b="1">
                <a:latin typeface="Arial" charset="0"/>
                <a:cs typeface="Arial" charset="0"/>
              </a:rPr>
              <a:t>ПРОБЛЕМА    ИННОВАЦИОННОГО ПРОЕКТА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>
                <a:latin typeface="Times New Roman" pitchFamily="18" charset="0"/>
                <a:cs typeface="Times New Roman" pitchFamily="18" charset="0"/>
              </a:rPr>
            </a:br>
            <a:r>
              <a:rPr lang="ru-RU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>
                <a:latin typeface="Arial" charset="0"/>
                <a:cs typeface="Arial" charset="0"/>
              </a:rPr>
              <a:t>профильного обучения    состоит в поиске эффективной модели организации предпрофильной подготовки и профильного обучения  как инструмента повышения качества общего образования. </a:t>
            </a:r>
          </a:p>
        </p:txBody>
      </p:sp>
      <p:pic>
        <p:nvPicPr>
          <p:cNvPr id="5" name="Рисунок 4" descr="DSC0290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571868" cy="2285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DSC0291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0"/>
            <a:ext cx="3714776" cy="2285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SC02911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0"/>
            <a:ext cx="3428990" cy="2285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DSC02900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714884"/>
            <a:ext cx="3500462" cy="21431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2" descr="C:\Users\98AF~1\AppData\Local\Temp\Rar$DI70.168\DSC00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786322"/>
            <a:ext cx="2643206" cy="221455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Рисунок 10" descr="DSC02907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714884"/>
            <a:ext cx="3500430" cy="21431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5439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DSC02909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571868" cy="2285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DSC02893_0.t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-142900"/>
            <a:ext cx="3571900" cy="21106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SC02898_0.t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57422" y="-357214"/>
            <a:ext cx="4071966" cy="243281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428736"/>
            <a:ext cx="792961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Профильное обучение   преследует основные цели: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endParaRPr lang="ru-RU" sz="3200" dirty="0">
              <a:latin typeface="Arial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28625" y="2625725"/>
            <a:ext cx="85010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 создать условия для значительной  дифференциации содержания обучения, с широкими и гибкими возможностями построения школьниками индивидуальных образовательных программ; </a:t>
            </a:r>
          </a:p>
          <a:p>
            <a:pPr indent="450850"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 расширить возможности углубленного изучения отдельных учебных предметов; </a:t>
            </a:r>
          </a:p>
          <a:p>
            <a:pPr indent="450850"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 обеспечить преемственность между общим и профессиональным образованием, более эффективно подготовить выпускников школы к усвоению программ высшего профессионального образования.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169" y="10583"/>
            <a:ext cx="2705961" cy="16902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72769" y="-18739"/>
            <a:ext cx="2541673" cy="168882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420403" y="0"/>
            <a:ext cx="2586621" cy="17244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312985" y="-178777"/>
            <a:ext cx="3086117" cy="192193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1043</Words>
  <Application>Microsoft Office PowerPoint</Application>
  <PresentationFormat>Экран (4:3)</PresentationFormat>
  <Paragraphs>137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Wingdings</vt:lpstr>
      <vt:lpstr>Bookman Old Style</vt:lpstr>
      <vt:lpstr>Arial Unicode MS</vt:lpstr>
      <vt:lpstr>Arial Cyr</vt:lpstr>
      <vt:lpstr>Тема Office</vt:lpstr>
      <vt:lpstr>Презентация PowerPoint</vt:lpstr>
      <vt:lpstr>         АКТУАЛЬНОСТЬ   ИННОВАЦИОННОГО ПРОЕКТА           обусловлена необходимостью создания условий для реализации различных образовательных потребностей обучающихся и их семей, посредством взаимодействия образовательных организаций, в том числе социального партнёрства с ВУЗами и дополнительными организациями города.  </vt:lpstr>
      <vt:lpstr>Презентация PowerPoint</vt:lpstr>
      <vt:lpstr>Презентация PowerPoint</vt:lpstr>
      <vt:lpstr>Презентация PowerPoint</vt:lpstr>
      <vt:lpstr>Презентация PowerPoint</vt:lpstr>
      <vt:lpstr>    ПРОБЛЕМА    ИННОВАЦИОННОГО ПРОЕКТА  профильного обучения    состоит в поиске эффективной модели организации предпрофильной подготовки и профильного обучения  как инструмента повышения качества общего образования.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Физико-математический профиль</vt:lpstr>
      <vt:lpstr>Химико-биологический  профиль</vt:lpstr>
      <vt:lpstr>Основные требования к программе  профильного обучения:</vt:lpstr>
      <vt:lpstr>Образовательные эффекты:</vt:lpstr>
      <vt:lpstr>. </vt:lpstr>
      <vt:lpstr>Ожидаемые результаты исследования </vt:lpstr>
      <vt:lpstr>Презентация PowerPoint</vt:lpstr>
      <vt:lpstr>    СПАСИБО 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pc</cp:lastModifiedBy>
  <cp:revision>66</cp:revision>
  <dcterms:created xsi:type="dcterms:W3CDTF">2014-10-02T17:47:25Z</dcterms:created>
  <dcterms:modified xsi:type="dcterms:W3CDTF">2015-03-22T17:55:41Z</dcterms:modified>
</cp:coreProperties>
</file>