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8" r:id="rId2"/>
    <p:sldId id="326" r:id="rId3"/>
    <p:sldId id="329" r:id="rId4"/>
    <p:sldId id="341" r:id="rId5"/>
    <p:sldId id="339" r:id="rId6"/>
    <p:sldId id="340" r:id="rId7"/>
    <p:sldId id="335" r:id="rId8"/>
    <p:sldId id="337" r:id="rId9"/>
    <p:sldId id="338" r:id="rId10"/>
    <p:sldId id="332" r:id="rId11"/>
    <p:sldId id="333" r:id="rId12"/>
  </p:sldIdLst>
  <p:sldSz cx="12192000" cy="6858000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3BA3B1"/>
    <a:srgbClr val="41AB99"/>
    <a:srgbClr val="004442"/>
    <a:srgbClr val="0066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5907" autoAdjust="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r">
              <a:defRPr sz="1200"/>
            </a:lvl1pPr>
          </a:lstStyle>
          <a:p>
            <a:fld id="{7F5F2C0A-393F-4171-B9DE-494E115AB4FC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r">
              <a:defRPr sz="1200"/>
            </a:lvl1pPr>
          </a:lstStyle>
          <a:p>
            <a:fld id="{53ADD2EF-5519-433D-B338-F25D68DC45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6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305CF-9AA6-43A2-ABAF-9D2046B947A1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00DD3-9B0E-42D5-AF90-2F8A446CDD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9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8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7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00DD3-9B0E-42D5-AF90-2F8A446CDDC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1D7A-3786-4F67-8ABA-454E20E528D0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5E39-427F-47CB-B21D-A9767C66B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96E8-F983-4AD8-BB2B-C178EC8FBCBB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47D0-E620-49FD-ADC1-99B6164D8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B656-6435-4547-9F12-77C32FCF1386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A486-AC45-4D3F-B6BC-E59B5A18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C455-BA53-4CAB-BA4C-C40455E1068D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0D88-7668-4156-8AB2-3590482A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0069-AA0B-4749-8E76-A129337AC6D7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BC49-3107-488C-B115-8FC6E5261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8479-4505-4C4A-9922-C5A4FCCCD009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CE4C-C527-4183-9625-AA17AB91D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5ADC-B8D6-4B38-8A5D-10083CDB56AC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7A1F-6C11-462A-AF70-0A7FBB824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5A2F-14C8-4C60-BEB3-FAB3DEF70830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216C-674D-4B0A-B196-792331278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57A5-B077-48F6-84BF-99B8EADB905B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E319-1007-4049-861B-B1C58A44D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1352-F27D-4F80-AA8D-E2D57489BE39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7D81-FA31-447B-9AB0-BC0C451E1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0D50-39A6-4540-900E-60096D4492D0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85E4-A0F8-4FFE-97A3-CA5EC7F2F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834207-CF65-4469-A8C5-6860E836B980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B589-09D2-44D4-B338-6D1718AAD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el-school-6.ru/" TargetMode="External"/><Relationship Id="rId4" Type="http://schemas.openxmlformats.org/officeDocument/2006/relationships/hyperlink" Target="mailto:mail@schoo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827662" y="1663960"/>
            <a:ext cx="2101709" cy="20278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endParaRPr lang="ru-RU" sz="27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7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</a:t>
            </a:r>
          </a:p>
          <a:p>
            <a:pPr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Краевая инновационная площадка - 2021</a:t>
            </a:r>
            <a: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ru-RU" sz="27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699404" y="2325396"/>
            <a:ext cx="8128258" cy="152262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проекта </a:t>
            </a: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площадки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400" b="1" dirty="0" smtClean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модель обучения в профильном гуманитарном классе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3400" b="1" dirty="0" smtClean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(под патронатом МВД)</a:t>
            </a:r>
            <a:r>
              <a:rPr kumimoji="0" lang="ru-RU" sz="3400" b="1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5718" y="4221283"/>
            <a:ext cx="5418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 err="1" smtClean="0">
                <a:solidFill>
                  <a:schemeClr val="accent5">
                    <a:lumMod val="75000"/>
                  </a:schemeClr>
                </a:solidFill>
              </a:rPr>
              <a:t>Бурахович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  <a:t> Ирина Юрьевна – директор МАОУ СОШ №6 им. Евдокии </a:t>
            </a:r>
            <a:r>
              <a:rPr lang="ru-RU" altLang="ru-RU" sz="1400" dirty="0" err="1" smtClean="0">
                <a:solidFill>
                  <a:schemeClr val="accent5">
                    <a:lumMod val="75000"/>
                  </a:schemeClr>
                </a:solidFill>
              </a:rPr>
              <a:t>Бершанской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  <a:t>, «Почетный работник общего образования РФ»</a:t>
            </a:r>
            <a:b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altLang="ru-RU" sz="1400" dirty="0" err="1" smtClean="0">
                <a:solidFill>
                  <a:schemeClr val="accent5">
                    <a:lumMod val="75000"/>
                  </a:schemeClr>
                </a:solidFill>
              </a:rPr>
              <a:t>Исупова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  <a:t> Ирина Викторовна –</a:t>
            </a:r>
            <a:r>
              <a:rPr lang="ru-RU" altLang="ru-RU" sz="1400" dirty="0" err="1" smtClean="0">
                <a:solidFill>
                  <a:schemeClr val="accent5">
                    <a:lumMod val="75000"/>
                  </a:schemeClr>
                </a:solidFill>
              </a:rPr>
              <a:t>к.ю.н</a:t>
            </a: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  <a:t>. , зам. директора по НМР</a:t>
            </a:r>
          </a:p>
          <a:p>
            <a:pPr algn="just"/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  <a:t>Соболева Юлия Николаевна – депутат Думы муниципального образования город-курорт Геленджик, председатель Общественного совета Отдела МВД России по г. Геленджику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148211" y="4013053"/>
            <a:ext cx="1358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АВТОРЫ    ПРОЕКТА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089864" y="3987280"/>
            <a:ext cx="476885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657600" y="5849212"/>
            <a:ext cx="4486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</a:rPr>
              <a:t>Петровский Вадим Сергеевич – начальник отдела МВД России по г. Геленджику, полковник полиции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5892" y="1155999"/>
            <a:ext cx="8289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№6 имени Евдокии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Бершанской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город-курорт Геленджик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826832" y="5487337"/>
            <a:ext cx="29156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 КОНСУЛЬТАНТ  ИННОВАЦИИ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85420" y="5797565"/>
            <a:ext cx="3465616" cy="502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 23"/>
          <p:cNvSpPr/>
          <p:nvPr/>
        </p:nvSpPr>
        <p:spPr>
          <a:xfrm>
            <a:off x="9524899" y="888762"/>
            <a:ext cx="2291086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Отчет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9075" y="3914775"/>
            <a:ext cx="4066345" cy="219833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endParaRPr lang="ru-RU" sz="27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Краевая инновационная площадка - </a:t>
            </a: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2021</a:t>
            </a:r>
            <a: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ru-RU" sz="27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8453888" y="888762"/>
            <a:ext cx="3407434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19075" y="1360578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90500" y="1340386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4" name="Параллелограмм 403"/>
          <p:cNvSpPr/>
          <p:nvPr/>
        </p:nvSpPr>
        <p:spPr>
          <a:xfrm>
            <a:off x="3709358" y="2548593"/>
            <a:ext cx="8482643" cy="3416320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89321" y="2009607"/>
            <a:ext cx="3648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ИННОВАЦИОННЫЕ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ПРОЕКТЫ:</a:t>
            </a:r>
            <a:endParaRPr lang="ru-RU" altLang="ru-RU" sz="1600" b="1" dirty="0" smtClean="0">
              <a:solidFill>
                <a:schemeClr val="accent1">
                  <a:lumMod val="75000"/>
                </a:schemeClr>
              </a:solidFill>
              <a:ea typeface="Calibri" pitchFamily="34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7041843" y="2355011"/>
            <a:ext cx="3560021" cy="1512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072332" y="5581291"/>
            <a:ext cx="6150634" cy="2587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44529" y="2548593"/>
            <a:ext cx="6694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/>
              <a:t>Проект «Память сердца</a:t>
            </a:r>
            <a:r>
              <a:rPr lang="ru-RU" b="1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«Клуб многодетных сотрудников полиции «Семь - Я</a:t>
            </a:r>
            <a:r>
              <a:rPr lang="ru-RU" b="1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«Клуб вдов сотрудников МВД «Память</a:t>
            </a:r>
            <a:r>
              <a:rPr lang="ru-RU" b="1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Открытые уроки «Час истории» в музейной комнате ОМВД по городу </a:t>
            </a:r>
            <a:r>
              <a:rPr lang="ru-RU" b="1" dirty="0" smtClean="0"/>
              <a:t>Геленджику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Движение молодежи и школьников «Волонтеры полиции</a:t>
            </a:r>
            <a:r>
              <a:rPr lang="ru-RU" b="1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«Каникулы с Общественным советом</a:t>
            </a:r>
            <a:r>
              <a:rPr lang="ru-RU" b="1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Цикл правовых и патриотических викторин, приуроченных к различным памятным датам в истории России: «Самый важный закон», «Что вы знаете о правоохранительных органах», «Имею право», «</a:t>
            </a:r>
            <a:r>
              <a:rPr lang="ru-RU" b="1" dirty="0" err="1"/>
              <a:t>Правознайка</a:t>
            </a:r>
            <a:r>
              <a:rPr lang="ru-RU" b="1" dirty="0"/>
              <a:t>», «Азбука безопасности», «Азбука Победы»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5" y="2082972"/>
            <a:ext cx="2238268" cy="1678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" y="4821811"/>
            <a:ext cx="2219618" cy="1664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8" y="3541698"/>
            <a:ext cx="2128136" cy="170417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/>
          <p:cNvSpPr/>
          <p:nvPr/>
        </p:nvSpPr>
        <p:spPr>
          <a:xfrm>
            <a:off x="5282779" y="5738224"/>
            <a:ext cx="6909221" cy="6728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endParaRPr lang="ru-RU" sz="27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000" b="1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Краевая инновационная площадка - 2021</a:t>
            </a:r>
            <a: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ru-RU" sz="27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8260872" y="888761"/>
            <a:ext cx="3600450" cy="933563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диссеминация </a:t>
            </a:r>
          </a:p>
          <a:p>
            <a:pPr algn="ctr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деятельности КИП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71450" y="1312953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52400" y="1340386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4" name="Параллелограмм 403"/>
          <p:cNvSpPr/>
          <p:nvPr/>
        </p:nvSpPr>
        <p:spPr>
          <a:xfrm>
            <a:off x="7198242" y="2493934"/>
            <a:ext cx="4736583" cy="2992466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260871" y="2019132"/>
            <a:ext cx="3648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ПРИГЛАШАЕМ К СОТРУДНИЧЕСТВУ !</a:t>
            </a: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8013393" y="2364536"/>
            <a:ext cx="3560021" cy="1512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890857" y="2056170"/>
            <a:ext cx="3648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СОЗДАНА СЕТЬ СЕТЕВЫХ ПАРТНЕРОВ :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V="1">
            <a:off x="670418" y="2366425"/>
            <a:ext cx="3560021" cy="1512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527548" y="5680336"/>
            <a:ext cx="6781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ea typeface="Calibri" pitchFamily="34" charset="0"/>
              </a:rPr>
              <a:t>Перспективность проекта заключается расширением сетевого взаимодействия и 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ea typeface="Calibri" pitchFamily="34" charset="0"/>
              </a:rPr>
              <a:t>способности модели к аккомодации </a:t>
            </a: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ea typeface="Calibri" pitchFamily="34" charset="0"/>
              </a:rPr>
              <a:t>(перенос на другой профиль)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349" y="2441913"/>
            <a:ext cx="7329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МАОУ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СОШ №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34 г. Краснодар</a:t>
            </a:r>
          </a:p>
          <a:p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МАОУ СОШ №96 им. Владислава Посадского г.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Краснодар 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МБОУ 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СОШ № 29 имени Ю.А.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Амелова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г. Новороссийска</a:t>
            </a:r>
          </a:p>
          <a:p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МБОУ СОШ №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 им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генерал-фельдмаршала М.С.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Воронцова г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Ейска МО </a:t>
            </a:r>
            <a:r>
              <a:rPr lang="ru-RU" alt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Ейский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район</a:t>
            </a:r>
          </a:p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МБОУ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СОШ №1 им. Адмирала </a:t>
            </a:r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Холостякова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МО г. –к. Геленджик</a:t>
            </a:r>
          </a:p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ФГБОУ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 «Кубанский государственный университет»</a:t>
            </a:r>
          </a:p>
          <a:p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ФГАОУ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 «Южный федеральный университет»</a:t>
            </a:r>
          </a:p>
          <a:p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Анапский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филиал ФГБОУ ВО «Московский педагогический государственный университет»</a:t>
            </a:r>
          </a:p>
          <a:p>
            <a:r>
              <a:rPr lang="ru-RU" altLang="ru-RU" sz="1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Отдел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МВД России по г. Геленджику и др.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99992" y="3307853"/>
            <a:ext cx="3551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353460, Краснодарский край,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г. Геленджик, Жуковского ул., 7.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79102" y="3962507"/>
            <a:ext cx="412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Электронная почта: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sosh6gel@mail.ru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Телефон/факс: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 (86141) 5-56-11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Официальный сайт школы: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http://gel-school-6.ru/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33219" y="2486814"/>
            <a:ext cx="374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МАОУ СОШ №6 </a:t>
            </a:r>
          </a:p>
          <a:p>
            <a:pPr algn="ctr"/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им. Евдокии </a:t>
            </a:r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Бершанской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Параллелограмм 317"/>
          <p:cNvSpPr/>
          <p:nvPr/>
        </p:nvSpPr>
        <p:spPr>
          <a:xfrm>
            <a:off x="518212" y="2477341"/>
            <a:ext cx="6819289" cy="1188215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сформировать восприимчивость учащихся к профессиям и специальностям системы МВД России и других правоохранительных органов; создать и внедрить модель обучения в профильных гуманитарных классах под патронатом МВД, включающую методики личностно-ориентированного обучения, нормативно-правовую, организационно- методическую базу и т.д.;</a:t>
            </a:r>
          </a:p>
        </p:txBody>
      </p:sp>
      <p:sp>
        <p:nvSpPr>
          <p:cNvPr id="317" name="Параллелограмм 316"/>
          <p:cNvSpPr/>
          <p:nvPr/>
        </p:nvSpPr>
        <p:spPr>
          <a:xfrm>
            <a:off x="7489454" y="1975579"/>
            <a:ext cx="4432253" cy="4510946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endParaRPr lang="ru-RU" sz="27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000" b="1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ru-RU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Краевая инновационная площадка - 2021</a:t>
            </a:r>
            <a: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ru-RU" sz="27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7851761" y="1066391"/>
            <a:ext cx="4231991" cy="785706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инновационного проекта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52399" y="1332003"/>
            <a:ext cx="7668883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21920" y="130588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4" name="TextBox 6"/>
          <p:cNvSpPr txBox="1">
            <a:spLocks noChangeArrowheads="1"/>
          </p:cNvSpPr>
          <p:nvPr/>
        </p:nvSpPr>
        <p:spPr bwMode="auto">
          <a:xfrm>
            <a:off x="121920" y="2088624"/>
            <a:ext cx="3620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инновационного проекта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 flipV="1">
            <a:off x="140710" y="2427006"/>
            <a:ext cx="2935776" cy="3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Dashed center line"/>
          <p:cNvSpPr>
            <a:spLocks noChangeShapeType="1"/>
          </p:cNvSpPr>
          <p:nvPr/>
        </p:nvSpPr>
        <p:spPr bwMode="auto">
          <a:xfrm flipH="1">
            <a:off x="375219" y="2615014"/>
            <a:ext cx="795" cy="3952051"/>
          </a:xfrm>
          <a:prstGeom prst="lin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2" name="Start point"/>
          <p:cNvSpPr>
            <a:spLocks noChangeArrowheads="1"/>
          </p:cNvSpPr>
          <p:nvPr/>
        </p:nvSpPr>
        <p:spPr bwMode="auto">
          <a:xfrm>
            <a:off x="348233" y="2569859"/>
            <a:ext cx="55563" cy="571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3" name="End point"/>
          <p:cNvSpPr>
            <a:spLocks noChangeArrowheads="1"/>
          </p:cNvSpPr>
          <p:nvPr/>
        </p:nvSpPr>
        <p:spPr bwMode="auto">
          <a:xfrm>
            <a:off x="348233" y="6567065"/>
            <a:ext cx="55563" cy="571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4" name="Circle 02"/>
          <p:cNvSpPr>
            <a:spLocks noChangeArrowheads="1"/>
          </p:cNvSpPr>
          <p:nvPr/>
        </p:nvSpPr>
        <p:spPr bwMode="auto">
          <a:xfrm>
            <a:off x="321245" y="3339677"/>
            <a:ext cx="107950" cy="10953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rnd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5" name="Circle 04"/>
          <p:cNvSpPr>
            <a:spLocks noChangeArrowheads="1"/>
          </p:cNvSpPr>
          <p:nvPr/>
        </p:nvSpPr>
        <p:spPr bwMode="auto">
          <a:xfrm>
            <a:off x="338337" y="4553403"/>
            <a:ext cx="107950" cy="1079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 cap="rnd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6" name="Circle 06"/>
          <p:cNvSpPr>
            <a:spLocks noChangeArrowheads="1"/>
          </p:cNvSpPr>
          <p:nvPr/>
        </p:nvSpPr>
        <p:spPr bwMode="auto">
          <a:xfrm>
            <a:off x="321245" y="5741491"/>
            <a:ext cx="107950" cy="107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rnd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" name="Freeform 83"/>
          <p:cNvSpPr>
            <a:spLocks/>
          </p:cNvSpPr>
          <p:nvPr/>
        </p:nvSpPr>
        <p:spPr bwMode="auto">
          <a:xfrm>
            <a:off x="282010" y="2515108"/>
            <a:ext cx="169980" cy="151180"/>
          </a:xfrm>
          <a:custGeom>
            <a:avLst/>
            <a:gdLst/>
            <a:ahLst/>
            <a:cxnLst>
              <a:cxn ang="0">
                <a:pos x="50" y="149"/>
              </a:cxn>
              <a:cxn ang="0">
                <a:pos x="0" y="77"/>
              </a:cxn>
              <a:cxn ang="0">
                <a:pos x="77" y="0"/>
              </a:cxn>
              <a:cxn ang="0">
                <a:pos x="154" y="77"/>
              </a:cxn>
              <a:cxn ang="0">
                <a:pos x="104" y="149"/>
              </a:cxn>
            </a:cxnLst>
            <a:rect l="0" t="0" r="r" b="b"/>
            <a:pathLst>
              <a:path w="154" h="149">
                <a:moveTo>
                  <a:pt x="50" y="149"/>
                </a:moveTo>
                <a:cubicBezTo>
                  <a:pt x="21" y="139"/>
                  <a:pt x="0" y="110"/>
                  <a:pt x="0" y="77"/>
                </a:cubicBezTo>
                <a:cubicBezTo>
                  <a:pt x="0" y="35"/>
                  <a:pt x="34" y="0"/>
                  <a:pt x="77" y="0"/>
                </a:cubicBezTo>
                <a:cubicBezTo>
                  <a:pt x="119" y="0"/>
                  <a:pt x="154" y="35"/>
                  <a:pt x="154" y="77"/>
                </a:cubicBezTo>
                <a:cubicBezTo>
                  <a:pt x="154" y="110"/>
                  <a:pt x="133" y="139"/>
                  <a:pt x="104" y="149"/>
                </a:cubicBezTo>
              </a:path>
            </a:pathLst>
          </a:custGeom>
          <a:noFill/>
          <a:ln w="1270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9" name="Параллелограмм 318"/>
          <p:cNvSpPr/>
          <p:nvPr/>
        </p:nvSpPr>
        <p:spPr>
          <a:xfrm>
            <a:off x="392312" y="3793584"/>
            <a:ext cx="6819371" cy="1164979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разработать и реализовать рабочие программы, учебные модули и курсы урочной, и внеурочной деятельности правовой направленности, электронные образовательные ресурсы с повышенным уровнем сложности учебного материала по профильным предметам; создать условия для повышения профессиональных компетенций педагогов в соответствии с направлениями инновационной деятельности проекта;</a:t>
            </a:r>
          </a:p>
        </p:txBody>
      </p:sp>
      <p:sp>
        <p:nvSpPr>
          <p:cNvPr id="320" name="Параллелограмм 319"/>
          <p:cNvSpPr/>
          <p:nvPr/>
        </p:nvSpPr>
        <p:spPr>
          <a:xfrm>
            <a:off x="375219" y="5152005"/>
            <a:ext cx="6758826" cy="1337865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разработать методические материалы, обобщить опыт реализации модели инновационного проекта и распространить его через сетевое взаимодействие и участие в научных мероприятиях различного уровня, а также путем публикации в различных печатных и электронных изданиях.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13478" y="2045652"/>
            <a:ext cx="4508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учебно-методических, организационных, материально-технических условий для обеспечения функционирования и развития инновационной модели пред профильного и профильного обучения по гуманитарному направлению под патронатом МВД,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ориентации обучающихся, созданию каждым выпускником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образовательного маршрута,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личных потребностей, а в будущем выбору профессии для службы в полиции и правоохранительных органах Краснодарского края и России.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80" y="4793381"/>
            <a:ext cx="2514215" cy="1620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19" y="4777064"/>
            <a:ext cx="2506690" cy="183748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Краевая инновационная площадка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-2021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8951396" y="888762"/>
            <a:ext cx="3132357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деятельность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61925" y="1351053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21920" y="130588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8" name="2"/>
          <p:cNvSpPr>
            <a:spLocks noChangeArrowheads="1"/>
          </p:cNvSpPr>
          <p:nvPr/>
        </p:nvSpPr>
        <p:spPr bwMode="auto">
          <a:xfrm>
            <a:off x="9374817" y="1988926"/>
            <a:ext cx="446704" cy="96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ru-RU" sz="6300" dirty="0">
                <a:solidFill>
                  <a:schemeClr val="accent4">
                    <a:lumMod val="40000"/>
                    <a:lumOff val="60000"/>
                  </a:schemeClr>
                </a:solidFill>
                <a:latin typeface="Abel" charset="0"/>
                <a:cs typeface="Arial" pitchFamily="34" charset="0"/>
              </a:rPr>
              <a:t>2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4"/>
          <p:cNvSpPr>
            <a:spLocks noChangeArrowheads="1"/>
          </p:cNvSpPr>
          <p:nvPr/>
        </p:nvSpPr>
        <p:spPr bwMode="auto">
          <a:xfrm>
            <a:off x="7109575" y="2834909"/>
            <a:ext cx="44884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ru-RU" sz="63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bel" charset="0"/>
                <a:cs typeface="Arial" pitchFamily="34" charset="0"/>
              </a:rPr>
              <a:t>3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Gear 5"/>
          <p:cNvSpPr>
            <a:spLocks noEditPoints="1"/>
          </p:cNvSpPr>
          <p:nvPr/>
        </p:nvSpPr>
        <p:spPr bwMode="auto">
          <a:xfrm>
            <a:off x="7763514" y="1493586"/>
            <a:ext cx="1476179" cy="1270879"/>
          </a:xfrm>
          <a:custGeom>
            <a:avLst/>
            <a:gdLst/>
            <a:ahLst/>
            <a:cxnLst>
              <a:cxn ang="0">
                <a:pos x="998" y="543"/>
              </a:cxn>
              <a:cxn ang="0">
                <a:pos x="998" y="516"/>
              </a:cxn>
              <a:cxn ang="0">
                <a:pos x="1053" y="472"/>
              </a:cxn>
              <a:cxn ang="0">
                <a:pos x="975" y="380"/>
              </a:cxn>
              <a:cxn ang="0">
                <a:pos x="966" y="355"/>
              </a:cxn>
              <a:cxn ang="0">
                <a:pos x="1002" y="295"/>
              </a:cxn>
              <a:cxn ang="0">
                <a:pos x="897" y="236"/>
              </a:cxn>
              <a:cxn ang="0">
                <a:pos x="879" y="216"/>
              </a:cxn>
              <a:cxn ang="0">
                <a:pos x="893" y="146"/>
              </a:cxn>
              <a:cxn ang="0">
                <a:pos x="774" y="127"/>
              </a:cxn>
              <a:cxn ang="0">
                <a:pos x="751" y="113"/>
              </a:cxn>
              <a:cxn ang="0">
                <a:pos x="675" y="20"/>
              </a:cxn>
              <a:cxn ang="0">
                <a:pos x="595" y="62"/>
              </a:cxn>
              <a:cxn ang="0">
                <a:pos x="561" y="0"/>
              </a:cxn>
              <a:cxn ang="0">
                <a:pos x="457" y="62"/>
              </a:cxn>
              <a:cxn ang="0">
                <a:pos x="431" y="67"/>
              </a:cxn>
              <a:cxn ang="0">
                <a:pos x="313" y="44"/>
              </a:cxn>
              <a:cxn ang="0">
                <a:pos x="279" y="127"/>
              </a:cxn>
              <a:cxn ang="0">
                <a:pos x="213" y="102"/>
              </a:cxn>
              <a:cxn ang="0">
                <a:pos x="173" y="216"/>
              </a:cxn>
              <a:cxn ang="0">
                <a:pos x="156" y="236"/>
              </a:cxn>
              <a:cxn ang="0">
                <a:pos x="86" y="235"/>
              </a:cxn>
              <a:cxn ang="0">
                <a:pos x="87" y="355"/>
              </a:cxn>
              <a:cxn ang="0">
                <a:pos x="78" y="380"/>
              </a:cxn>
              <a:cxn ang="0">
                <a:pos x="12" y="403"/>
              </a:cxn>
              <a:cxn ang="0">
                <a:pos x="54" y="516"/>
              </a:cxn>
              <a:cxn ang="0">
                <a:pos x="54" y="529"/>
              </a:cxn>
              <a:cxn ang="0">
                <a:pos x="54" y="542"/>
              </a:cxn>
              <a:cxn ang="0">
                <a:pos x="12" y="655"/>
              </a:cxn>
              <a:cxn ang="0">
                <a:pos x="78" y="678"/>
              </a:cxn>
              <a:cxn ang="0">
                <a:pos x="87" y="703"/>
              </a:cxn>
              <a:cxn ang="0">
                <a:pos x="86" y="824"/>
              </a:cxn>
              <a:cxn ang="0">
                <a:pos x="156" y="822"/>
              </a:cxn>
              <a:cxn ang="0">
                <a:pos x="173" y="843"/>
              </a:cxn>
              <a:cxn ang="0">
                <a:pos x="213" y="957"/>
              </a:cxn>
              <a:cxn ang="0">
                <a:pos x="279" y="932"/>
              </a:cxn>
              <a:cxn ang="0">
                <a:pos x="313" y="1014"/>
              </a:cxn>
              <a:cxn ang="0">
                <a:pos x="431" y="992"/>
              </a:cxn>
              <a:cxn ang="0">
                <a:pos x="457" y="997"/>
              </a:cxn>
              <a:cxn ang="0">
                <a:pos x="561" y="1058"/>
              </a:cxn>
              <a:cxn ang="0">
                <a:pos x="595" y="996"/>
              </a:cxn>
              <a:cxn ang="0">
                <a:pos x="675" y="1038"/>
              </a:cxn>
              <a:cxn ang="0">
                <a:pos x="751" y="945"/>
              </a:cxn>
              <a:cxn ang="0">
                <a:pos x="774" y="932"/>
              </a:cxn>
              <a:cxn ang="0">
                <a:pos x="893" y="912"/>
              </a:cxn>
              <a:cxn ang="0">
                <a:pos x="879" y="843"/>
              </a:cxn>
              <a:cxn ang="0">
                <a:pos x="897" y="823"/>
              </a:cxn>
              <a:cxn ang="0">
                <a:pos x="1002" y="764"/>
              </a:cxn>
              <a:cxn ang="0">
                <a:pos x="966" y="703"/>
              </a:cxn>
              <a:cxn ang="0">
                <a:pos x="975" y="678"/>
              </a:cxn>
              <a:cxn ang="0">
                <a:pos x="1053" y="587"/>
              </a:cxn>
              <a:cxn ang="0">
                <a:pos x="526" y="754"/>
              </a:cxn>
              <a:cxn ang="0">
                <a:pos x="526" y="304"/>
              </a:cxn>
              <a:cxn ang="0">
                <a:pos x="526" y="754"/>
              </a:cxn>
            </a:cxnLst>
            <a:rect l="0" t="0" r="r" b="b"/>
            <a:pathLst>
              <a:path w="1053" h="1058">
                <a:moveTo>
                  <a:pt x="999" y="542"/>
                </a:moveTo>
                <a:cubicBezTo>
                  <a:pt x="998" y="543"/>
                  <a:pt x="998" y="543"/>
                  <a:pt x="998" y="543"/>
                </a:cubicBezTo>
                <a:cubicBezTo>
                  <a:pt x="999" y="538"/>
                  <a:pt x="999" y="534"/>
                  <a:pt x="999" y="529"/>
                </a:cubicBezTo>
                <a:cubicBezTo>
                  <a:pt x="999" y="525"/>
                  <a:pt x="999" y="520"/>
                  <a:pt x="998" y="516"/>
                </a:cubicBezTo>
                <a:cubicBezTo>
                  <a:pt x="999" y="516"/>
                  <a:pt x="999" y="516"/>
                  <a:pt x="999" y="516"/>
                </a:cubicBezTo>
                <a:cubicBezTo>
                  <a:pt x="997" y="489"/>
                  <a:pt x="1033" y="475"/>
                  <a:pt x="1053" y="472"/>
                </a:cubicBezTo>
                <a:cubicBezTo>
                  <a:pt x="1041" y="403"/>
                  <a:pt x="1041" y="403"/>
                  <a:pt x="1041" y="403"/>
                </a:cubicBezTo>
                <a:cubicBezTo>
                  <a:pt x="1021" y="407"/>
                  <a:pt x="982" y="406"/>
                  <a:pt x="975" y="380"/>
                </a:cubicBezTo>
                <a:cubicBezTo>
                  <a:pt x="975" y="380"/>
                  <a:pt x="975" y="380"/>
                  <a:pt x="975" y="380"/>
                </a:cubicBezTo>
                <a:cubicBezTo>
                  <a:pt x="972" y="372"/>
                  <a:pt x="969" y="363"/>
                  <a:pt x="966" y="355"/>
                </a:cubicBezTo>
                <a:cubicBezTo>
                  <a:pt x="966" y="355"/>
                  <a:pt x="966" y="355"/>
                  <a:pt x="966" y="355"/>
                </a:cubicBezTo>
                <a:cubicBezTo>
                  <a:pt x="954" y="330"/>
                  <a:pt x="984" y="305"/>
                  <a:pt x="1002" y="295"/>
                </a:cubicBezTo>
                <a:cubicBezTo>
                  <a:pt x="967" y="235"/>
                  <a:pt x="967" y="235"/>
                  <a:pt x="967" y="235"/>
                </a:cubicBezTo>
                <a:cubicBezTo>
                  <a:pt x="949" y="245"/>
                  <a:pt x="913" y="258"/>
                  <a:pt x="897" y="236"/>
                </a:cubicBezTo>
                <a:cubicBezTo>
                  <a:pt x="897" y="236"/>
                  <a:pt x="897" y="236"/>
                  <a:pt x="897" y="236"/>
                </a:cubicBezTo>
                <a:cubicBezTo>
                  <a:pt x="891" y="229"/>
                  <a:pt x="885" y="222"/>
                  <a:pt x="879" y="216"/>
                </a:cubicBezTo>
                <a:cubicBezTo>
                  <a:pt x="880" y="216"/>
                  <a:pt x="880" y="216"/>
                  <a:pt x="880" y="216"/>
                </a:cubicBezTo>
                <a:cubicBezTo>
                  <a:pt x="861" y="196"/>
                  <a:pt x="880" y="162"/>
                  <a:pt x="893" y="146"/>
                </a:cubicBezTo>
                <a:cubicBezTo>
                  <a:pt x="840" y="102"/>
                  <a:pt x="840" y="102"/>
                  <a:pt x="840" y="102"/>
                </a:cubicBezTo>
                <a:cubicBezTo>
                  <a:pt x="826" y="118"/>
                  <a:pt x="797" y="142"/>
                  <a:pt x="774" y="127"/>
                </a:cubicBezTo>
                <a:cubicBezTo>
                  <a:pt x="774" y="127"/>
                  <a:pt x="774" y="127"/>
                  <a:pt x="774" y="127"/>
                </a:cubicBezTo>
                <a:cubicBezTo>
                  <a:pt x="766" y="122"/>
                  <a:pt x="759" y="118"/>
                  <a:pt x="751" y="113"/>
                </a:cubicBezTo>
                <a:cubicBezTo>
                  <a:pt x="727" y="101"/>
                  <a:pt x="733" y="63"/>
                  <a:pt x="740" y="44"/>
                </a:cubicBezTo>
                <a:cubicBezTo>
                  <a:pt x="675" y="20"/>
                  <a:pt x="675" y="20"/>
                  <a:pt x="675" y="20"/>
                </a:cubicBezTo>
                <a:cubicBezTo>
                  <a:pt x="668" y="40"/>
                  <a:pt x="648" y="72"/>
                  <a:pt x="622" y="67"/>
                </a:cubicBezTo>
                <a:cubicBezTo>
                  <a:pt x="613" y="65"/>
                  <a:pt x="604" y="63"/>
                  <a:pt x="595" y="62"/>
                </a:cubicBezTo>
                <a:cubicBezTo>
                  <a:pt x="595" y="62"/>
                  <a:pt x="595" y="62"/>
                  <a:pt x="595" y="62"/>
                </a:cubicBezTo>
                <a:cubicBezTo>
                  <a:pt x="568" y="59"/>
                  <a:pt x="561" y="21"/>
                  <a:pt x="561" y="0"/>
                </a:cubicBezTo>
                <a:cubicBezTo>
                  <a:pt x="492" y="0"/>
                  <a:pt x="492" y="0"/>
                  <a:pt x="492" y="0"/>
                </a:cubicBezTo>
                <a:cubicBezTo>
                  <a:pt x="492" y="21"/>
                  <a:pt x="485" y="59"/>
                  <a:pt x="457" y="62"/>
                </a:cubicBezTo>
                <a:cubicBezTo>
                  <a:pt x="457" y="62"/>
                  <a:pt x="457" y="62"/>
                  <a:pt x="457" y="62"/>
                </a:cubicBezTo>
                <a:cubicBezTo>
                  <a:pt x="448" y="63"/>
                  <a:pt x="439" y="65"/>
                  <a:pt x="431" y="67"/>
                </a:cubicBezTo>
                <a:cubicBezTo>
                  <a:pt x="404" y="72"/>
                  <a:pt x="385" y="40"/>
                  <a:pt x="378" y="20"/>
                </a:cubicBezTo>
                <a:cubicBezTo>
                  <a:pt x="313" y="44"/>
                  <a:pt x="313" y="44"/>
                  <a:pt x="313" y="44"/>
                </a:cubicBezTo>
                <a:cubicBezTo>
                  <a:pt x="320" y="63"/>
                  <a:pt x="326" y="101"/>
                  <a:pt x="302" y="113"/>
                </a:cubicBezTo>
                <a:cubicBezTo>
                  <a:pt x="294" y="118"/>
                  <a:pt x="286" y="122"/>
                  <a:pt x="279" y="127"/>
                </a:cubicBezTo>
                <a:cubicBezTo>
                  <a:pt x="279" y="127"/>
                  <a:pt x="279" y="127"/>
                  <a:pt x="279" y="127"/>
                </a:cubicBezTo>
                <a:cubicBezTo>
                  <a:pt x="256" y="142"/>
                  <a:pt x="226" y="118"/>
                  <a:pt x="213" y="10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73" y="162"/>
                  <a:pt x="192" y="196"/>
                  <a:pt x="173" y="216"/>
                </a:cubicBezTo>
                <a:cubicBezTo>
                  <a:pt x="173" y="216"/>
                  <a:pt x="173" y="216"/>
                  <a:pt x="173" y="216"/>
                </a:cubicBezTo>
                <a:cubicBezTo>
                  <a:pt x="167" y="222"/>
                  <a:pt x="162" y="229"/>
                  <a:pt x="156" y="236"/>
                </a:cubicBezTo>
                <a:cubicBezTo>
                  <a:pt x="156" y="236"/>
                  <a:pt x="156" y="236"/>
                  <a:pt x="156" y="236"/>
                </a:cubicBezTo>
                <a:cubicBezTo>
                  <a:pt x="140" y="258"/>
                  <a:pt x="104" y="245"/>
                  <a:pt x="86" y="235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69" y="305"/>
                  <a:pt x="98" y="330"/>
                  <a:pt x="87" y="355"/>
                </a:cubicBezTo>
                <a:cubicBezTo>
                  <a:pt x="87" y="355"/>
                  <a:pt x="87" y="355"/>
                  <a:pt x="87" y="355"/>
                </a:cubicBezTo>
                <a:cubicBezTo>
                  <a:pt x="84" y="363"/>
                  <a:pt x="81" y="372"/>
                  <a:pt x="78" y="380"/>
                </a:cubicBezTo>
                <a:cubicBezTo>
                  <a:pt x="78" y="380"/>
                  <a:pt x="78" y="380"/>
                  <a:pt x="78" y="380"/>
                </a:cubicBezTo>
                <a:cubicBezTo>
                  <a:pt x="71" y="406"/>
                  <a:pt x="32" y="407"/>
                  <a:pt x="12" y="403"/>
                </a:cubicBezTo>
                <a:cubicBezTo>
                  <a:pt x="0" y="472"/>
                  <a:pt x="0" y="472"/>
                  <a:pt x="0" y="472"/>
                </a:cubicBezTo>
                <a:cubicBezTo>
                  <a:pt x="20" y="475"/>
                  <a:pt x="56" y="489"/>
                  <a:pt x="54" y="516"/>
                </a:cubicBezTo>
                <a:cubicBezTo>
                  <a:pt x="54" y="516"/>
                  <a:pt x="54" y="516"/>
                  <a:pt x="54" y="516"/>
                </a:cubicBezTo>
                <a:cubicBezTo>
                  <a:pt x="54" y="520"/>
                  <a:pt x="54" y="525"/>
                  <a:pt x="54" y="529"/>
                </a:cubicBezTo>
                <a:cubicBezTo>
                  <a:pt x="54" y="534"/>
                  <a:pt x="54" y="538"/>
                  <a:pt x="54" y="543"/>
                </a:cubicBezTo>
                <a:cubicBezTo>
                  <a:pt x="54" y="542"/>
                  <a:pt x="54" y="542"/>
                  <a:pt x="54" y="542"/>
                </a:cubicBezTo>
                <a:cubicBezTo>
                  <a:pt x="56" y="570"/>
                  <a:pt x="20" y="583"/>
                  <a:pt x="0" y="587"/>
                </a:cubicBezTo>
                <a:cubicBezTo>
                  <a:pt x="12" y="655"/>
                  <a:pt x="12" y="655"/>
                  <a:pt x="12" y="655"/>
                </a:cubicBezTo>
                <a:cubicBezTo>
                  <a:pt x="32" y="652"/>
                  <a:pt x="71" y="652"/>
                  <a:pt x="78" y="678"/>
                </a:cubicBezTo>
                <a:cubicBezTo>
                  <a:pt x="78" y="678"/>
                  <a:pt x="78" y="678"/>
                  <a:pt x="78" y="678"/>
                </a:cubicBezTo>
                <a:cubicBezTo>
                  <a:pt x="81" y="687"/>
                  <a:pt x="84" y="695"/>
                  <a:pt x="87" y="703"/>
                </a:cubicBezTo>
                <a:cubicBezTo>
                  <a:pt x="87" y="703"/>
                  <a:pt x="87" y="703"/>
                  <a:pt x="87" y="703"/>
                </a:cubicBezTo>
                <a:cubicBezTo>
                  <a:pt x="98" y="728"/>
                  <a:pt x="69" y="753"/>
                  <a:pt x="51" y="764"/>
                </a:cubicBezTo>
                <a:cubicBezTo>
                  <a:pt x="86" y="824"/>
                  <a:pt x="86" y="824"/>
                  <a:pt x="86" y="824"/>
                </a:cubicBezTo>
                <a:cubicBezTo>
                  <a:pt x="104" y="813"/>
                  <a:pt x="140" y="800"/>
                  <a:pt x="156" y="823"/>
                </a:cubicBezTo>
                <a:cubicBezTo>
                  <a:pt x="156" y="822"/>
                  <a:pt x="156" y="822"/>
                  <a:pt x="156" y="822"/>
                </a:cubicBezTo>
                <a:cubicBezTo>
                  <a:pt x="162" y="829"/>
                  <a:pt x="167" y="836"/>
                  <a:pt x="173" y="843"/>
                </a:cubicBezTo>
                <a:cubicBezTo>
                  <a:pt x="173" y="843"/>
                  <a:pt x="173" y="843"/>
                  <a:pt x="173" y="843"/>
                </a:cubicBezTo>
                <a:cubicBezTo>
                  <a:pt x="192" y="863"/>
                  <a:pt x="173" y="896"/>
                  <a:pt x="160" y="912"/>
                </a:cubicBezTo>
                <a:cubicBezTo>
                  <a:pt x="213" y="957"/>
                  <a:pt x="213" y="957"/>
                  <a:pt x="213" y="957"/>
                </a:cubicBezTo>
                <a:cubicBezTo>
                  <a:pt x="226" y="941"/>
                  <a:pt x="256" y="916"/>
                  <a:pt x="279" y="932"/>
                </a:cubicBezTo>
                <a:cubicBezTo>
                  <a:pt x="279" y="932"/>
                  <a:pt x="279" y="932"/>
                  <a:pt x="279" y="932"/>
                </a:cubicBezTo>
                <a:cubicBezTo>
                  <a:pt x="287" y="936"/>
                  <a:pt x="294" y="941"/>
                  <a:pt x="302" y="945"/>
                </a:cubicBezTo>
                <a:cubicBezTo>
                  <a:pt x="326" y="957"/>
                  <a:pt x="320" y="995"/>
                  <a:pt x="313" y="1014"/>
                </a:cubicBezTo>
                <a:cubicBezTo>
                  <a:pt x="378" y="1038"/>
                  <a:pt x="378" y="1038"/>
                  <a:pt x="378" y="1038"/>
                </a:cubicBezTo>
                <a:cubicBezTo>
                  <a:pt x="385" y="1019"/>
                  <a:pt x="404" y="986"/>
                  <a:pt x="431" y="992"/>
                </a:cubicBezTo>
                <a:cubicBezTo>
                  <a:pt x="439" y="994"/>
                  <a:pt x="448" y="995"/>
                  <a:pt x="457" y="996"/>
                </a:cubicBezTo>
                <a:cubicBezTo>
                  <a:pt x="457" y="997"/>
                  <a:pt x="457" y="997"/>
                  <a:pt x="457" y="997"/>
                </a:cubicBezTo>
                <a:cubicBezTo>
                  <a:pt x="485" y="999"/>
                  <a:pt x="492" y="1037"/>
                  <a:pt x="492" y="1058"/>
                </a:cubicBezTo>
                <a:cubicBezTo>
                  <a:pt x="561" y="1058"/>
                  <a:pt x="561" y="1058"/>
                  <a:pt x="561" y="1058"/>
                </a:cubicBezTo>
                <a:cubicBezTo>
                  <a:pt x="561" y="1037"/>
                  <a:pt x="568" y="999"/>
                  <a:pt x="595" y="997"/>
                </a:cubicBezTo>
                <a:cubicBezTo>
                  <a:pt x="595" y="996"/>
                  <a:pt x="595" y="996"/>
                  <a:pt x="595" y="996"/>
                </a:cubicBezTo>
                <a:cubicBezTo>
                  <a:pt x="604" y="995"/>
                  <a:pt x="613" y="994"/>
                  <a:pt x="622" y="992"/>
                </a:cubicBezTo>
                <a:cubicBezTo>
                  <a:pt x="648" y="986"/>
                  <a:pt x="668" y="1019"/>
                  <a:pt x="675" y="1038"/>
                </a:cubicBezTo>
                <a:cubicBezTo>
                  <a:pt x="740" y="1014"/>
                  <a:pt x="740" y="1014"/>
                  <a:pt x="740" y="1014"/>
                </a:cubicBezTo>
                <a:cubicBezTo>
                  <a:pt x="733" y="995"/>
                  <a:pt x="727" y="957"/>
                  <a:pt x="751" y="945"/>
                </a:cubicBezTo>
                <a:cubicBezTo>
                  <a:pt x="758" y="941"/>
                  <a:pt x="766" y="936"/>
                  <a:pt x="774" y="932"/>
                </a:cubicBezTo>
                <a:cubicBezTo>
                  <a:pt x="774" y="932"/>
                  <a:pt x="774" y="932"/>
                  <a:pt x="774" y="932"/>
                </a:cubicBezTo>
                <a:cubicBezTo>
                  <a:pt x="797" y="916"/>
                  <a:pt x="826" y="941"/>
                  <a:pt x="840" y="957"/>
                </a:cubicBezTo>
                <a:cubicBezTo>
                  <a:pt x="893" y="912"/>
                  <a:pt x="893" y="912"/>
                  <a:pt x="893" y="912"/>
                </a:cubicBezTo>
                <a:cubicBezTo>
                  <a:pt x="880" y="896"/>
                  <a:pt x="861" y="863"/>
                  <a:pt x="880" y="843"/>
                </a:cubicBezTo>
                <a:cubicBezTo>
                  <a:pt x="879" y="843"/>
                  <a:pt x="879" y="843"/>
                  <a:pt x="879" y="843"/>
                </a:cubicBezTo>
                <a:cubicBezTo>
                  <a:pt x="885" y="836"/>
                  <a:pt x="891" y="829"/>
                  <a:pt x="897" y="822"/>
                </a:cubicBezTo>
                <a:cubicBezTo>
                  <a:pt x="897" y="823"/>
                  <a:pt x="897" y="823"/>
                  <a:pt x="897" y="823"/>
                </a:cubicBezTo>
                <a:cubicBezTo>
                  <a:pt x="913" y="800"/>
                  <a:pt x="949" y="813"/>
                  <a:pt x="967" y="824"/>
                </a:cubicBezTo>
                <a:cubicBezTo>
                  <a:pt x="1002" y="764"/>
                  <a:pt x="1002" y="764"/>
                  <a:pt x="1002" y="764"/>
                </a:cubicBezTo>
                <a:cubicBezTo>
                  <a:pt x="984" y="753"/>
                  <a:pt x="954" y="728"/>
                  <a:pt x="966" y="703"/>
                </a:cubicBezTo>
                <a:cubicBezTo>
                  <a:pt x="966" y="703"/>
                  <a:pt x="966" y="703"/>
                  <a:pt x="966" y="703"/>
                </a:cubicBezTo>
                <a:cubicBezTo>
                  <a:pt x="969" y="695"/>
                  <a:pt x="972" y="687"/>
                  <a:pt x="975" y="678"/>
                </a:cubicBezTo>
                <a:cubicBezTo>
                  <a:pt x="975" y="678"/>
                  <a:pt x="975" y="678"/>
                  <a:pt x="975" y="678"/>
                </a:cubicBezTo>
                <a:cubicBezTo>
                  <a:pt x="982" y="652"/>
                  <a:pt x="1021" y="652"/>
                  <a:pt x="1041" y="655"/>
                </a:cubicBezTo>
                <a:cubicBezTo>
                  <a:pt x="1053" y="587"/>
                  <a:pt x="1053" y="587"/>
                  <a:pt x="1053" y="587"/>
                </a:cubicBezTo>
                <a:cubicBezTo>
                  <a:pt x="1033" y="583"/>
                  <a:pt x="997" y="570"/>
                  <a:pt x="999" y="542"/>
                </a:cubicBezTo>
                <a:close/>
                <a:moveTo>
                  <a:pt x="526" y="754"/>
                </a:moveTo>
                <a:cubicBezTo>
                  <a:pt x="402" y="754"/>
                  <a:pt x="301" y="653"/>
                  <a:pt x="301" y="529"/>
                </a:cubicBezTo>
                <a:cubicBezTo>
                  <a:pt x="301" y="405"/>
                  <a:pt x="402" y="304"/>
                  <a:pt x="526" y="304"/>
                </a:cubicBezTo>
                <a:cubicBezTo>
                  <a:pt x="651" y="304"/>
                  <a:pt x="751" y="405"/>
                  <a:pt x="751" y="529"/>
                </a:cubicBezTo>
                <a:cubicBezTo>
                  <a:pt x="751" y="653"/>
                  <a:pt x="651" y="754"/>
                  <a:pt x="526" y="754"/>
                </a:cubicBezTo>
                <a:close/>
              </a:path>
            </a:pathLst>
          </a:custGeom>
          <a:noFill/>
          <a:ln w="12700" cap="rnd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 sz="1400" dirty="0"/>
          </a:p>
        </p:txBody>
      </p:sp>
      <p:grpSp>
        <p:nvGrpSpPr>
          <p:cNvPr id="331" name="Secondary lines 4"/>
          <p:cNvGrpSpPr/>
          <p:nvPr/>
        </p:nvGrpSpPr>
        <p:grpSpPr>
          <a:xfrm>
            <a:off x="8378777" y="1905000"/>
            <a:ext cx="384223" cy="462206"/>
            <a:chOff x="2811463" y="1431129"/>
            <a:chExt cx="614362" cy="681037"/>
          </a:xfrm>
        </p:grpSpPr>
        <p:sp>
          <p:nvSpPr>
            <p:cNvPr id="332" name="Freeform 32"/>
            <p:cNvSpPr>
              <a:spLocks/>
            </p:cNvSpPr>
            <p:nvPr/>
          </p:nvSpPr>
          <p:spPr bwMode="auto">
            <a:xfrm>
              <a:off x="2849563" y="1431129"/>
              <a:ext cx="501650" cy="1270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59" y="0"/>
                </a:cxn>
                <a:cxn ang="0">
                  <a:pos x="334" y="84"/>
                </a:cxn>
              </a:cxnLst>
              <a:rect l="0" t="0" r="r" b="b"/>
              <a:pathLst>
                <a:path w="334" h="84">
                  <a:moveTo>
                    <a:pt x="0" y="67"/>
                  </a:moveTo>
                  <a:cubicBezTo>
                    <a:pt x="40" y="26"/>
                    <a:pt x="97" y="0"/>
                    <a:pt x="159" y="0"/>
                  </a:cubicBezTo>
                  <a:cubicBezTo>
                    <a:pt x="230" y="0"/>
                    <a:pt x="293" y="33"/>
                    <a:pt x="334" y="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33"/>
            <p:cNvSpPr>
              <a:spLocks/>
            </p:cNvSpPr>
            <p:nvPr/>
          </p:nvSpPr>
          <p:spPr bwMode="auto">
            <a:xfrm>
              <a:off x="2825750" y="1978816"/>
              <a:ext cx="95250" cy="80963"/>
            </a:xfrm>
            <a:custGeom>
              <a:avLst/>
              <a:gdLst/>
              <a:ahLst/>
              <a:cxnLst>
                <a:cxn ang="0">
                  <a:pos x="63" y="54"/>
                </a:cxn>
                <a:cxn ang="0">
                  <a:pos x="0" y="0"/>
                </a:cxn>
              </a:cxnLst>
              <a:rect l="0" t="0" r="r" b="b"/>
              <a:pathLst>
                <a:path w="63" h="54">
                  <a:moveTo>
                    <a:pt x="63" y="54"/>
                  </a:moveTo>
                  <a:cubicBezTo>
                    <a:pt x="39" y="40"/>
                    <a:pt x="18" y="2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34"/>
            <p:cNvSpPr>
              <a:spLocks/>
            </p:cNvSpPr>
            <p:nvPr/>
          </p:nvSpPr>
          <p:spPr bwMode="auto">
            <a:xfrm>
              <a:off x="2954338" y="2075654"/>
              <a:ext cx="41275" cy="15875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0" y="0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cubicBezTo>
                    <a:pt x="18" y="8"/>
                    <a:pt x="9" y="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35"/>
            <p:cNvSpPr>
              <a:spLocks/>
            </p:cNvSpPr>
            <p:nvPr/>
          </p:nvSpPr>
          <p:spPr bwMode="auto">
            <a:xfrm>
              <a:off x="3249613" y="1901029"/>
              <a:ext cx="147638" cy="16192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108"/>
                </a:cxn>
              </a:cxnLst>
              <a:rect l="0" t="0" r="r" b="b"/>
              <a:pathLst>
                <a:path w="99" h="108">
                  <a:moveTo>
                    <a:pt x="99" y="0"/>
                  </a:moveTo>
                  <a:cubicBezTo>
                    <a:pt x="79" y="46"/>
                    <a:pt x="44" y="84"/>
                    <a:pt x="0" y="10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36"/>
            <p:cNvSpPr>
              <a:spLocks/>
            </p:cNvSpPr>
            <p:nvPr/>
          </p:nvSpPr>
          <p:spPr bwMode="auto">
            <a:xfrm>
              <a:off x="3419475" y="1767679"/>
              <a:ext cx="6350" cy="635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2"/>
                </a:cxn>
              </a:cxnLst>
              <a:rect l="0" t="0" r="r" b="b"/>
              <a:pathLst>
                <a:path w="4" h="42">
                  <a:moveTo>
                    <a:pt x="4" y="0"/>
                  </a:moveTo>
                  <a:cubicBezTo>
                    <a:pt x="4" y="14"/>
                    <a:pt x="3" y="28"/>
                    <a:pt x="0" y="4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Oval 37"/>
            <p:cNvSpPr>
              <a:spLocks noChangeArrowheads="1"/>
            </p:cNvSpPr>
            <p:nvPr/>
          </p:nvSpPr>
          <p:spPr bwMode="auto">
            <a:xfrm>
              <a:off x="2811463" y="1558129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Oval 38"/>
            <p:cNvSpPr>
              <a:spLocks noChangeArrowheads="1"/>
            </p:cNvSpPr>
            <p:nvPr/>
          </p:nvSpPr>
          <p:spPr bwMode="auto">
            <a:xfrm>
              <a:off x="3044825" y="2093116"/>
              <a:ext cx="19050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Oval 39"/>
            <p:cNvSpPr>
              <a:spLocks noChangeArrowheads="1"/>
            </p:cNvSpPr>
            <p:nvPr/>
          </p:nvSpPr>
          <p:spPr bwMode="auto">
            <a:xfrm>
              <a:off x="3190875" y="2077241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0" name="Gear 4"/>
          <p:cNvSpPr>
            <a:spLocks noEditPoints="1"/>
          </p:cNvSpPr>
          <p:nvPr/>
        </p:nvSpPr>
        <p:spPr bwMode="auto">
          <a:xfrm rot="21126120">
            <a:off x="7054588" y="3382014"/>
            <a:ext cx="1523851" cy="1192546"/>
          </a:xfrm>
          <a:custGeom>
            <a:avLst/>
            <a:gdLst/>
            <a:ahLst/>
            <a:cxnLst>
              <a:cxn ang="0">
                <a:pos x="1044" y="581"/>
              </a:cxn>
              <a:cxn ang="0">
                <a:pos x="1044" y="463"/>
              </a:cxn>
              <a:cxn ang="0">
                <a:pos x="889" y="399"/>
              </a:cxn>
              <a:cxn ang="0">
                <a:pos x="889" y="399"/>
              </a:cxn>
              <a:cxn ang="0">
                <a:pos x="869" y="350"/>
              </a:cxn>
              <a:cxn ang="0">
                <a:pos x="869" y="350"/>
              </a:cxn>
              <a:cxn ang="0">
                <a:pos x="933" y="195"/>
              </a:cxn>
              <a:cxn ang="0">
                <a:pos x="849" y="111"/>
              </a:cxn>
              <a:cxn ang="0">
                <a:pos x="695" y="175"/>
              </a:cxn>
              <a:cxn ang="0">
                <a:pos x="645" y="155"/>
              </a:cxn>
              <a:cxn ang="0">
                <a:pos x="646" y="155"/>
              </a:cxn>
              <a:cxn ang="0">
                <a:pos x="581" y="0"/>
              </a:cxn>
              <a:cxn ang="0">
                <a:pos x="463" y="0"/>
              </a:cxn>
              <a:cxn ang="0">
                <a:pos x="399" y="155"/>
              </a:cxn>
              <a:cxn ang="0">
                <a:pos x="399" y="155"/>
              </a:cxn>
              <a:cxn ang="0">
                <a:pos x="350" y="175"/>
              </a:cxn>
              <a:cxn ang="0">
                <a:pos x="195" y="111"/>
              </a:cxn>
              <a:cxn ang="0">
                <a:pos x="111" y="195"/>
              </a:cxn>
              <a:cxn ang="0">
                <a:pos x="175" y="350"/>
              </a:cxn>
              <a:cxn ang="0">
                <a:pos x="155" y="399"/>
              </a:cxn>
              <a:cxn ang="0">
                <a:pos x="155" y="399"/>
              </a:cxn>
              <a:cxn ang="0">
                <a:pos x="0" y="463"/>
              </a:cxn>
              <a:cxn ang="0">
                <a:pos x="0" y="581"/>
              </a:cxn>
              <a:cxn ang="0">
                <a:pos x="155" y="645"/>
              </a:cxn>
              <a:cxn ang="0">
                <a:pos x="175" y="695"/>
              </a:cxn>
              <a:cxn ang="0">
                <a:pos x="175" y="695"/>
              </a:cxn>
              <a:cxn ang="0">
                <a:pos x="111" y="849"/>
              </a:cxn>
              <a:cxn ang="0">
                <a:pos x="195" y="933"/>
              </a:cxn>
              <a:cxn ang="0">
                <a:pos x="350" y="869"/>
              </a:cxn>
              <a:cxn ang="0">
                <a:pos x="350" y="869"/>
              </a:cxn>
              <a:cxn ang="0">
                <a:pos x="399" y="889"/>
              </a:cxn>
              <a:cxn ang="0">
                <a:pos x="399" y="889"/>
              </a:cxn>
              <a:cxn ang="0">
                <a:pos x="463" y="1044"/>
              </a:cxn>
              <a:cxn ang="0">
                <a:pos x="581" y="1044"/>
              </a:cxn>
              <a:cxn ang="0">
                <a:pos x="646" y="889"/>
              </a:cxn>
              <a:cxn ang="0">
                <a:pos x="645" y="889"/>
              </a:cxn>
              <a:cxn ang="0">
                <a:pos x="695" y="869"/>
              </a:cxn>
              <a:cxn ang="0">
                <a:pos x="695" y="869"/>
              </a:cxn>
              <a:cxn ang="0">
                <a:pos x="849" y="933"/>
              </a:cxn>
              <a:cxn ang="0">
                <a:pos x="933" y="849"/>
              </a:cxn>
              <a:cxn ang="0">
                <a:pos x="869" y="695"/>
              </a:cxn>
              <a:cxn ang="0">
                <a:pos x="869" y="695"/>
              </a:cxn>
              <a:cxn ang="0">
                <a:pos x="889" y="645"/>
              </a:cxn>
              <a:cxn ang="0">
                <a:pos x="889" y="645"/>
              </a:cxn>
              <a:cxn ang="0">
                <a:pos x="1044" y="581"/>
              </a:cxn>
              <a:cxn ang="0">
                <a:pos x="522" y="692"/>
              </a:cxn>
              <a:cxn ang="0">
                <a:pos x="352" y="522"/>
              </a:cxn>
              <a:cxn ang="0">
                <a:pos x="522" y="352"/>
              </a:cxn>
              <a:cxn ang="0">
                <a:pos x="692" y="522"/>
              </a:cxn>
              <a:cxn ang="0">
                <a:pos x="522" y="692"/>
              </a:cxn>
            </a:cxnLst>
            <a:rect l="0" t="0" r="r" b="b"/>
            <a:pathLst>
              <a:path w="1044" h="1044">
                <a:moveTo>
                  <a:pt x="1044" y="581"/>
                </a:moveTo>
                <a:cubicBezTo>
                  <a:pt x="1044" y="463"/>
                  <a:pt x="1044" y="463"/>
                  <a:pt x="1044" y="463"/>
                </a:cubicBezTo>
                <a:cubicBezTo>
                  <a:pt x="1004" y="463"/>
                  <a:pt x="903" y="452"/>
                  <a:pt x="889" y="399"/>
                </a:cubicBezTo>
                <a:cubicBezTo>
                  <a:pt x="889" y="399"/>
                  <a:pt x="889" y="399"/>
                  <a:pt x="889" y="399"/>
                </a:cubicBezTo>
                <a:cubicBezTo>
                  <a:pt x="884" y="382"/>
                  <a:pt x="877" y="366"/>
                  <a:pt x="869" y="350"/>
                </a:cubicBezTo>
                <a:cubicBezTo>
                  <a:pt x="869" y="350"/>
                  <a:pt x="869" y="350"/>
                  <a:pt x="869" y="350"/>
                </a:cubicBezTo>
                <a:cubicBezTo>
                  <a:pt x="841" y="303"/>
                  <a:pt x="905" y="223"/>
                  <a:pt x="933" y="195"/>
                </a:cubicBezTo>
                <a:cubicBezTo>
                  <a:pt x="849" y="111"/>
                  <a:pt x="849" y="111"/>
                  <a:pt x="849" y="111"/>
                </a:cubicBezTo>
                <a:cubicBezTo>
                  <a:pt x="821" y="140"/>
                  <a:pt x="742" y="203"/>
                  <a:pt x="695" y="175"/>
                </a:cubicBezTo>
                <a:cubicBezTo>
                  <a:pt x="679" y="167"/>
                  <a:pt x="662" y="161"/>
                  <a:pt x="645" y="155"/>
                </a:cubicBezTo>
                <a:cubicBezTo>
                  <a:pt x="646" y="155"/>
                  <a:pt x="646" y="155"/>
                  <a:pt x="646" y="155"/>
                </a:cubicBezTo>
                <a:cubicBezTo>
                  <a:pt x="593" y="141"/>
                  <a:pt x="581" y="41"/>
                  <a:pt x="581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63" y="41"/>
                  <a:pt x="452" y="141"/>
                  <a:pt x="399" y="155"/>
                </a:cubicBezTo>
                <a:cubicBezTo>
                  <a:pt x="399" y="155"/>
                  <a:pt x="399" y="155"/>
                  <a:pt x="399" y="155"/>
                </a:cubicBezTo>
                <a:cubicBezTo>
                  <a:pt x="382" y="161"/>
                  <a:pt x="366" y="167"/>
                  <a:pt x="350" y="175"/>
                </a:cubicBezTo>
                <a:cubicBezTo>
                  <a:pt x="303" y="203"/>
                  <a:pt x="224" y="140"/>
                  <a:pt x="195" y="111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40" y="223"/>
                  <a:pt x="203" y="303"/>
                  <a:pt x="175" y="350"/>
                </a:cubicBezTo>
                <a:cubicBezTo>
                  <a:pt x="167" y="366"/>
                  <a:pt x="161" y="382"/>
                  <a:pt x="155" y="399"/>
                </a:cubicBezTo>
                <a:cubicBezTo>
                  <a:pt x="155" y="399"/>
                  <a:pt x="155" y="399"/>
                  <a:pt x="155" y="399"/>
                </a:cubicBezTo>
                <a:cubicBezTo>
                  <a:pt x="141" y="452"/>
                  <a:pt x="41" y="463"/>
                  <a:pt x="0" y="463"/>
                </a:cubicBezTo>
                <a:cubicBezTo>
                  <a:pt x="0" y="581"/>
                  <a:pt x="0" y="581"/>
                  <a:pt x="0" y="581"/>
                </a:cubicBezTo>
                <a:cubicBezTo>
                  <a:pt x="41" y="581"/>
                  <a:pt x="141" y="593"/>
                  <a:pt x="155" y="645"/>
                </a:cubicBezTo>
                <a:cubicBezTo>
                  <a:pt x="161" y="662"/>
                  <a:pt x="167" y="679"/>
                  <a:pt x="175" y="695"/>
                </a:cubicBezTo>
                <a:cubicBezTo>
                  <a:pt x="175" y="695"/>
                  <a:pt x="175" y="695"/>
                  <a:pt x="175" y="695"/>
                </a:cubicBezTo>
                <a:cubicBezTo>
                  <a:pt x="203" y="742"/>
                  <a:pt x="140" y="821"/>
                  <a:pt x="111" y="849"/>
                </a:cubicBezTo>
                <a:cubicBezTo>
                  <a:pt x="195" y="933"/>
                  <a:pt x="195" y="933"/>
                  <a:pt x="195" y="933"/>
                </a:cubicBezTo>
                <a:cubicBezTo>
                  <a:pt x="224" y="905"/>
                  <a:pt x="303" y="841"/>
                  <a:pt x="350" y="869"/>
                </a:cubicBezTo>
                <a:cubicBezTo>
                  <a:pt x="350" y="869"/>
                  <a:pt x="350" y="869"/>
                  <a:pt x="350" y="869"/>
                </a:cubicBezTo>
                <a:cubicBezTo>
                  <a:pt x="366" y="877"/>
                  <a:pt x="382" y="884"/>
                  <a:pt x="399" y="889"/>
                </a:cubicBezTo>
                <a:cubicBezTo>
                  <a:pt x="399" y="889"/>
                  <a:pt x="399" y="889"/>
                  <a:pt x="399" y="889"/>
                </a:cubicBezTo>
                <a:cubicBezTo>
                  <a:pt x="452" y="903"/>
                  <a:pt x="463" y="1004"/>
                  <a:pt x="463" y="1044"/>
                </a:cubicBezTo>
                <a:cubicBezTo>
                  <a:pt x="581" y="1044"/>
                  <a:pt x="581" y="1044"/>
                  <a:pt x="581" y="1044"/>
                </a:cubicBezTo>
                <a:cubicBezTo>
                  <a:pt x="581" y="1004"/>
                  <a:pt x="593" y="903"/>
                  <a:pt x="646" y="889"/>
                </a:cubicBezTo>
                <a:cubicBezTo>
                  <a:pt x="645" y="889"/>
                  <a:pt x="645" y="889"/>
                  <a:pt x="645" y="889"/>
                </a:cubicBezTo>
                <a:cubicBezTo>
                  <a:pt x="662" y="884"/>
                  <a:pt x="679" y="877"/>
                  <a:pt x="695" y="869"/>
                </a:cubicBezTo>
                <a:cubicBezTo>
                  <a:pt x="695" y="869"/>
                  <a:pt x="695" y="869"/>
                  <a:pt x="695" y="869"/>
                </a:cubicBezTo>
                <a:cubicBezTo>
                  <a:pt x="742" y="841"/>
                  <a:pt x="821" y="905"/>
                  <a:pt x="849" y="933"/>
                </a:cubicBezTo>
                <a:cubicBezTo>
                  <a:pt x="933" y="849"/>
                  <a:pt x="933" y="849"/>
                  <a:pt x="933" y="849"/>
                </a:cubicBezTo>
                <a:cubicBezTo>
                  <a:pt x="905" y="821"/>
                  <a:pt x="841" y="742"/>
                  <a:pt x="869" y="695"/>
                </a:cubicBezTo>
                <a:cubicBezTo>
                  <a:pt x="869" y="695"/>
                  <a:pt x="869" y="695"/>
                  <a:pt x="869" y="695"/>
                </a:cubicBezTo>
                <a:cubicBezTo>
                  <a:pt x="877" y="679"/>
                  <a:pt x="884" y="662"/>
                  <a:pt x="889" y="645"/>
                </a:cubicBezTo>
                <a:cubicBezTo>
                  <a:pt x="889" y="645"/>
                  <a:pt x="889" y="645"/>
                  <a:pt x="889" y="645"/>
                </a:cubicBezTo>
                <a:cubicBezTo>
                  <a:pt x="903" y="593"/>
                  <a:pt x="1004" y="581"/>
                  <a:pt x="1044" y="581"/>
                </a:cubicBezTo>
                <a:close/>
                <a:moveTo>
                  <a:pt x="522" y="692"/>
                </a:moveTo>
                <a:cubicBezTo>
                  <a:pt x="428" y="692"/>
                  <a:pt x="352" y="616"/>
                  <a:pt x="352" y="522"/>
                </a:cubicBezTo>
                <a:cubicBezTo>
                  <a:pt x="352" y="428"/>
                  <a:pt x="428" y="352"/>
                  <a:pt x="522" y="352"/>
                </a:cubicBezTo>
                <a:cubicBezTo>
                  <a:pt x="616" y="352"/>
                  <a:pt x="692" y="428"/>
                  <a:pt x="692" y="522"/>
                </a:cubicBezTo>
                <a:cubicBezTo>
                  <a:pt x="692" y="616"/>
                  <a:pt x="616" y="692"/>
                  <a:pt x="522" y="692"/>
                </a:cubicBezTo>
                <a:close/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1" name="Gear 3"/>
          <p:cNvSpPr>
            <a:spLocks noEditPoints="1"/>
          </p:cNvSpPr>
          <p:nvPr/>
        </p:nvSpPr>
        <p:spPr bwMode="auto">
          <a:xfrm rot="20056370">
            <a:off x="8542556" y="3856010"/>
            <a:ext cx="558312" cy="582180"/>
          </a:xfrm>
          <a:custGeom>
            <a:avLst/>
            <a:gdLst/>
            <a:ahLst/>
            <a:cxnLst>
              <a:cxn ang="0">
                <a:pos x="723" y="402"/>
              </a:cxn>
              <a:cxn ang="0">
                <a:pos x="723" y="320"/>
              </a:cxn>
              <a:cxn ang="0">
                <a:pos x="616" y="276"/>
              </a:cxn>
              <a:cxn ang="0">
                <a:pos x="616" y="276"/>
              </a:cxn>
              <a:cxn ang="0">
                <a:pos x="602" y="242"/>
              </a:cxn>
              <a:cxn ang="0">
                <a:pos x="602" y="242"/>
              </a:cxn>
              <a:cxn ang="0">
                <a:pos x="646" y="135"/>
              </a:cxn>
              <a:cxn ang="0">
                <a:pos x="588" y="77"/>
              </a:cxn>
              <a:cxn ang="0">
                <a:pos x="481" y="121"/>
              </a:cxn>
              <a:cxn ang="0">
                <a:pos x="447" y="107"/>
              </a:cxn>
              <a:cxn ang="0">
                <a:pos x="447" y="107"/>
              </a:cxn>
              <a:cxn ang="0">
                <a:pos x="402" y="0"/>
              </a:cxn>
              <a:cxn ang="0">
                <a:pos x="320" y="0"/>
              </a:cxn>
              <a:cxn ang="0">
                <a:pos x="276" y="107"/>
              </a:cxn>
              <a:cxn ang="0">
                <a:pos x="276" y="107"/>
              </a:cxn>
              <a:cxn ang="0">
                <a:pos x="242" y="121"/>
              </a:cxn>
              <a:cxn ang="0">
                <a:pos x="135" y="77"/>
              </a:cxn>
              <a:cxn ang="0">
                <a:pos x="77" y="135"/>
              </a:cxn>
              <a:cxn ang="0">
                <a:pos x="121" y="242"/>
              </a:cxn>
              <a:cxn ang="0">
                <a:pos x="107" y="276"/>
              </a:cxn>
              <a:cxn ang="0">
                <a:pos x="107" y="276"/>
              </a:cxn>
              <a:cxn ang="0">
                <a:pos x="0" y="320"/>
              </a:cxn>
              <a:cxn ang="0">
                <a:pos x="0" y="402"/>
              </a:cxn>
              <a:cxn ang="0">
                <a:pos x="107" y="447"/>
              </a:cxn>
              <a:cxn ang="0">
                <a:pos x="121" y="481"/>
              </a:cxn>
              <a:cxn ang="0">
                <a:pos x="121" y="481"/>
              </a:cxn>
              <a:cxn ang="0">
                <a:pos x="77" y="588"/>
              </a:cxn>
              <a:cxn ang="0">
                <a:pos x="135" y="646"/>
              </a:cxn>
              <a:cxn ang="0">
                <a:pos x="242" y="602"/>
              </a:cxn>
              <a:cxn ang="0">
                <a:pos x="242" y="602"/>
              </a:cxn>
              <a:cxn ang="0">
                <a:pos x="276" y="616"/>
              </a:cxn>
              <a:cxn ang="0">
                <a:pos x="276" y="616"/>
              </a:cxn>
              <a:cxn ang="0">
                <a:pos x="320" y="723"/>
              </a:cxn>
              <a:cxn ang="0">
                <a:pos x="402" y="723"/>
              </a:cxn>
              <a:cxn ang="0">
                <a:pos x="447" y="616"/>
              </a:cxn>
              <a:cxn ang="0">
                <a:pos x="447" y="616"/>
              </a:cxn>
              <a:cxn ang="0">
                <a:pos x="481" y="602"/>
              </a:cxn>
              <a:cxn ang="0">
                <a:pos x="481" y="602"/>
              </a:cxn>
              <a:cxn ang="0">
                <a:pos x="588" y="646"/>
              </a:cxn>
              <a:cxn ang="0">
                <a:pos x="646" y="588"/>
              </a:cxn>
              <a:cxn ang="0">
                <a:pos x="602" y="481"/>
              </a:cxn>
              <a:cxn ang="0">
                <a:pos x="602" y="481"/>
              </a:cxn>
              <a:cxn ang="0">
                <a:pos x="616" y="447"/>
              </a:cxn>
              <a:cxn ang="0">
                <a:pos x="616" y="447"/>
              </a:cxn>
              <a:cxn ang="0">
                <a:pos x="723" y="402"/>
              </a:cxn>
              <a:cxn ang="0">
                <a:pos x="361" y="479"/>
              </a:cxn>
              <a:cxn ang="0">
                <a:pos x="244" y="361"/>
              </a:cxn>
              <a:cxn ang="0">
                <a:pos x="361" y="244"/>
              </a:cxn>
              <a:cxn ang="0">
                <a:pos x="479" y="361"/>
              </a:cxn>
              <a:cxn ang="0">
                <a:pos x="361" y="479"/>
              </a:cxn>
            </a:cxnLst>
            <a:rect l="0" t="0" r="r" b="b"/>
            <a:pathLst>
              <a:path w="723" h="723">
                <a:moveTo>
                  <a:pt x="723" y="402"/>
                </a:moveTo>
                <a:cubicBezTo>
                  <a:pt x="723" y="320"/>
                  <a:pt x="723" y="320"/>
                  <a:pt x="723" y="320"/>
                </a:cubicBezTo>
                <a:cubicBezTo>
                  <a:pt x="695" y="320"/>
                  <a:pt x="625" y="313"/>
                  <a:pt x="616" y="276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2" y="264"/>
                  <a:pt x="607" y="253"/>
                  <a:pt x="602" y="242"/>
                </a:cubicBezTo>
                <a:cubicBezTo>
                  <a:pt x="602" y="242"/>
                  <a:pt x="602" y="242"/>
                  <a:pt x="602" y="242"/>
                </a:cubicBezTo>
                <a:cubicBezTo>
                  <a:pt x="583" y="209"/>
                  <a:pt x="626" y="155"/>
                  <a:pt x="646" y="135"/>
                </a:cubicBezTo>
                <a:cubicBezTo>
                  <a:pt x="588" y="77"/>
                  <a:pt x="588" y="77"/>
                  <a:pt x="588" y="77"/>
                </a:cubicBezTo>
                <a:cubicBezTo>
                  <a:pt x="568" y="97"/>
                  <a:pt x="514" y="140"/>
                  <a:pt x="481" y="121"/>
                </a:cubicBezTo>
                <a:cubicBezTo>
                  <a:pt x="470" y="116"/>
                  <a:pt x="459" y="111"/>
                  <a:pt x="447" y="107"/>
                </a:cubicBezTo>
                <a:cubicBezTo>
                  <a:pt x="447" y="107"/>
                  <a:pt x="447" y="107"/>
                  <a:pt x="447" y="107"/>
                </a:cubicBezTo>
                <a:cubicBezTo>
                  <a:pt x="410" y="97"/>
                  <a:pt x="402" y="28"/>
                  <a:pt x="402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28"/>
                  <a:pt x="313" y="97"/>
                  <a:pt x="276" y="107"/>
                </a:cubicBezTo>
                <a:cubicBezTo>
                  <a:pt x="276" y="107"/>
                  <a:pt x="276" y="107"/>
                  <a:pt x="276" y="107"/>
                </a:cubicBezTo>
                <a:cubicBezTo>
                  <a:pt x="264" y="111"/>
                  <a:pt x="253" y="116"/>
                  <a:pt x="242" y="121"/>
                </a:cubicBezTo>
                <a:cubicBezTo>
                  <a:pt x="209" y="140"/>
                  <a:pt x="155" y="97"/>
                  <a:pt x="135" y="77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97" y="155"/>
                  <a:pt x="140" y="209"/>
                  <a:pt x="121" y="242"/>
                </a:cubicBezTo>
                <a:cubicBezTo>
                  <a:pt x="116" y="253"/>
                  <a:pt x="111" y="264"/>
                  <a:pt x="107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97" y="313"/>
                  <a:pt x="28" y="320"/>
                  <a:pt x="0" y="320"/>
                </a:cubicBezTo>
                <a:cubicBezTo>
                  <a:pt x="0" y="402"/>
                  <a:pt x="0" y="402"/>
                  <a:pt x="0" y="402"/>
                </a:cubicBezTo>
                <a:cubicBezTo>
                  <a:pt x="28" y="402"/>
                  <a:pt x="97" y="410"/>
                  <a:pt x="107" y="447"/>
                </a:cubicBezTo>
                <a:cubicBezTo>
                  <a:pt x="111" y="459"/>
                  <a:pt x="116" y="470"/>
                  <a:pt x="121" y="481"/>
                </a:cubicBezTo>
                <a:cubicBezTo>
                  <a:pt x="121" y="481"/>
                  <a:pt x="121" y="481"/>
                  <a:pt x="121" y="481"/>
                </a:cubicBezTo>
                <a:cubicBezTo>
                  <a:pt x="140" y="514"/>
                  <a:pt x="97" y="568"/>
                  <a:pt x="77" y="58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55" y="626"/>
                  <a:pt x="209" y="583"/>
                  <a:pt x="242" y="602"/>
                </a:cubicBezTo>
                <a:cubicBezTo>
                  <a:pt x="242" y="602"/>
                  <a:pt x="242" y="602"/>
                  <a:pt x="242" y="602"/>
                </a:cubicBezTo>
                <a:cubicBezTo>
                  <a:pt x="253" y="607"/>
                  <a:pt x="264" y="612"/>
                  <a:pt x="276" y="616"/>
                </a:cubicBezTo>
                <a:cubicBezTo>
                  <a:pt x="276" y="616"/>
                  <a:pt x="276" y="616"/>
                  <a:pt x="276" y="616"/>
                </a:cubicBezTo>
                <a:cubicBezTo>
                  <a:pt x="313" y="625"/>
                  <a:pt x="320" y="695"/>
                  <a:pt x="320" y="723"/>
                </a:cubicBezTo>
                <a:cubicBezTo>
                  <a:pt x="402" y="723"/>
                  <a:pt x="402" y="723"/>
                  <a:pt x="402" y="723"/>
                </a:cubicBezTo>
                <a:cubicBezTo>
                  <a:pt x="402" y="695"/>
                  <a:pt x="410" y="625"/>
                  <a:pt x="447" y="616"/>
                </a:cubicBezTo>
                <a:cubicBezTo>
                  <a:pt x="447" y="616"/>
                  <a:pt x="447" y="616"/>
                  <a:pt x="447" y="616"/>
                </a:cubicBezTo>
                <a:cubicBezTo>
                  <a:pt x="459" y="612"/>
                  <a:pt x="470" y="607"/>
                  <a:pt x="481" y="602"/>
                </a:cubicBezTo>
                <a:cubicBezTo>
                  <a:pt x="481" y="602"/>
                  <a:pt x="481" y="602"/>
                  <a:pt x="481" y="602"/>
                </a:cubicBezTo>
                <a:cubicBezTo>
                  <a:pt x="514" y="583"/>
                  <a:pt x="568" y="626"/>
                  <a:pt x="588" y="646"/>
                </a:cubicBezTo>
                <a:cubicBezTo>
                  <a:pt x="646" y="588"/>
                  <a:pt x="646" y="588"/>
                  <a:pt x="646" y="588"/>
                </a:cubicBezTo>
                <a:cubicBezTo>
                  <a:pt x="626" y="568"/>
                  <a:pt x="583" y="514"/>
                  <a:pt x="602" y="481"/>
                </a:cubicBezTo>
                <a:cubicBezTo>
                  <a:pt x="602" y="481"/>
                  <a:pt x="602" y="481"/>
                  <a:pt x="602" y="481"/>
                </a:cubicBezTo>
                <a:cubicBezTo>
                  <a:pt x="607" y="470"/>
                  <a:pt x="612" y="459"/>
                  <a:pt x="616" y="447"/>
                </a:cubicBezTo>
                <a:cubicBezTo>
                  <a:pt x="616" y="447"/>
                  <a:pt x="616" y="447"/>
                  <a:pt x="616" y="447"/>
                </a:cubicBezTo>
                <a:cubicBezTo>
                  <a:pt x="625" y="410"/>
                  <a:pt x="695" y="402"/>
                  <a:pt x="723" y="402"/>
                </a:cubicBezTo>
                <a:close/>
                <a:moveTo>
                  <a:pt x="361" y="479"/>
                </a:moveTo>
                <a:cubicBezTo>
                  <a:pt x="296" y="479"/>
                  <a:pt x="244" y="426"/>
                  <a:pt x="244" y="361"/>
                </a:cubicBezTo>
                <a:cubicBezTo>
                  <a:pt x="244" y="296"/>
                  <a:pt x="296" y="244"/>
                  <a:pt x="361" y="244"/>
                </a:cubicBezTo>
                <a:cubicBezTo>
                  <a:pt x="426" y="244"/>
                  <a:pt x="479" y="296"/>
                  <a:pt x="479" y="361"/>
                </a:cubicBezTo>
                <a:cubicBezTo>
                  <a:pt x="479" y="426"/>
                  <a:pt x="426" y="479"/>
                  <a:pt x="361" y="479"/>
                </a:cubicBezTo>
                <a:close/>
              </a:path>
            </a:pathLst>
          </a:custGeom>
          <a:noFill/>
          <a:ln w="12700" cap="rnd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2" name="Gear 2"/>
          <p:cNvSpPr>
            <a:spLocks noEditPoints="1"/>
          </p:cNvSpPr>
          <p:nvPr/>
        </p:nvSpPr>
        <p:spPr bwMode="auto">
          <a:xfrm>
            <a:off x="7586674" y="2643255"/>
            <a:ext cx="737817" cy="755553"/>
          </a:xfrm>
          <a:custGeom>
            <a:avLst/>
            <a:gdLst/>
            <a:ahLst/>
            <a:cxnLst>
              <a:cxn ang="0">
                <a:pos x="1201" y="652"/>
              </a:cxn>
              <a:cxn ang="0">
                <a:pos x="1201" y="619"/>
              </a:cxn>
              <a:cxn ang="0">
                <a:pos x="1267" y="566"/>
              </a:cxn>
              <a:cxn ang="0">
                <a:pos x="1172" y="456"/>
              </a:cxn>
              <a:cxn ang="0">
                <a:pos x="1162" y="426"/>
              </a:cxn>
              <a:cxn ang="0">
                <a:pos x="1205" y="354"/>
              </a:cxn>
              <a:cxn ang="0">
                <a:pos x="1079" y="283"/>
              </a:cxn>
              <a:cxn ang="0">
                <a:pos x="1058" y="258"/>
              </a:cxn>
              <a:cxn ang="0">
                <a:pos x="1074" y="175"/>
              </a:cxn>
              <a:cxn ang="0">
                <a:pos x="931" y="152"/>
              </a:cxn>
              <a:cxn ang="0">
                <a:pos x="903" y="136"/>
              </a:cxn>
              <a:cxn ang="0">
                <a:pos x="812" y="24"/>
              </a:cxn>
              <a:cxn ang="0">
                <a:pos x="717" y="74"/>
              </a:cxn>
              <a:cxn ang="0">
                <a:pos x="675" y="0"/>
              </a:cxn>
              <a:cxn ang="0">
                <a:pos x="550" y="74"/>
              </a:cxn>
              <a:cxn ang="0">
                <a:pos x="518" y="79"/>
              </a:cxn>
              <a:cxn ang="0">
                <a:pos x="377" y="52"/>
              </a:cxn>
              <a:cxn ang="0">
                <a:pos x="336" y="152"/>
              </a:cxn>
              <a:cxn ang="0">
                <a:pos x="257" y="122"/>
              </a:cxn>
              <a:cxn ang="0">
                <a:pos x="209" y="258"/>
              </a:cxn>
              <a:cxn ang="0">
                <a:pos x="188" y="283"/>
              </a:cxn>
              <a:cxn ang="0">
                <a:pos x="104" y="282"/>
              </a:cxn>
              <a:cxn ang="0">
                <a:pos x="105" y="427"/>
              </a:cxn>
              <a:cxn ang="0">
                <a:pos x="95" y="456"/>
              </a:cxn>
              <a:cxn ang="0">
                <a:pos x="15" y="484"/>
              </a:cxn>
              <a:cxn ang="0">
                <a:pos x="66" y="620"/>
              </a:cxn>
              <a:cxn ang="0">
                <a:pos x="66" y="635"/>
              </a:cxn>
              <a:cxn ang="0">
                <a:pos x="66" y="651"/>
              </a:cxn>
              <a:cxn ang="0">
                <a:pos x="15" y="787"/>
              </a:cxn>
              <a:cxn ang="0">
                <a:pos x="95" y="815"/>
              </a:cxn>
              <a:cxn ang="0">
                <a:pos x="105" y="844"/>
              </a:cxn>
              <a:cxn ang="0">
                <a:pos x="104" y="989"/>
              </a:cxn>
              <a:cxn ang="0">
                <a:pos x="188" y="988"/>
              </a:cxn>
              <a:cxn ang="0">
                <a:pos x="209" y="1012"/>
              </a:cxn>
              <a:cxn ang="0">
                <a:pos x="257" y="1149"/>
              </a:cxn>
              <a:cxn ang="0">
                <a:pos x="336" y="1119"/>
              </a:cxn>
              <a:cxn ang="0">
                <a:pos x="377" y="1219"/>
              </a:cxn>
              <a:cxn ang="0">
                <a:pos x="519" y="1192"/>
              </a:cxn>
              <a:cxn ang="0">
                <a:pos x="550" y="1197"/>
              </a:cxn>
              <a:cxn ang="0">
                <a:pos x="675" y="1271"/>
              </a:cxn>
              <a:cxn ang="0">
                <a:pos x="717" y="1197"/>
              </a:cxn>
              <a:cxn ang="0">
                <a:pos x="812" y="1247"/>
              </a:cxn>
              <a:cxn ang="0">
                <a:pos x="903" y="1135"/>
              </a:cxn>
              <a:cxn ang="0">
                <a:pos x="931" y="1119"/>
              </a:cxn>
              <a:cxn ang="0">
                <a:pos x="1074" y="1096"/>
              </a:cxn>
              <a:cxn ang="0">
                <a:pos x="1058" y="1013"/>
              </a:cxn>
              <a:cxn ang="0">
                <a:pos x="1079" y="988"/>
              </a:cxn>
              <a:cxn ang="0">
                <a:pos x="1205" y="917"/>
              </a:cxn>
              <a:cxn ang="0">
                <a:pos x="1162" y="844"/>
              </a:cxn>
              <a:cxn ang="0">
                <a:pos x="1172" y="815"/>
              </a:cxn>
              <a:cxn ang="0">
                <a:pos x="1267" y="705"/>
              </a:cxn>
              <a:cxn ang="0">
                <a:pos x="634" y="906"/>
              </a:cxn>
              <a:cxn ang="0">
                <a:pos x="634" y="365"/>
              </a:cxn>
              <a:cxn ang="0">
                <a:pos x="634" y="906"/>
              </a:cxn>
            </a:cxnLst>
            <a:rect l="0" t="0" r="r" b="b"/>
            <a:pathLst>
              <a:path w="1267" h="1271">
                <a:moveTo>
                  <a:pt x="1201" y="651"/>
                </a:moveTo>
                <a:cubicBezTo>
                  <a:pt x="1201" y="652"/>
                  <a:pt x="1201" y="652"/>
                  <a:pt x="1201" y="652"/>
                </a:cubicBezTo>
                <a:cubicBezTo>
                  <a:pt x="1201" y="646"/>
                  <a:pt x="1201" y="641"/>
                  <a:pt x="1201" y="635"/>
                </a:cubicBezTo>
                <a:cubicBezTo>
                  <a:pt x="1201" y="630"/>
                  <a:pt x="1201" y="625"/>
                  <a:pt x="1201" y="619"/>
                </a:cubicBezTo>
                <a:cubicBezTo>
                  <a:pt x="1201" y="620"/>
                  <a:pt x="1201" y="620"/>
                  <a:pt x="1201" y="620"/>
                </a:cubicBezTo>
                <a:cubicBezTo>
                  <a:pt x="1199" y="587"/>
                  <a:pt x="1242" y="570"/>
                  <a:pt x="1267" y="566"/>
                </a:cubicBezTo>
                <a:cubicBezTo>
                  <a:pt x="1252" y="484"/>
                  <a:pt x="1252" y="484"/>
                  <a:pt x="1252" y="484"/>
                </a:cubicBezTo>
                <a:cubicBezTo>
                  <a:pt x="1228" y="488"/>
                  <a:pt x="1182" y="488"/>
                  <a:pt x="1172" y="456"/>
                </a:cubicBezTo>
                <a:cubicBezTo>
                  <a:pt x="1172" y="456"/>
                  <a:pt x="1172" y="456"/>
                  <a:pt x="1172" y="456"/>
                </a:cubicBezTo>
                <a:cubicBezTo>
                  <a:pt x="1169" y="446"/>
                  <a:pt x="1165" y="436"/>
                  <a:pt x="1162" y="426"/>
                </a:cubicBezTo>
                <a:cubicBezTo>
                  <a:pt x="1162" y="427"/>
                  <a:pt x="1162" y="427"/>
                  <a:pt x="1162" y="427"/>
                </a:cubicBezTo>
                <a:cubicBezTo>
                  <a:pt x="1148" y="396"/>
                  <a:pt x="1183" y="366"/>
                  <a:pt x="1205" y="354"/>
                </a:cubicBezTo>
                <a:cubicBezTo>
                  <a:pt x="1163" y="282"/>
                  <a:pt x="1163" y="282"/>
                  <a:pt x="1163" y="282"/>
                </a:cubicBezTo>
                <a:cubicBezTo>
                  <a:pt x="1142" y="294"/>
                  <a:pt x="1098" y="309"/>
                  <a:pt x="1079" y="283"/>
                </a:cubicBezTo>
                <a:cubicBezTo>
                  <a:pt x="1079" y="283"/>
                  <a:pt x="1079" y="283"/>
                  <a:pt x="1079" y="283"/>
                </a:cubicBezTo>
                <a:cubicBezTo>
                  <a:pt x="1072" y="275"/>
                  <a:pt x="1065" y="266"/>
                  <a:pt x="1058" y="258"/>
                </a:cubicBezTo>
                <a:cubicBezTo>
                  <a:pt x="1058" y="258"/>
                  <a:pt x="1058" y="258"/>
                  <a:pt x="1058" y="258"/>
                </a:cubicBezTo>
                <a:cubicBezTo>
                  <a:pt x="1035" y="235"/>
                  <a:pt x="1058" y="194"/>
                  <a:pt x="1074" y="175"/>
                </a:cubicBezTo>
                <a:cubicBezTo>
                  <a:pt x="1010" y="122"/>
                  <a:pt x="1010" y="122"/>
                  <a:pt x="1010" y="122"/>
                </a:cubicBezTo>
                <a:cubicBezTo>
                  <a:pt x="994" y="141"/>
                  <a:pt x="958" y="170"/>
                  <a:pt x="931" y="152"/>
                </a:cubicBezTo>
                <a:cubicBezTo>
                  <a:pt x="931" y="152"/>
                  <a:pt x="931" y="152"/>
                  <a:pt x="931" y="152"/>
                </a:cubicBezTo>
                <a:cubicBezTo>
                  <a:pt x="922" y="146"/>
                  <a:pt x="913" y="141"/>
                  <a:pt x="903" y="136"/>
                </a:cubicBezTo>
                <a:cubicBezTo>
                  <a:pt x="874" y="121"/>
                  <a:pt x="882" y="75"/>
                  <a:pt x="890" y="52"/>
                </a:cubicBezTo>
                <a:cubicBezTo>
                  <a:pt x="812" y="24"/>
                  <a:pt x="812" y="24"/>
                  <a:pt x="812" y="24"/>
                </a:cubicBezTo>
                <a:cubicBezTo>
                  <a:pt x="803" y="47"/>
                  <a:pt x="780" y="86"/>
                  <a:pt x="749" y="79"/>
                </a:cubicBezTo>
                <a:cubicBezTo>
                  <a:pt x="738" y="77"/>
                  <a:pt x="727" y="75"/>
                  <a:pt x="717" y="74"/>
                </a:cubicBezTo>
                <a:cubicBezTo>
                  <a:pt x="717" y="74"/>
                  <a:pt x="717" y="74"/>
                  <a:pt x="717" y="74"/>
                </a:cubicBezTo>
                <a:cubicBezTo>
                  <a:pt x="684" y="70"/>
                  <a:pt x="675" y="25"/>
                  <a:pt x="675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592" y="25"/>
                  <a:pt x="583" y="70"/>
                  <a:pt x="550" y="74"/>
                </a:cubicBezTo>
                <a:cubicBezTo>
                  <a:pt x="551" y="74"/>
                  <a:pt x="551" y="74"/>
                  <a:pt x="551" y="74"/>
                </a:cubicBezTo>
                <a:cubicBezTo>
                  <a:pt x="540" y="75"/>
                  <a:pt x="529" y="77"/>
                  <a:pt x="518" y="79"/>
                </a:cubicBezTo>
                <a:cubicBezTo>
                  <a:pt x="487" y="86"/>
                  <a:pt x="464" y="47"/>
                  <a:pt x="455" y="24"/>
                </a:cubicBezTo>
                <a:cubicBezTo>
                  <a:pt x="377" y="52"/>
                  <a:pt x="377" y="52"/>
                  <a:pt x="377" y="52"/>
                </a:cubicBezTo>
                <a:cubicBezTo>
                  <a:pt x="385" y="75"/>
                  <a:pt x="393" y="121"/>
                  <a:pt x="364" y="136"/>
                </a:cubicBezTo>
                <a:cubicBezTo>
                  <a:pt x="354" y="141"/>
                  <a:pt x="345" y="146"/>
                  <a:pt x="336" y="152"/>
                </a:cubicBezTo>
                <a:cubicBezTo>
                  <a:pt x="336" y="152"/>
                  <a:pt x="336" y="152"/>
                  <a:pt x="336" y="152"/>
                </a:cubicBezTo>
                <a:cubicBezTo>
                  <a:pt x="309" y="170"/>
                  <a:pt x="273" y="141"/>
                  <a:pt x="257" y="122"/>
                </a:cubicBezTo>
                <a:cubicBezTo>
                  <a:pt x="193" y="175"/>
                  <a:pt x="193" y="175"/>
                  <a:pt x="193" y="175"/>
                </a:cubicBezTo>
                <a:cubicBezTo>
                  <a:pt x="209" y="194"/>
                  <a:pt x="232" y="235"/>
                  <a:pt x="209" y="258"/>
                </a:cubicBezTo>
                <a:cubicBezTo>
                  <a:pt x="209" y="258"/>
                  <a:pt x="209" y="258"/>
                  <a:pt x="209" y="258"/>
                </a:cubicBezTo>
                <a:cubicBezTo>
                  <a:pt x="202" y="266"/>
                  <a:pt x="195" y="275"/>
                  <a:pt x="188" y="283"/>
                </a:cubicBezTo>
                <a:cubicBezTo>
                  <a:pt x="189" y="283"/>
                  <a:pt x="189" y="283"/>
                  <a:pt x="189" y="283"/>
                </a:cubicBezTo>
                <a:cubicBezTo>
                  <a:pt x="169" y="309"/>
                  <a:pt x="125" y="294"/>
                  <a:pt x="104" y="282"/>
                </a:cubicBezTo>
                <a:cubicBezTo>
                  <a:pt x="62" y="354"/>
                  <a:pt x="62" y="354"/>
                  <a:pt x="62" y="354"/>
                </a:cubicBezTo>
                <a:cubicBezTo>
                  <a:pt x="84" y="366"/>
                  <a:pt x="119" y="396"/>
                  <a:pt x="105" y="427"/>
                </a:cubicBezTo>
                <a:cubicBezTo>
                  <a:pt x="106" y="426"/>
                  <a:pt x="106" y="426"/>
                  <a:pt x="106" y="426"/>
                </a:cubicBezTo>
                <a:cubicBezTo>
                  <a:pt x="102" y="436"/>
                  <a:pt x="98" y="446"/>
                  <a:pt x="95" y="456"/>
                </a:cubicBezTo>
                <a:cubicBezTo>
                  <a:pt x="95" y="456"/>
                  <a:pt x="95" y="456"/>
                  <a:pt x="95" y="456"/>
                </a:cubicBezTo>
                <a:cubicBezTo>
                  <a:pt x="86" y="488"/>
                  <a:pt x="39" y="488"/>
                  <a:pt x="15" y="484"/>
                </a:cubicBezTo>
                <a:cubicBezTo>
                  <a:pt x="0" y="566"/>
                  <a:pt x="0" y="566"/>
                  <a:pt x="0" y="566"/>
                </a:cubicBezTo>
                <a:cubicBezTo>
                  <a:pt x="25" y="570"/>
                  <a:pt x="68" y="587"/>
                  <a:pt x="66" y="620"/>
                </a:cubicBezTo>
                <a:cubicBezTo>
                  <a:pt x="66" y="619"/>
                  <a:pt x="66" y="619"/>
                  <a:pt x="66" y="619"/>
                </a:cubicBezTo>
                <a:cubicBezTo>
                  <a:pt x="66" y="625"/>
                  <a:pt x="66" y="630"/>
                  <a:pt x="66" y="635"/>
                </a:cubicBezTo>
                <a:cubicBezTo>
                  <a:pt x="66" y="641"/>
                  <a:pt x="66" y="646"/>
                  <a:pt x="66" y="652"/>
                </a:cubicBezTo>
                <a:cubicBezTo>
                  <a:pt x="66" y="651"/>
                  <a:pt x="66" y="651"/>
                  <a:pt x="66" y="651"/>
                </a:cubicBezTo>
                <a:cubicBezTo>
                  <a:pt x="68" y="684"/>
                  <a:pt x="25" y="700"/>
                  <a:pt x="0" y="705"/>
                </a:cubicBezTo>
                <a:cubicBezTo>
                  <a:pt x="15" y="787"/>
                  <a:pt x="15" y="787"/>
                  <a:pt x="15" y="787"/>
                </a:cubicBezTo>
                <a:cubicBezTo>
                  <a:pt x="39" y="783"/>
                  <a:pt x="86" y="783"/>
                  <a:pt x="95" y="815"/>
                </a:cubicBezTo>
                <a:cubicBezTo>
                  <a:pt x="95" y="815"/>
                  <a:pt x="95" y="815"/>
                  <a:pt x="95" y="815"/>
                </a:cubicBezTo>
                <a:cubicBezTo>
                  <a:pt x="98" y="825"/>
                  <a:pt x="102" y="835"/>
                  <a:pt x="106" y="844"/>
                </a:cubicBezTo>
                <a:cubicBezTo>
                  <a:pt x="105" y="844"/>
                  <a:pt x="105" y="844"/>
                  <a:pt x="105" y="844"/>
                </a:cubicBezTo>
                <a:cubicBezTo>
                  <a:pt x="119" y="875"/>
                  <a:pt x="84" y="905"/>
                  <a:pt x="62" y="917"/>
                </a:cubicBezTo>
                <a:cubicBezTo>
                  <a:pt x="104" y="989"/>
                  <a:pt x="104" y="989"/>
                  <a:pt x="104" y="989"/>
                </a:cubicBezTo>
                <a:cubicBezTo>
                  <a:pt x="125" y="977"/>
                  <a:pt x="169" y="962"/>
                  <a:pt x="189" y="988"/>
                </a:cubicBezTo>
                <a:cubicBezTo>
                  <a:pt x="188" y="988"/>
                  <a:pt x="188" y="988"/>
                  <a:pt x="188" y="988"/>
                </a:cubicBezTo>
                <a:cubicBezTo>
                  <a:pt x="195" y="996"/>
                  <a:pt x="202" y="1005"/>
                  <a:pt x="209" y="1013"/>
                </a:cubicBezTo>
                <a:cubicBezTo>
                  <a:pt x="209" y="1012"/>
                  <a:pt x="209" y="1012"/>
                  <a:pt x="209" y="1012"/>
                </a:cubicBezTo>
                <a:cubicBezTo>
                  <a:pt x="232" y="1036"/>
                  <a:pt x="209" y="1077"/>
                  <a:pt x="193" y="1096"/>
                </a:cubicBezTo>
                <a:cubicBezTo>
                  <a:pt x="257" y="1149"/>
                  <a:pt x="257" y="1149"/>
                  <a:pt x="257" y="1149"/>
                </a:cubicBezTo>
                <a:cubicBezTo>
                  <a:pt x="273" y="1130"/>
                  <a:pt x="309" y="1101"/>
                  <a:pt x="336" y="1119"/>
                </a:cubicBezTo>
                <a:cubicBezTo>
                  <a:pt x="336" y="1119"/>
                  <a:pt x="336" y="1119"/>
                  <a:pt x="336" y="1119"/>
                </a:cubicBezTo>
                <a:cubicBezTo>
                  <a:pt x="345" y="1125"/>
                  <a:pt x="355" y="1130"/>
                  <a:pt x="364" y="1135"/>
                </a:cubicBezTo>
                <a:cubicBezTo>
                  <a:pt x="393" y="1150"/>
                  <a:pt x="385" y="1195"/>
                  <a:pt x="377" y="1219"/>
                </a:cubicBezTo>
                <a:cubicBezTo>
                  <a:pt x="455" y="1247"/>
                  <a:pt x="455" y="1247"/>
                  <a:pt x="455" y="1247"/>
                </a:cubicBezTo>
                <a:cubicBezTo>
                  <a:pt x="464" y="1224"/>
                  <a:pt x="487" y="1185"/>
                  <a:pt x="519" y="1192"/>
                </a:cubicBezTo>
                <a:cubicBezTo>
                  <a:pt x="529" y="1194"/>
                  <a:pt x="540" y="1196"/>
                  <a:pt x="551" y="1197"/>
                </a:cubicBezTo>
                <a:cubicBezTo>
                  <a:pt x="550" y="1197"/>
                  <a:pt x="550" y="1197"/>
                  <a:pt x="550" y="1197"/>
                </a:cubicBezTo>
                <a:cubicBezTo>
                  <a:pt x="583" y="1201"/>
                  <a:pt x="592" y="1246"/>
                  <a:pt x="592" y="1271"/>
                </a:cubicBezTo>
                <a:cubicBezTo>
                  <a:pt x="675" y="1271"/>
                  <a:pt x="675" y="1271"/>
                  <a:pt x="675" y="1271"/>
                </a:cubicBezTo>
                <a:cubicBezTo>
                  <a:pt x="675" y="1246"/>
                  <a:pt x="684" y="1201"/>
                  <a:pt x="717" y="1197"/>
                </a:cubicBezTo>
                <a:cubicBezTo>
                  <a:pt x="717" y="1197"/>
                  <a:pt x="717" y="1197"/>
                  <a:pt x="717" y="1197"/>
                </a:cubicBezTo>
                <a:cubicBezTo>
                  <a:pt x="727" y="1196"/>
                  <a:pt x="738" y="1194"/>
                  <a:pt x="749" y="1192"/>
                </a:cubicBezTo>
                <a:cubicBezTo>
                  <a:pt x="780" y="1185"/>
                  <a:pt x="803" y="1224"/>
                  <a:pt x="812" y="1247"/>
                </a:cubicBezTo>
                <a:cubicBezTo>
                  <a:pt x="890" y="1219"/>
                  <a:pt x="890" y="1219"/>
                  <a:pt x="890" y="1219"/>
                </a:cubicBezTo>
                <a:cubicBezTo>
                  <a:pt x="882" y="1195"/>
                  <a:pt x="874" y="1150"/>
                  <a:pt x="903" y="1135"/>
                </a:cubicBezTo>
                <a:cubicBezTo>
                  <a:pt x="913" y="1130"/>
                  <a:pt x="922" y="1125"/>
                  <a:pt x="931" y="1119"/>
                </a:cubicBezTo>
                <a:cubicBezTo>
                  <a:pt x="931" y="1119"/>
                  <a:pt x="931" y="1119"/>
                  <a:pt x="931" y="1119"/>
                </a:cubicBezTo>
                <a:cubicBezTo>
                  <a:pt x="958" y="1101"/>
                  <a:pt x="994" y="1130"/>
                  <a:pt x="1010" y="1149"/>
                </a:cubicBezTo>
                <a:cubicBezTo>
                  <a:pt x="1074" y="1096"/>
                  <a:pt x="1074" y="1096"/>
                  <a:pt x="1074" y="1096"/>
                </a:cubicBezTo>
                <a:cubicBezTo>
                  <a:pt x="1058" y="1077"/>
                  <a:pt x="1035" y="1036"/>
                  <a:pt x="1058" y="1012"/>
                </a:cubicBezTo>
                <a:cubicBezTo>
                  <a:pt x="1058" y="1013"/>
                  <a:pt x="1058" y="1013"/>
                  <a:pt x="1058" y="1013"/>
                </a:cubicBezTo>
                <a:cubicBezTo>
                  <a:pt x="1065" y="1005"/>
                  <a:pt x="1072" y="996"/>
                  <a:pt x="1079" y="988"/>
                </a:cubicBezTo>
                <a:cubicBezTo>
                  <a:pt x="1079" y="988"/>
                  <a:pt x="1079" y="988"/>
                  <a:pt x="1079" y="988"/>
                </a:cubicBezTo>
                <a:cubicBezTo>
                  <a:pt x="1098" y="962"/>
                  <a:pt x="1142" y="977"/>
                  <a:pt x="1163" y="989"/>
                </a:cubicBezTo>
                <a:cubicBezTo>
                  <a:pt x="1205" y="917"/>
                  <a:pt x="1205" y="917"/>
                  <a:pt x="1205" y="917"/>
                </a:cubicBezTo>
                <a:cubicBezTo>
                  <a:pt x="1183" y="905"/>
                  <a:pt x="1148" y="875"/>
                  <a:pt x="1162" y="844"/>
                </a:cubicBezTo>
                <a:cubicBezTo>
                  <a:pt x="1162" y="844"/>
                  <a:pt x="1162" y="844"/>
                  <a:pt x="1162" y="844"/>
                </a:cubicBezTo>
                <a:cubicBezTo>
                  <a:pt x="1165" y="835"/>
                  <a:pt x="1169" y="825"/>
                  <a:pt x="1172" y="815"/>
                </a:cubicBezTo>
                <a:cubicBezTo>
                  <a:pt x="1172" y="815"/>
                  <a:pt x="1172" y="815"/>
                  <a:pt x="1172" y="815"/>
                </a:cubicBezTo>
                <a:cubicBezTo>
                  <a:pt x="1182" y="783"/>
                  <a:pt x="1228" y="783"/>
                  <a:pt x="1252" y="787"/>
                </a:cubicBezTo>
                <a:cubicBezTo>
                  <a:pt x="1267" y="705"/>
                  <a:pt x="1267" y="705"/>
                  <a:pt x="1267" y="705"/>
                </a:cubicBezTo>
                <a:cubicBezTo>
                  <a:pt x="1242" y="700"/>
                  <a:pt x="1199" y="684"/>
                  <a:pt x="1201" y="651"/>
                </a:cubicBezTo>
                <a:close/>
                <a:moveTo>
                  <a:pt x="634" y="906"/>
                </a:moveTo>
                <a:cubicBezTo>
                  <a:pt x="484" y="906"/>
                  <a:pt x="363" y="785"/>
                  <a:pt x="363" y="635"/>
                </a:cubicBezTo>
                <a:cubicBezTo>
                  <a:pt x="363" y="486"/>
                  <a:pt x="484" y="365"/>
                  <a:pt x="634" y="365"/>
                </a:cubicBezTo>
                <a:cubicBezTo>
                  <a:pt x="783" y="365"/>
                  <a:pt x="904" y="486"/>
                  <a:pt x="904" y="635"/>
                </a:cubicBezTo>
                <a:cubicBezTo>
                  <a:pt x="904" y="785"/>
                  <a:pt x="783" y="906"/>
                  <a:pt x="634" y="906"/>
                </a:cubicBezTo>
                <a:close/>
              </a:path>
            </a:pathLst>
          </a:custGeom>
          <a:noFill/>
          <a:ln w="1270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3" name="Gear 1"/>
          <p:cNvSpPr>
            <a:spLocks noEditPoints="1"/>
          </p:cNvSpPr>
          <p:nvPr/>
        </p:nvSpPr>
        <p:spPr bwMode="auto">
          <a:xfrm>
            <a:off x="8386613" y="2657475"/>
            <a:ext cx="1398737" cy="1249333"/>
          </a:xfrm>
          <a:custGeom>
            <a:avLst/>
            <a:gdLst/>
            <a:ahLst/>
            <a:cxnLst>
              <a:cxn ang="0">
                <a:pos x="1340" y="728"/>
              </a:cxn>
              <a:cxn ang="0">
                <a:pos x="1340" y="692"/>
              </a:cxn>
              <a:cxn ang="0">
                <a:pos x="1414" y="633"/>
              </a:cxn>
              <a:cxn ang="0">
                <a:pos x="1308" y="510"/>
              </a:cxn>
              <a:cxn ang="0">
                <a:pos x="1296" y="477"/>
              </a:cxn>
              <a:cxn ang="0">
                <a:pos x="1345" y="396"/>
              </a:cxn>
              <a:cxn ang="0">
                <a:pos x="1204" y="316"/>
              </a:cxn>
              <a:cxn ang="0">
                <a:pos x="1181" y="289"/>
              </a:cxn>
              <a:cxn ang="0">
                <a:pos x="1199" y="196"/>
              </a:cxn>
              <a:cxn ang="0">
                <a:pos x="1039" y="170"/>
              </a:cxn>
              <a:cxn ang="0">
                <a:pos x="1008" y="152"/>
              </a:cxn>
              <a:cxn ang="0">
                <a:pos x="906" y="27"/>
              </a:cxn>
              <a:cxn ang="0">
                <a:pos x="799" y="83"/>
              </a:cxn>
              <a:cxn ang="0">
                <a:pos x="753" y="0"/>
              </a:cxn>
              <a:cxn ang="0">
                <a:pos x="614" y="83"/>
              </a:cxn>
              <a:cxn ang="0">
                <a:pos x="578" y="89"/>
              </a:cxn>
              <a:cxn ang="0">
                <a:pos x="420" y="59"/>
              </a:cxn>
              <a:cxn ang="0">
                <a:pos x="374" y="170"/>
              </a:cxn>
              <a:cxn ang="0">
                <a:pos x="286" y="136"/>
              </a:cxn>
              <a:cxn ang="0">
                <a:pos x="232" y="289"/>
              </a:cxn>
              <a:cxn ang="0">
                <a:pos x="210" y="316"/>
              </a:cxn>
              <a:cxn ang="0">
                <a:pos x="115" y="315"/>
              </a:cxn>
              <a:cxn ang="0">
                <a:pos x="117" y="477"/>
              </a:cxn>
              <a:cxn ang="0">
                <a:pos x="105" y="510"/>
              </a:cxn>
              <a:cxn ang="0">
                <a:pos x="16" y="541"/>
              </a:cxn>
              <a:cxn ang="0">
                <a:pos x="73" y="693"/>
              </a:cxn>
              <a:cxn ang="0">
                <a:pos x="73" y="710"/>
              </a:cxn>
              <a:cxn ang="0">
                <a:pos x="73" y="728"/>
              </a:cxn>
              <a:cxn ang="0">
                <a:pos x="16" y="879"/>
              </a:cxn>
              <a:cxn ang="0">
                <a:pos x="105" y="910"/>
              </a:cxn>
              <a:cxn ang="0">
                <a:pos x="117" y="943"/>
              </a:cxn>
              <a:cxn ang="0">
                <a:pos x="115" y="1105"/>
              </a:cxn>
              <a:cxn ang="0">
                <a:pos x="210" y="1104"/>
              </a:cxn>
              <a:cxn ang="0">
                <a:pos x="232" y="1131"/>
              </a:cxn>
              <a:cxn ang="0">
                <a:pos x="286" y="1284"/>
              </a:cxn>
              <a:cxn ang="0">
                <a:pos x="374" y="1250"/>
              </a:cxn>
              <a:cxn ang="0">
                <a:pos x="420" y="1361"/>
              </a:cxn>
              <a:cxn ang="0">
                <a:pos x="578" y="1331"/>
              </a:cxn>
              <a:cxn ang="0">
                <a:pos x="614" y="1337"/>
              </a:cxn>
              <a:cxn ang="0">
                <a:pos x="753" y="1420"/>
              </a:cxn>
              <a:cxn ang="0">
                <a:pos x="799" y="1337"/>
              </a:cxn>
              <a:cxn ang="0">
                <a:pos x="906" y="1393"/>
              </a:cxn>
              <a:cxn ang="0">
                <a:pos x="1008" y="1268"/>
              </a:cxn>
              <a:cxn ang="0">
                <a:pos x="1039" y="1250"/>
              </a:cxn>
              <a:cxn ang="0">
                <a:pos x="1199" y="1224"/>
              </a:cxn>
              <a:cxn ang="0">
                <a:pos x="1181" y="1131"/>
              </a:cxn>
              <a:cxn ang="0">
                <a:pos x="1204" y="1104"/>
              </a:cxn>
              <a:cxn ang="0">
                <a:pos x="1345" y="1025"/>
              </a:cxn>
              <a:cxn ang="0">
                <a:pos x="1296" y="943"/>
              </a:cxn>
              <a:cxn ang="0">
                <a:pos x="1308" y="910"/>
              </a:cxn>
              <a:cxn ang="0">
                <a:pos x="1414" y="787"/>
              </a:cxn>
              <a:cxn ang="0">
                <a:pos x="707" y="1012"/>
              </a:cxn>
              <a:cxn ang="0">
                <a:pos x="707" y="408"/>
              </a:cxn>
              <a:cxn ang="0">
                <a:pos x="707" y="1012"/>
              </a:cxn>
            </a:cxnLst>
            <a:rect l="0" t="0" r="r" b="b"/>
            <a:pathLst>
              <a:path w="1414" h="1420">
                <a:moveTo>
                  <a:pt x="1341" y="728"/>
                </a:moveTo>
                <a:cubicBezTo>
                  <a:pt x="1340" y="728"/>
                  <a:pt x="1340" y="728"/>
                  <a:pt x="1340" y="728"/>
                </a:cubicBezTo>
                <a:cubicBezTo>
                  <a:pt x="1341" y="722"/>
                  <a:pt x="1341" y="716"/>
                  <a:pt x="1341" y="710"/>
                </a:cubicBezTo>
                <a:cubicBezTo>
                  <a:pt x="1341" y="704"/>
                  <a:pt x="1341" y="698"/>
                  <a:pt x="1340" y="692"/>
                </a:cubicBezTo>
                <a:cubicBezTo>
                  <a:pt x="1341" y="693"/>
                  <a:pt x="1341" y="693"/>
                  <a:pt x="1341" y="693"/>
                </a:cubicBezTo>
                <a:cubicBezTo>
                  <a:pt x="1338" y="656"/>
                  <a:pt x="1387" y="638"/>
                  <a:pt x="1414" y="633"/>
                </a:cubicBezTo>
                <a:cubicBezTo>
                  <a:pt x="1398" y="541"/>
                  <a:pt x="1398" y="541"/>
                  <a:pt x="1398" y="541"/>
                </a:cubicBezTo>
                <a:cubicBezTo>
                  <a:pt x="1370" y="546"/>
                  <a:pt x="1319" y="545"/>
                  <a:pt x="1308" y="510"/>
                </a:cubicBezTo>
                <a:cubicBezTo>
                  <a:pt x="1308" y="510"/>
                  <a:pt x="1308" y="510"/>
                  <a:pt x="1308" y="510"/>
                </a:cubicBezTo>
                <a:cubicBezTo>
                  <a:pt x="1305" y="499"/>
                  <a:pt x="1301" y="488"/>
                  <a:pt x="1296" y="477"/>
                </a:cubicBezTo>
                <a:cubicBezTo>
                  <a:pt x="1296" y="477"/>
                  <a:pt x="1296" y="477"/>
                  <a:pt x="1296" y="477"/>
                </a:cubicBezTo>
                <a:cubicBezTo>
                  <a:pt x="1281" y="443"/>
                  <a:pt x="1321" y="409"/>
                  <a:pt x="1345" y="396"/>
                </a:cubicBezTo>
                <a:cubicBezTo>
                  <a:pt x="1298" y="315"/>
                  <a:pt x="1298" y="315"/>
                  <a:pt x="1298" y="315"/>
                </a:cubicBezTo>
                <a:cubicBezTo>
                  <a:pt x="1274" y="329"/>
                  <a:pt x="1225" y="346"/>
                  <a:pt x="1204" y="316"/>
                </a:cubicBezTo>
                <a:cubicBezTo>
                  <a:pt x="1204" y="316"/>
                  <a:pt x="1204" y="316"/>
                  <a:pt x="1204" y="316"/>
                </a:cubicBezTo>
                <a:cubicBezTo>
                  <a:pt x="1196" y="307"/>
                  <a:pt x="1189" y="298"/>
                  <a:pt x="1181" y="289"/>
                </a:cubicBezTo>
                <a:cubicBezTo>
                  <a:pt x="1181" y="289"/>
                  <a:pt x="1181" y="289"/>
                  <a:pt x="1181" y="289"/>
                </a:cubicBezTo>
                <a:cubicBezTo>
                  <a:pt x="1155" y="263"/>
                  <a:pt x="1181" y="217"/>
                  <a:pt x="1199" y="196"/>
                </a:cubicBezTo>
                <a:cubicBezTo>
                  <a:pt x="1127" y="136"/>
                  <a:pt x="1127" y="136"/>
                  <a:pt x="1127" y="136"/>
                </a:cubicBezTo>
                <a:cubicBezTo>
                  <a:pt x="1110" y="158"/>
                  <a:pt x="1070" y="191"/>
                  <a:pt x="1039" y="170"/>
                </a:cubicBezTo>
                <a:cubicBezTo>
                  <a:pt x="1039" y="170"/>
                  <a:pt x="1039" y="170"/>
                  <a:pt x="1039" y="170"/>
                </a:cubicBezTo>
                <a:cubicBezTo>
                  <a:pt x="1029" y="164"/>
                  <a:pt x="1018" y="158"/>
                  <a:pt x="1008" y="152"/>
                </a:cubicBezTo>
                <a:cubicBezTo>
                  <a:pt x="975" y="135"/>
                  <a:pt x="984" y="85"/>
                  <a:pt x="993" y="59"/>
                </a:cubicBezTo>
                <a:cubicBezTo>
                  <a:pt x="906" y="27"/>
                  <a:pt x="906" y="27"/>
                  <a:pt x="906" y="27"/>
                </a:cubicBezTo>
                <a:cubicBezTo>
                  <a:pt x="896" y="53"/>
                  <a:pt x="870" y="97"/>
                  <a:pt x="835" y="89"/>
                </a:cubicBezTo>
                <a:cubicBezTo>
                  <a:pt x="823" y="87"/>
                  <a:pt x="811" y="85"/>
                  <a:pt x="799" y="83"/>
                </a:cubicBezTo>
                <a:cubicBezTo>
                  <a:pt x="800" y="83"/>
                  <a:pt x="800" y="83"/>
                  <a:pt x="800" y="83"/>
                </a:cubicBezTo>
                <a:cubicBezTo>
                  <a:pt x="763" y="79"/>
                  <a:pt x="753" y="28"/>
                  <a:pt x="753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8"/>
                  <a:pt x="651" y="79"/>
                  <a:pt x="614" y="83"/>
                </a:cubicBezTo>
                <a:cubicBezTo>
                  <a:pt x="614" y="83"/>
                  <a:pt x="614" y="83"/>
                  <a:pt x="614" y="83"/>
                </a:cubicBezTo>
                <a:cubicBezTo>
                  <a:pt x="602" y="85"/>
                  <a:pt x="590" y="87"/>
                  <a:pt x="578" y="89"/>
                </a:cubicBezTo>
                <a:cubicBezTo>
                  <a:pt x="543" y="97"/>
                  <a:pt x="517" y="53"/>
                  <a:pt x="508" y="27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30" y="85"/>
                  <a:pt x="438" y="135"/>
                  <a:pt x="406" y="152"/>
                </a:cubicBezTo>
                <a:cubicBezTo>
                  <a:pt x="395" y="158"/>
                  <a:pt x="385" y="164"/>
                  <a:pt x="374" y="170"/>
                </a:cubicBezTo>
                <a:cubicBezTo>
                  <a:pt x="375" y="170"/>
                  <a:pt x="375" y="170"/>
                  <a:pt x="375" y="170"/>
                </a:cubicBezTo>
                <a:cubicBezTo>
                  <a:pt x="344" y="191"/>
                  <a:pt x="304" y="158"/>
                  <a:pt x="286" y="136"/>
                </a:cubicBezTo>
                <a:cubicBezTo>
                  <a:pt x="215" y="196"/>
                  <a:pt x="215" y="196"/>
                  <a:pt x="215" y="196"/>
                </a:cubicBezTo>
                <a:cubicBezTo>
                  <a:pt x="233" y="217"/>
                  <a:pt x="258" y="263"/>
                  <a:pt x="232" y="289"/>
                </a:cubicBezTo>
                <a:cubicBezTo>
                  <a:pt x="233" y="289"/>
                  <a:pt x="233" y="289"/>
                  <a:pt x="233" y="289"/>
                </a:cubicBezTo>
                <a:cubicBezTo>
                  <a:pt x="225" y="298"/>
                  <a:pt x="217" y="307"/>
                  <a:pt x="210" y="316"/>
                </a:cubicBezTo>
                <a:cubicBezTo>
                  <a:pt x="210" y="316"/>
                  <a:pt x="210" y="316"/>
                  <a:pt x="210" y="316"/>
                </a:cubicBezTo>
                <a:cubicBezTo>
                  <a:pt x="188" y="346"/>
                  <a:pt x="139" y="329"/>
                  <a:pt x="115" y="315"/>
                </a:cubicBezTo>
                <a:cubicBezTo>
                  <a:pt x="69" y="396"/>
                  <a:pt x="69" y="396"/>
                  <a:pt x="69" y="396"/>
                </a:cubicBezTo>
                <a:cubicBezTo>
                  <a:pt x="93" y="409"/>
                  <a:pt x="132" y="443"/>
                  <a:pt x="117" y="477"/>
                </a:cubicBezTo>
                <a:cubicBezTo>
                  <a:pt x="117" y="477"/>
                  <a:pt x="117" y="477"/>
                  <a:pt x="117" y="477"/>
                </a:cubicBezTo>
                <a:cubicBezTo>
                  <a:pt x="113" y="488"/>
                  <a:pt x="109" y="499"/>
                  <a:pt x="105" y="510"/>
                </a:cubicBezTo>
                <a:cubicBezTo>
                  <a:pt x="105" y="510"/>
                  <a:pt x="105" y="510"/>
                  <a:pt x="105" y="510"/>
                </a:cubicBezTo>
                <a:cubicBezTo>
                  <a:pt x="95" y="545"/>
                  <a:pt x="43" y="546"/>
                  <a:pt x="16" y="541"/>
                </a:cubicBezTo>
                <a:cubicBezTo>
                  <a:pt x="0" y="633"/>
                  <a:pt x="0" y="633"/>
                  <a:pt x="0" y="633"/>
                </a:cubicBezTo>
                <a:cubicBezTo>
                  <a:pt x="27" y="638"/>
                  <a:pt x="75" y="656"/>
                  <a:pt x="73" y="693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73" y="698"/>
                  <a:pt x="73" y="704"/>
                  <a:pt x="73" y="710"/>
                </a:cubicBezTo>
                <a:cubicBezTo>
                  <a:pt x="73" y="716"/>
                  <a:pt x="73" y="722"/>
                  <a:pt x="73" y="728"/>
                </a:cubicBezTo>
                <a:cubicBezTo>
                  <a:pt x="73" y="728"/>
                  <a:pt x="73" y="728"/>
                  <a:pt x="73" y="728"/>
                </a:cubicBezTo>
                <a:cubicBezTo>
                  <a:pt x="75" y="765"/>
                  <a:pt x="27" y="783"/>
                  <a:pt x="0" y="787"/>
                </a:cubicBezTo>
                <a:cubicBezTo>
                  <a:pt x="16" y="879"/>
                  <a:pt x="16" y="879"/>
                  <a:pt x="16" y="879"/>
                </a:cubicBezTo>
                <a:cubicBezTo>
                  <a:pt x="43" y="874"/>
                  <a:pt x="95" y="875"/>
                  <a:pt x="105" y="910"/>
                </a:cubicBezTo>
                <a:cubicBezTo>
                  <a:pt x="105" y="910"/>
                  <a:pt x="105" y="910"/>
                  <a:pt x="105" y="910"/>
                </a:cubicBezTo>
                <a:cubicBezTo>
                  <a:pt x="109" y="922"/>
                  <a:pt x="113" y="933"/>
                  <a:pt x="117" y="943"/>
                </a:cubicBezTo>
                <a:cubicBezTo>
                  <a:pt x="117" y="943"/>
                  <a:pt x="117" y="943"/>
                  <a:pt x="117" y="943"/>
                </a:cubicBezTo>
                <a:cubicBezTo>
                  <a:pt x="132" y="977"/>
                  <a:pt x="93" y="1011"/>
                  <a:pt x="69" y="1025"/>
                </a:cubicBezTo>
                <a:cubicBezTo>
                  <a:pt x="115" y="1105"/>
                  <a:pt x="115" y="1105"/>
                  <a:pt x="115" y="1105"/>
                </a:cubicBezTo>
                <a:cubicBezTo>
                  <a:pt x="139" y="1092"/>
                  <a:pt x="188" y="1074"/>
                  <a:pt x="210" y="1104"/>
                </a:cubicBezTo>
                <a:cubicBezTo>
                  <a:pt x="210" y="1104"/>
                  <a:pt x="210" y="1104"/>
                  <a:pt x="210" y="1104"/>
                </a:cubicBezTo>
                <a:cubicBezTo>
                  <a:pt x="217" y="1113"/>
                  <a:pt x="225" y="1122"/>
                  <a:pt x="233" y="1131"/>
                </a:cubicBezTo>
                <a:cubicBezTo>
                  <a:pt x="232" y="1131"/>
                  <a:pt x="232" y="1131"/>
                  <a:pt x="232" y="1131"/>
                </a:cubicBezTo>
                <a:cubicBezTo>
                  <a:pt x="258" y="1158"/>
                  <a:pt x="233" y="1203"/>
                  <a:pt x="215" y="1224"/>
                </a:cubicBezTo>
                <a:cubicBezTo>
                  <a:pt x="286" y="1284"/>
                  <a:pt x="286" y="1284"/>
                  <a:pt x="286" y="1284"/>
                </a:cubicBezTo>
                <a:cubicBezTo>
                  <a:pt x="304" y="1263"/>
                  <a:pt x="344" y="1230"/>
                  <a:pt x="375" y="1250"/>
                </a:cubicBezTo>
                <a:cubicBezTo>
                  <a:pt x="374" y="1250"/>
                  <a:pt x="374" y="1250"/>
                  <a:pt x="374" y="1250"/>
                </a:cubicBezTo>
                <a:cubicBezTo>
                  <a:pt x="385" y="1257"/>
                  <a:pt x="395" y="1263"/>
                  <a:pt x="406" y="1268"/>
                </a:cubicBezTo>
                <a:cubicBezTo>
                  <a:pt x="438" y="1285"/>
                  <a:pt x="430" y="1335"/>
                  <a:pt x="420" y="1361"/>
                </a:cubicBezTo>
                <a:cubicBezTo>
                  <a:pt x="508" y="1393"/>
                  <a:pt x="508" y="1393"/>
                  <a:pt x="508" y="1393"/>
                </a:cubicBezTo>
                <a:cubicBezTo>
                  <a:pt x="517" y="1367"/>
                  <a:pt x="543" y="1323"/>
                  <a:pt x="578" y="1331"/>
                </a:cubicBezTo>
                <a:cubicBezTo>
                  <a:pt x="590" y="1334"/>
                  <a:pt x="602" y="1336"/>
                  <a:pt x="614" y="1337"/>
                </a:cubicBezTo>
                <a:cubicBezTo>
                  <a:pt x="614" y="1337"/>
                  <a:pt x="614" y="1337"/>
                  <a:pt x="614" y="1337"/>
                </a:cubicBezTo>
                <a:cubicBezTo>
                  <a:pt x="651" y="1341"/>
                  <a:pt x="660" y="1392"/>
                  <a:pt x="660" y="1420"/>
                </a:cubicBezTo>
                <a:cubicBezTo>
                  <a:pt x="753" y="1420"/>
                  <a:pt x="753" y="1420"/>
                  <a:pt x="753" y="1420"/>
                </a:cubicBezTo>
                <a:cubicBezTo>
                  <a:pt x="753" y="1392"/>
                  <a:pt x="763" y="1341"/>
                  <a:pt x="800" y="1337"/>
                </a:cubicBezTo>
                <a:cubicBezTo>
                  <a:pt x="799" y="1337"/>
                  <a:pt x="799" y="1337"/>
                  <a:pt x="799" y="1337"/>
                </a:cubicBezTo>
                <a:cubicBezTo>
                  <a:pt x="811" y="1336"/>
                  <a:pt x="823" y="1334"/>
                  <a:pt x="835" y="1331"/>
                </a:cubicBezTo>
                <a:cubicBezTo>
                  <a:pt x="871" y="1324"/>
                  <a:pt x="896" y="1367"/>
                  <a:pt x="906" y="1393"/>
                </a:cubicBezTo>
                <a:cubicBezTo>
                  <a:pt x="993" y="1361"/>
                  <a:pt x="993" y="1361"/>
                  <a:pt x="993" y="1361"/>
                </a:cubicBezTo>
                <a:cubicBezTo>
                  <a:pt x="984" y="1335"/>
                  <a:pt x="975" y="1285"/>
                  <a:pt x="1008" y="1268"/>
                </a:cubicBezTo>
                <a:cubicBezTo>
                  <a:pt x="1018" y="1263"/>
                  <a:pt x="1029" y="1257"/>
                  <a:pt x="1039" y="1250"/>
                </a:cubicBezTo>
                <a:cubicBezTo>
                  <a:pt x="1039" y="1250"/>
                  <a:pt x="1039" y="1250"/>
                  <a:pt x="1039" y="1250"/>
                </a:cubicBezTo>
                <a:cubicBezTo>
                  <a:pt x="1070" y="1230"/>
                  <a:pt x="1110" y="1263"/>
                  <a:pt x="1127" y="1284"/>
                </a:cubicBezTo>
                <a:cubicBezTo>
                  <a:pt x="1199" y="1224"/>
                  <a:pt x="1199" y="1224"/>
                  <a:pt x="1199" y="1224"/>
                </a:cubicBezTo>
                <a:cubicBezTo>
                  <a:pt x="1181" y="1203"/>
                  <a:pt x="1155" y="1158"/>
                  <a:pt x="1181" y="1131"/>
                </a:cubicBezTo>
                <a:cubicBezTo>
                  <a:pt x="1181" y="1131"/>
                  <a:pt x="1181" y="1131"/>
                  <a:pt x="1181" y="1131"/>
                </a:cubicBezTo>
                <a:cubicBezTo>
                  <a:pt x="1189" y="1122"/>
                  <a:pt x="1196" y="1113"/>
                  <a:pt x="1204" y="1104"/>
                </a:cubicBezTo>
                <a:cubicBezTo>
                  <a:pt x="1204" y="1104"/>
                  <a:pt x="1204" y="1104"/>
                  <a:pt x="1204" y="1104"/>
                </a:cubicBezTo>
                <a:cubicBezTo>
                  <a:pt x="1225" y="1074"/>
                  <a:pt x="1274" y="1092"/>
                  <a:pt x="1298" y="1105"/>
                </a:cubicBezTo>
                <a:cubicBezTo>
                  <a:pt x="1345" y="1025"/>
                  <a:pt x="1345" y="1025"/>
                  <a:pt x="1345" y="1025"/>
                </a:cubicBezTo>
                <a:cubicBezTo>
                  <a:pt x="1321" y="1011"/>
                  <a:pt x="1281" y="977"/>
                  <a:pt x="1296" y="943"/>
                </a:cubicBezTo>
                <a:cubicBezTo>
                  <a:pt x="1296" y="943"/>
                  <a:pt x="1296" y="943"/>
                  <a:pt x="1296" y="943"/>
                </a:cubicBezTo>
                <a:cubicBezTo>
                  <a:pt x="1301" y="933"/>
                  <a:pt x="1305" y="922"/>
                  <a:pt x="1308" y="910"/>
                </a:cubicBezTo>
                <a:cubicBezTo>
                  <a:pt x="1308" y="910"/>
                  <a:pt x="1308" y="910"/>
                  <a:pt x="1308" y="910"/>
                </a:cubicBezTo>
                <a:cubicBezTo>
                  <a:pt x="1319" y="875"/>
                  <a:pt x="1370" y="874"/>
                  <a:pt x="1398" y="879"/>
                </a:cubicBezTo>
                <a:cubicBezTo>
                  <a:pt x="1414" y="787"/>
                  <a:pt x="1414" y="787"/>
                  <a:pt x="1414" y="787"/>
                </a:cubicBezTo>
                <a:cubicBezTo>
                  <a:pt x="1387" y="783"/>
                  <a:pt x="1338" y="765"/>
                  <a:pt x="1341" y="728"/>
                </a:cubicBezTo>
                <a:close/>
                <a:moveTo>
                  <a:pt x="707" y="1012"/>
                </a:moveTo>
                <a:cubicBezTo>
                  <a:pt x="540" y="1012"/>
                  <a:pt x="405" y="877"/>
                  <a:pt x="405" y="710"/>
                </a:cubicBezTo>
                <a:cubicBezTo>
                  <a:pt x="405" y="543"/>
                  <a:pt x="540" y="408"/>
                  <a:pt x="707" y="408"/>
                </a:cubicBezTo>
                <a:cubicBezTo>
                  <a:pt x="874" y="408"/>
                  <a:pt x="1009" y="543"/>
                  <a:pt x="1009" y="710"/>
                </a:cubicBezTo>
                <a:cubicBezTo>
                  <a:pt x="1009" y="877"/>
                  <a:pt x="874" y="1012"/>
                  <a:pt x="707" y="1012"/>
                </a:cubicBezTo>
                <a:close/>
              </a:path>
            </a:pathLst>
          </a:custGeom>
          <a:noFill/>
          <a:ln w="12700" cap="rnd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4" name="Text inside 1"/>
          <p:cNvSpPr>
            <a:spLocks noChangeArrowheads="1"/>
          </p:cNvSpPr>
          <p:nvPr/>
        </p:nvSpPr>
        <p:spPr bwMode="auto">
          <a:xfrm>
            <a:off x="8208784" y="2696347"/>
            <a:ext cx="1832524" cy="1655048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r>
              <a:rPr lang="ru-RU" sz="800" dirty="0" smtClean="0"/>
              <a:t>ИСПОЛНИТЕЛЬНЫЙ</a:t>
            </a:r>
            <a:endParaRPr lang="ru-RU" sz="800" dirty="0"/>
          </a:p>
        </p:txBody>
      </p:sp>
      <p:sp>
        <p:nvSpPr>
          <p:cNvPr id="345" name="Text inside 4"/>
          <p:cNvSpPr>
            <a:spLocks noChangeArrowheads="1"/>
          </p:cNvSpPr>
          <p:nvPr/>
        </p:nvSpPr>
        <p:spPr bwMode="auto">
          <a:xfrm>
            <a:off x="7009921" y="3478344"/>
            <a:ext cx="1483755" cy="1541214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r>
              <a:rPr lang="ru-RU" sz="800" dirty="0" smtClean="0"/>
              <a:t>ОБОБЩАЮЩИЙ</a:t>
            </a:r>
            <a:endParaRPr lang="ru-RU" sz="800" dirty="0"/>
          </a:p>
        </p:txBody>
      </p:sp>
      <p:sp>
        <p:nvSpPr>
          <p:cNvPr id="346" name="Text inside 5"/>
          <p:cNvSpPr>
            <a:spLocks noChangeArrowheads="1"/>
          </p:cNvSpPr>
          <p:nvPr/>
        </p:nvSpPr>
        <p:spPr bwMode="auto">
          <a:xfrm>
            <a:off x="7741700" y="1471652"/>
            <a:ext cx="1704223" cy="1554832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ArchUp">
              <a:avLst>
                <a:gd name="adj" fmla="val 10414294"/>
              </a:avLst>
            </a:prstTxWarp>
          </a:bodyPr>
          <a:lstStyle/>
          <a:p>
            <a:pPr algn="ctr"/>
            <a:r>
              <a:rPr lang="ru-RU" sz="800" dirty="0" smtClean="0">
                <a:latin typeface="Nexa Light"/>
              </a:rPr>
              <a:t>ПОДГОТОВИТЕЛЬНЫЙ</a:t>
            </a:r>
            <a:endParaRPr lang="ru-RU" sz="800" dirty="0"/>
          </a:p>
        </p:txBody>
      </p:sp>
      <p:grpSp>
        <p:nvGrpSpPr>
          <p:cNvPr id="347" name="Text box 05"/>
          <p:cNvGrpSpPr/>
          <p:nvPr/>
        </p:nvGrpSpPr>
        <p:grpSpPr>
          <a:xfrm>
            <a:off x="9781024" y="1862970"/>
            <a:ext cx="2191108" cy="688804"/>
            <a:chOff x="5542398" y="1153626"/>
            <a:chExt cx="1643331" cy="516603"/>
          </a:xfrm>
        </p:grpSpPr>
        <p:grpSp>
          <p:nvGrpSpPr>
            <p:cNvPr id="348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352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353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354" name="Line 6"/>
              <p:cNvSpPr>
                <a:spLocks noChangeShapeType="1"/>
              </p:cNvSpPr>
              <p:nvPr/>
            </p:nvSpPr>
            <p:spPr bwMode="auto">
              <a:xfrm>
                <a:off x="6149850" y="1153626"/>
                <a:ext cx="373622" cy="0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</p:grpSp>
        <p:sp>
          <p:nvSpPr>
            <p:cNvPr id="349" name="Rectangle 7"/>
            <p:cNvSpPr>
              <a:spLocks noChangeArrowheads="1"/>
            </p:cNvSpPr>
            <p:nvPr/>
          </p:nvSpPr>
          <p:spPr bwMode="auto">
            <a:xfrm>
              <a:off x="5695815" y="1173050"/>
              <a:ext cx="129873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Кружок </a:t>
              </a:r>
              <a:r>
                <a:rPr lang="ru-RU" sz="1400" b="1" dirty="0" err="1" smtClean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Правознайка</a:t>
              </a: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»</a:t>
              </a:r>
              <a:endPara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51" name="TextBox 04"/>
            <p:cNvSpPr txBox="1"/>
            <p:nvPr/>
          </p:nvSpPr>
          <p:spPr>
            <a:xfrm>
              <a:off x="5542398" y="1462480"/>
              <a:ext cx="164333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1-4 класс</a:t>
              </a:r>
              <a:endParaRPr lang="ru-RU" sz="120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55" name="Gear"/>
          <p:cNvGrpSpPr/>
          <p:nvPr/>
        </p:nvGrpSpPr>
        <p:grpSpPr>
          <a:xfrm>
            <a:off x="7774488" y="2867139"/>
            <a:ext cx="377474" cy="316009"/>
            <a:chOff x="6151563" y="665163"/>
            <a:chExt cx="352425" cy="320675"/>
          </a:xfrm>
        </p:grpSpPr>
        <p:sp>
          <p:nvSpPr>
            <p:cNvPr id="356" name="Freeform 316"/>
            <p:cNvSpPr>
              <a:spLocks noEditPoints="1"/>
            </p:cNvSpPr>
            <p:nvPr/>
          </p:nvSpPr>
          <p:spPr bwMode="auto">
            <a:xfrm>
              <a:off x="6175376" y="665163"/>
              <a:ext cx="304800" cy="306388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19" y="153"/>
                </a:cxn>
                <a:cxn ang="0">
                  <a:pos x="19" y="184"/>
                </a:cxn>
                <a:cxn ang="0">
                  <a:pos x="22" y="210"/>
                </a:cxn>
                <a:cxn ang="0">
                  <a:pos x="44" y="209"/>
                </a:cxn>
                <a:cxn ang="0">
                  <a:pos x="58" y="236"/>
                </a:cxn>
                <a:cxn ang="0">
                  <a:pos x="75" y="257"/>
                </a:cxn>
                <a:cxn ang="0">
                  <a:pos x="93" y="246"/>
                </a:cxn>
                <a:cxn ang="0">
                  <a:pos x="119" y="261"/>
                </a:cxn>
                <a:cxn ang="0">
                  <a:pos x="144" y="272"/>
                </a:cxn>
                <a:cxn ang="0">
                  <a:pos x="154" y="253"/>
                </a:cxn>
                <a:cxn ang="0">
                  <a:pos x="184" y="253"/>
                </a:cxn>
                <a:cxn ang="0">
                  <a:pos x="211" y="250"/>
                </a:cxn>
                <a:cxn ang="0">
                  <a:pos x="210" y="229"/>
                </a:cxn>
                <a:cxn ang="0">
                  <a:pos x="237" y="214"/>
                </a:cxn>
                <a:cxn ang="0">
                  <a:pos x="258" y="197"/>
                </a:cxn>
                <a:cxn ang="0">
                  <a:pos x="247" y="179"/>
                </a:cxn>
                <a:cxn ang="0">
                  <a:pos x="262" y="153"/>
                </a:cxn>
                <a:cxn ang="0">
                  <a:pos x="272" y="129"/>
                </a:cxn>
                <a:cxn ang="0">
                  <a:pos x="254" y="118"/>
                </a:cxn>
                <a:cxn ang="0">
                  <a:pos x="254" y="88"/>
                </a:cxn>
                <a:cxn ang="0">
                  <a:pos x="251" y="62"/>
                </a:cxn>
                <a:cxn ang="0">
                  <a:pos x="229" y="62"/>
                </a:cxn>
                <a:cxn ang="0">
                  <a:pos x="214" y="36"/>
                </a:cxn>
                <a:cxn ang="0">
                  <a:pos x="198" y="14"/>
                </a:cxn>
                <a:cxn ang="0">
                  <a:pos x="180" y="25"/>
                </a:cxn>
                <a:cxn ang="0">
                  <a:pos x="154" y="10"/>
                </a:cxn>
                <a:cxn ang="0">
                  <a:pos x="129" y="0"/>
                </a:cxn>
                <a:cxn ang="0">
                  <a:pos x="119" y="18"/>
                </a:cxn>
                <a:cxn ang="0">
                  <a:pos x="89" y="18"/>
                </a:cxn>
                <a:cxn ang="0">
                  <a:pos x="62" y="22"/>
                </a:cxn>
                <a:cxn ang="0">
                  <a:pos x="63" y="43"/>
                </a:cxn>
                <a:cxn ang="0">
                  <a:pos x="36" y="58"/>
                </a:cxn>
                <a:cxn ang="0">
                  <a:pos x="15" y="74"/>
                </a:cxn>
                <a:cxn ang="0">
                  <a:pos x="26" y="92"/>
                </a:cxn>
                <a:cxn ang="0">
                  <a:pos x="11" y="118"/>
                </a:cxn>
                <a:cxn ang="0">
                  <a:pos x="96" y="136"/>
                </a:cxn>
                <a:cxn ang="0">
                  <a:pos x="177" y="136"/>
                </a:cxn>
                <a:cxn ang="0">
                  <a:pos x="96" y="136"/>
                </a:cxn>
              </a:cxnLst>
              <a:rect l="0" t="0" r="r" b="b"/>
              <a:pathLst>
                <a:path w="272" h="272">
                  <a:moveTo>
                    <a:pt x="0" y="129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9"/>
                    <a:pt x="5" y="153"/>
                    <a:pt x="11" y="153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20" y="162"/>
                    <a:pt x="23" y="171"/>
                    <a:pt x="26" y="179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4" y="186"/>
                    <a:pt x="12" y="193"/>
                    <a:pt x="15" y="198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25" y="215"/>
                    <a:pt x="31" y="216"/>
                    <a:pt x="36" y="214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9" y="217"/>
                    <a:pt x="56" y="223"/>
                    <a:pt x="63" y="229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6" y="241"/>
                    <a:pt x="57" y="247"/>
                    <a:pt x="62" y="250"/>
                  </a:cubicBezTo>
                  <a:cubicBezTo>
                    <a:pt x="75" y="257"/>
                    <a:pt x="75" y="257"/>
                    <a:pt x="75" y="257"/>
                  </a:cubicBezTo>
                  <a:cubicBezTo>
                    <a:pt x="80" y="260"/>
                    <a:pt x="86" y="258"/>
                    <a:pt x="89" y="253"/>
                  </a:cubicBezTo>
                  <a:cubicBezTo>
                    <a:pt x="93" y="246"/>
                    <a:pt x="93" y="246"/>
                    <a:pt x="93" y="246"/>
                  </a:cubicBezTo>
                  <a:cubicBezTo>
                    <a:pt x="101" y="249"/>
                    <a:pt x="110" y="252"/>
                    <a:pt x="119" y="253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7"/>
                    <a:pt x="124" y="272"/>
                    <a:pt x="129" y="272"/>
                  </a:cubicBezTo>
                  <a:cubicBezTo>
                    <a:pt x="144" y="272"/>
                    <a:pt x="144" y="272"/>
                    <a:pt x="144" y="272"/>
                  </a:cubicBezTo>
                  <a:cubicBezTo>
                    <a:pt x="149" y="272"/>
                    <a:pt x="154" y="267"/>
                    <a:pt x="154" y="261"/>
                  </a:cubicBezTo>
                  <a:cubicBezTo>
                    <a:pt x="154" y="253"/>
                    <a:pt x="154" y="253"/>
                    <a:pt x="154" y="253"/>
                  </a:cubicBezTo>
                  <a:cubicBezTo>
                    <a:pt x="163" y="252"/>
                    <a:pt x="172" y="249"/>
                    <a:pt x="180" y="246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7" y="258"/>
                    <a:pt x="193" y="260"/>
                    <a:pt x="198" y="257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5" y="247"/>
                    <a:pt x="217" y="241"/>
                    <a:pt x="214" y="236"/>
                  </a:cubicBezTo>
                  <a:cubicBezTo>
                    <a:pt x="210" y="229"/>
                    <a:pt x="210" y="229"/>
                    <a:pt x="210" y="229"/>
                  </a:cubicBezTo>
                  <a:cubicBezTo>
                    <a:pt x="217" y="223"/>
                    <a:pt x="224" y="217"/>
                    <a:pt x="229" y="209"/>
                  </a:cubicBezTo>
                  <a:cubicBezTo>
                    <a:pt x="237" y="214"/>
                    <a:pt x="237" y="214"/>
                    <a:pt x="237" y="214"/>
                  </a:cubicBezTo>
                  <a:cubicBezTo>
                    <a:pt x="241" y="216"/>
                    <a:pt x="248" y="215"/>
                    <a:pt x="251" y="210"/>
                  </a:cubicBezTo>
                  <a:cubicBezTo>
                    <a:pt x="258" y="197"/>
                    <a:pt x="258" y="197"/>
                    <a:pt x="258" y="197"/>
                  </a:cubicBezTo>
                  <a:cubicBezTo>
                    <a:pt x="261" y="193"/>
                    <a:pt x="259" y="186"/>
                    <a:pt x="254" y="184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50" y="171"/>
                    <a:pt x="252" y="162"/>
                    <a:pt x="254" y="153"/>
                  </a:cubicBezTo>
                  <a:cubicBezTo>
                    <a:pt x="262" y="153"/>
                    <a:pt x="262" y="153"/>
                    <a:pt x="262" y="153"/>
                  </a:cubicBezTo>
                  <a:cubicBezTo>
                    <a:pt x="268" y="153"/>
                    <a:pt x="272" y="149"/>
                    <a:pt x="272" y="143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2" y="123"/>
                    <a:pt x="268" y="118"/>
                    <a:pt x="262" y="118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2" y="109"/>
                    <a:pt x="250" y="100"/>
                    <a:pt x="247" y="92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9" y="85"/>
                    <a:pt x="261" y="79"/>
                    <a:pt x="258" y="7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8" y="57"/>
                    <a:pt x="241" y="55"/>
                    <a:pt x="237" y="58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24" y="55"/>
                    <a:pt x="217" y="49"/>
                    <a:pt x="210" y="43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7" y="31"/>
                    <a:pt x="215" y="24"/>
                    <a:pt x="211" y="22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3" y="12"/>
                    <a:pt x="187" y="13"/>
                    <a:pt x="184" y="18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72" y="22"/>
                    <a:pt x="163" y="20"/>
                    <a:pt x="154" y="1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49" y="0"/>
                    <a:pt x="14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4" y="0"/>
                    <a:pt x="119" y="4"/>
                    <a:pt x="119" y="1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0" y="20"/>
                    <a:pt x="101" y="22"/>
                    <a:pt x="93" y="2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6" y="13"/>
                    <a:pt x="80" y="12"/>
                    <a:pt x="75" y="1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7" y="24"/>
                    <a:pt x="56" y="31"/>
                    <a:pt x="58" y="36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56" y="49"/>
                    <a:pt x="49" y="55"/>
                    <a:pt x="44" y="6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1" y="55"/>
                    <a:pt x="25" y="57"/>
                    <a:pt x="22" y="62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2" y="79"/>
                    <a:pt x="14" y="85"/>
                    <a:pt x="19" y="88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3" y="100"/>
                    <a:pt x="20" y="109"/>
                    <a:pt x="19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23"/>
                    <a:pt x="0" y="129"/>
                  </a:cubicBezTo>
                  <a:close/>
                  <a:moveTo>
                    <a:pt x="96" y="136"/>
                  </a:moveTo>
                  <a:cubicBezTo>
                    <a:pt x="96" y="114"/>
                    <a:pt x="114" y="96"/>
                    <a:pt x="136" y="96"/>
                  </a:cubicBezTo>
                  <a:cubicBezTo>
                    <a:pt x="159" y="96"/>
                    <a:pt x="177" y="114"/>
                    <a:pt x="177" y="136"/>
                  </a:cubicBezTo>
                  <a:cubicBezTo>
                    <a:pt x="177" y="158"/>
                    <a:pt x="159" y="176"/>
                    <a:pt x="136" y="176"/>
                  </a:cubicBezTo>
                  <a:cubicBezTo>
                    <a:pt x="114" y="176"/>
                    <a:pt x="96" y="158"/>
                    <a:pt x="96" y="1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17"/>
            <p:cNvSpPr>
              <a:spLocks/>
            </p:cNvSpPr>
            <p:nvPr/>
          </p:nvSpPr>
          <p:spPr bwMode="auto">
            <a:xfrm>
              <a:off x="6327776" y="665163"/>
              <a:ext cx="152400" cy="306388"/>
            </a:xfrm>
            <a:custGeom>
              <a:avLst/>
              <a:gdLst/>
              <a:ahLst/>
              <a:cxnLst>
                <a:cxn ang="0">
                  <a:pos x="136" y="129"/>
                </a:cxn>
                <a:cxn ang="0">
                  <a:pos x="126" y="118"/>
                </a:cxn>
                <a:cxn ang="0">
                  <a:pos x="118" y="118"/>
                </a:cxn>
                <a:cxn ang="0">
                  <a:pos x="111" y="92"/>
                </a:cxn>
                <a:cxn ang="0">
                  <a:pos x="118" y="88"/>
                </a:cxn>
                <a:cxn ang="0">
                  <a:pos x="122" y="74"/>
                </a:cxn>
                <a:cxn ang="0">
                  <a:pos x="115" y="62"/>
                </a:cxn>
                <a:cxn ang="0">
                  <a:pos x="101" y="58"/>
                </a:cxn>
                <a:cxn ang="0">
                  <a:pos x="93" y="62"/>
                </a:cxn>
                <a:cxn ang="0">
                  <a:pos x="74" y="43"/>
                </a:cxn>
                <a:cxn ang="0">
                  <a:pos x="78" y="36"/>
                </a:cxn>
                <a:cxn ang="0">
                  <a:pos x="75" y="22"/>
                </a:cxn>
                <a:cxn ang="0">
                  <a:pos x="62" y="14"/>
                </a:cxn>
                <a:cxn ang="0">
                  <a:pos x="48" y="18"/>
                </a:cxn>
                <a:cxn ang="0">
                  <a:pos x="44" y="25"/>
                </a:cxn>
                <a:cxn ang="0">
                  <a:pos x="18" y="18"/>
                </a:cxn>
                <a:cxn ang="0">
                  <a:pos x="18" y="1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41" y="136"/>
                </a:cxn>
                <a:cxn ang="0">
                  <a:pos x="0" y="176"/>
                </a:cxn>
                <a:cxn ang="0">
                  <a:pos x="0" y="272"/>
                </a:cxn>
                <a:cxn ang="0">
                  <a:pos x="8" y="272"/>
                </a:cxn>
                <a:cxn ang="0">
                  <a:pos x="18" y="261"/>
                </a:cxn>
                <a:cxn ang="0">
                  <a:pos x="18" y="253"/>
                </a:cxn>
                <a:cxn ang="0">
                  <a:pos x="44" y="246"/>
                </a:cxn>
                <a:cxn ang="0">
                  <a:pos x="48" y="253"/>
                </a:cxn>
                <a:cxn ang="0">
                  <a:pos x="62" y="257"/>
                </a:cxn>
                <a:cxn ang="0">
                  <a:pos x="75" y="250"/>
                </a:cxn>
                <a:cxn ang="0">
                  <a:pos x="78" y="236"/>
                </a:cxn>
                <a:cxn ang="0">
                  <a:pos x="74" y="229"/>
                </a:cxn>
                <a:cxn ang="0">
                  <a:pos x="93" y="209"/>
                </a:cxn>
                <a:cxn ang="0">
                  <a:pos x="101" y="214"/>
                </a:cxn>
                <a:cxn ang="0">
                  <a:pos x="115" y="210"/>
                </a:cxn>
                <a:cxn ang="0">
                  <a:pos x="122" y="197"/>
                </a:cxn>
                <a:cxn ang="0">
                  <a:pos x="118" y="184"/>
                </a:cxn>
                <a:cxn ang="0">
                  <a:pos x="111" y="179"/>
                </a:cxn>
                <a:cxn ang="0">
                  <a:pos x="118" y="153"/>
                </a:cxn>
                <a:cxn ang="0">
                  <a:pos x="126" y="153"/>
                </a:cxn>
                <a:cxn ang="0">
                  <a:pos x="136" y="143"/>
                </a:cxn>
                <a:cxn ang="0">
                  <a:pos x="136" y="129"/>
                </a:cxn>
              </a:cxnLst>
              <a:rect l="0" t="0" r="r" b="b"/>
              <a:pathLst>
                <a:path w="136" h="272">
                  <a:moveTo>
                    <a:pt x="136" y="129"/>
                  </a:moveTo>
                  <a:cubicBezTo>
                    <a:pt x="136" y="123"/>
                    <a:pt x="132" y="118"/>
                    <a:pt x="126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6" y="109"/>
                    <a:pt x="114" y="100"/>
                    <a:pt x="111" y="92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23" y="85"/>
                    <a:pt x="125" y="79"/>
                    <a:pt x="122" y="74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2" y="57"/>
                    <a:pt x="105" y="55"/>
                    <a:pt x="101" y="58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88" y="55"/>
                    <a:pt x="81" y="49"/>
                    <a:pt x="74" y="43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1" y="31"/>
                    <a:pt x="79" y="24"/>
                    <a:pt x="75" y="22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7" y="12"/>
                    <a:pt x="51" y="13"/>
                    <a:pt x="48" y="18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6" y="22"/>
                    <a:pt x="27" y="20"/>
                    <a:pt x="18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3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3" y="96"/>
                    <a:pt x="41" y="114"/>
                    <a:pt x="41" y="136"/>
                  </a:cubicBezTo>
                  <a:cubicBezTo>
                    <a:pt x="41" y="158"/>
                    <a:pt x="23" y="176"/>
                    <a:pt x="0" y="17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13" y="272"/>
                    <a:pt x="18" y="267"/>
                    <a:pt x="18" y="261"/>
                  </a:cubicBezTo>
                  <a:cubicBezTo>
                    <a:pt x="18" y="253"/>
                    <a:pt x="18" y="253"/>
                    <a:pt x="18" y="253"/>
                  </a:cubicBezTo>
                  <a:cubicBezTo>
                    <a:pt x="27" y="252"/>
                    <a:pt x="36" y="249"/>
                    <a:pt x="44" y="246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51" y="258"/>
                    <a:pt x="57" y="260"/>
                    <a:pt x="62" y="257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9" y="247"/>
                    <a:pt x="81" y="241"/>
                    <a:pt x="78" y="236"/>
                  </a:cubicBezTo>
                  <a:cubicBezTo>
                    <a:pt x="74" y="229"/>
                    <a:pt x="74" y="229"/>
                    <a:pt x="74" y="229"/>
                  </a:cubicBezTo>
                  <a:cubicBezTo>
                    <a:pt x="81" y="223"/>
                    <a:pt x="88" y="217"/>
                    <a:pt x="93" y="209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5" y="216"/>
                    <a:pt x="112" y="215"/>
                    <a:pt x="115" y="210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5" y="193"/>
                    <a:pt x="123" y="186"/>
                    <a:pt x="118" y="184"/>
                  </a:cubicBezTo>
                  <a:cubicBezTo>
                    <a:pt x="111" y="179"/>
                    <a:pt x="111" y="179"/>
                    <a:pt x="111" y="179"/>
                  </a:cubicBezTo>
                  <a:cubicBezTo>
                    <a:pt x="114" y="171"/>
                    <a:pt x="116" y="162"/>
                    <a:pt x="118" y="153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32" y="153"/>
                    <a:pt x="136" y="149"/>
                    <a:pt x="136" y="143"/>
                  </a:cubicBezTo>
                  <a:lnTo>
                    <a:pt x="136" y="1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18"/>
            <p:cNvSpPr>
              <a:spLocks noEditPoints="1"/>
            </p:cNvSpPr>
            <p:nvPr/>
          </p:nvSpPr>
          <p:spPr bwMode="auto">
            <a:xfrm>
              <a:off x="6151563" y="674688"/>
              <a:ext cx="352425" cy="311150"/>
            </a:xfrm>
            <a:custGeom>
              <a:avLst/>
              <a:gdLst/>
              <a:ahLst/>
              <a:cxnLst>
                <a:cxn ang="0">
                  <a:pos x="294" y="196"/>
                </a:cxn>
                <a:cxn ang="0">
                  <a:pos x="289" y="198"/>
                </a:cxn>
                <a:cxn ang="0">
                  <a:pos x="208" y="268"/>
                </a:cxn>
                <a:cxn ang="0">
                  <a:pos x="206" y="273"/>
                </a:cxn>
                <a:cxn ang="0">
                  <a:pos x="211" y="275"/>
                </a:cxn>
                <a:cxn ang="0">
                  <a:pos x="296" y="202"/>
                </a:cxn>
                <a:cxn ang="0">
                  <a:pos x="294" y="196"/>
                </a:cxn>
                <a:cxn ang="0">
                  <a:pos x="309" y="150"/>
                </a:cxn>
                <a:cxn ang="0">
                  <a:pos x="305" y="154"/>
                </a:cxn>
                <a:cxn ang="0">
                  <a:pos x="299" y="176"/>
                </a:cxn>
                <a:cxn ang="0">
                  <a:pos x="301" y="181"/>
                </a:cxn>
                <a:cxn ang="0">
                  <a:pos x="306" y="178"/>
                </a:cxn>
                <a:cxn ang="0">
                  <a:pos x="313" y="155"/>
                </a:cxn>
                <a:cxn ang="0">
                  <a:pos x="309" y="150"/>
                </a:cxn>
                <a:cxn ang="0">
                  <a:pos x="61" y="2"/>
                </a:cxn>
                <a:cxn ang="0">
                  <a:pos x="10" y="70"/>
                </a:cxn>
                <a:cxn ang="0">
                  <a:pos x="13" y="75"/>
                </a:cxn>
                <a:cxn ang="0">
                  <a:pos x="18" y="73"/>
                </a:cxn>
                <a:cxn ang="0">
                  <a:pos x="66" y="8"/>
                </a:cxn>
                <a:cxn ang="0">
                  <a:pos x="67" y="2"/>
                </a:cxn>
                <a:cxn ang="0">
                  <a:pos x="61" y="2"/>
                </a:cxn>
                <a:cxn ang="0">
                  <a:pos x="7" y="93"/>
                </a:cxn>
                <a:cxn ang="0">
                  <a:pos x="3" y="96"/>
                </a:cxn>
                <a:cxn ang="0">
                  <a:pos x="0" y="127"/>
                </a:cxn>
                <a:cxn ang="0">
                  <a:pos x="4" y="131"/>
                </a:cxn>
                <a:cxn ang="0">
                  <a:pos x="8" y="127"/>
                </a:cxn>
                <a:cxn ang="0">
                  <a:pos x="11" y="98"/>
                </a:cxn>
                <a:cxn ang="0">
                  <a:pos x="7" y="93"/>
                </a:cxn>
                <a:cxn ang="0">
                  <a:pos x="225" y="128"/>
                </a:cxn>
                <a:cxn ang="0">
                  <a:pos x="221" y="124"/>
                </a:cxn>
                <a:cxn ang="0">
                  <a:pos x="200" y="124"/>
                </a:cxn>
                <a:cxn ang="0">
                  <a:pos x="161" y="83"/>
                </a:cxn>
                <a:cxn ang="0">
                  <a:pos x="161" y="62"/>
                </a:cxn>
                <a:cxn ang="0">
                  <a:pos x="157" y="58"/>
                </a:cxn>
                <a:cxn ang="0">
                  <a:pos x="153" y="62"/>
                </a:cxn>
                <a:cxn ang="0">
                  <a:pos x="153" y="83"/>
                </a:cxn>
                <a:cxn ang="0">
                  <a:pos x="112" y="122"/>
                </a:cxn>
                <a:cxn ang="0">
                  <a:pos x="92" y="122"/>
                </a:cxn>
                <a:cxn ang="0">
                  <a:pos x="88" y="126"/>
                </a:cxn>
                <a:cxn ang="0">
                  <a:pos x="92" y="130"/>
                </a:cxn>
                <a:cxn ang="0">
                  <a:pos x="112" y="130"/>
                </a:cxn>
                <a:cxn ang="0">
                  <a:pos x="151" y="171"/>
                </a:cxn>
                <a:cxn ang="0">
                  <a:pos x="151" y="191"/>
                </a:cxn>
                <a:cxn ang="0">
                  <a:pos x="155" y="195"/>
                </a:cxn>
                <a:cxn ang="0">
                  <a:pos x="159" y="191"/>
                </a:cxn>
                <a:cxn ang="0">
                  <a:pos x="159" y="171"/>
                </a:cxn>
                <a:cxn ang="0">
                  <a:pos x="200" y="132"/>
                </a:cxn>
                <a:cxn ang="0">
                  <a:pos x="221" y="132"/>
                </a:cxn>
                <a:cxn ang="0">
                  <a:pos x="225" y="128"/>
                </a:cxn>
                <a:cxn ang="0">
                  <a:pos x="156" y="163"/>
                </a:cxn>
                <a:cxn ang="0">
                  <a:pos x="120" y="127"/>
                </a:cxn>
                <a:cxn ang="0">
                  <a:pos x="156" y="91"/>
                </a:cxn>
                <a:cxn ang="0">
                  <a:pos x="192" y="127"/>
                </a:cxn>
                <a:cxn ang="0">
                  <a:pos x="156" y="163"/>
                </a:cxn>
              </a:cxnLst>
              <a:rect l="0" t="0" r="r" b="b"/>
              <a:pathLst>
                <a:path w="313" h="276">
                  <a:moveTo>
                    <a:pt x="294" y="196"/>
                  </a:moveTo>
                  <a:cubicBezTo>
                    <a:pt x="293" y="195"/>
                    <a:pt x="290" y="196"/>
                    <a:pt x="289" y="198"/>
                  </a:cubicBezTo>
                  <a:cubicBezTo>
                    <a:pt x="271" y="230"/>
                    <a:pt x="243" y="255"/>
                    <a:pt x="208" y="268"/>
                  </a:cubicBezTo>
                  <a:cubicBezTo>
                    <a:pt x="206" y="268"/>
                    <a:pt x="205" y="271"/>
                    <a:pt x="206" y="273"/>
                  </a:cubicBezTo>
                  <a:cubicBezTo>
                    <a:pt x="207" y="275"/>
                    <a:pt x="209" y="276"/>
                    <a:pt x="211" y="275"/>
                  </a:cubicBezTo>
                  <a:cubicBezTo>
                    <a:pt x="247" y="262"/>
                    <a:pt x="278" y="236"/>
                    <a:pt x="296" y="202"/>
                  </a:cubicBezTo>
                  <a:cubicBezTo>
                    <a:pt x="297" y="200"/>
                    <a:pt x="296" y="198"/>
                    <a:pt x="294" y="196"/>
                  </a:cubicBezTo>
                  <a:close/>
                  <a:moveTo>
                    <a:pt x="309" y="150"/>
                  </a:moveTo>
                  <a:cubicBezTo>
                    <a:pt x="307" y="150"/>
                    <a:pt x="305" y="151"/>
                    <a:pt x="305" y="154"/>
                  </a:cubicBezTo>
                  <a:cubicBezTo>
                    <a:pt x="303" y="161"/>
                    <a:pt x="301" y="168"/>
                    <a:pt x="299" y="176"/>
                  </a:cubicBezTo>
                  <a:cubicBezTo>
                    <a:pt x="298" y="178"/>
                    <a:pt x="299" y="180"/>
                    <a:pt x="301" y="181"/>
                  </a:cubicBezTo>
                  <a:cubicBezTo>
                    <a:pt x="303" y="181"/>
                    <a:pt x="306" y="180"/>
                    <a:pt x="306" y="178"/>
                  </a:cubicBezTo>
                  <a:cubicBezTo>
                    <a:pt x="309" y="171"/>
                    <a:pt x="311" y="163"/>
                    <a:pt x="313" y="155"/>
                  </a:cubicBezTo>
                  <a:cubicBezTo>
                    <a:pt x="313" y="153"/>
                    <a:pt x="312" y="151"/>
                    <a:pt x="309" y="150"/>
                  </a:cubicBezTo>
                  <a:close/>
                  <a:moveTo>
                    <a:pt x="61" y="2"/>
                  </a:moveTo>
                  <a:cubicBezTo>
                    <a:pt x="38" y="19"/>
                    <a:pt x="21" y="43"/>
                    <a:pt x="10" y="70"/>
                  </a:cubicBezTo>
                  <a:cubicBezTo>
                    <a:pt x="9" y="72"/>
                    <a:pt x="11" y="74"/>
                    <a:pt x="13" y="75"/>
                  </a:cubicBezTo>
                  <a:cubicBezTo>
                    <a:pt x="15" y="76"/>
                    <a:pt x="17" y="75"/>
                    <a:pt x="18" y="73"/>
                  </a:cubicBezTo>
                  <a:cubicBezTo>
                    <a:pt x="28" y="47"/>
                    <a:pt x="44" y="25"/>
                    <a:pt x="66" y="8"/>
                  </a:cubicBezTo>
                  <a:cubicBezTo>
                    <a:pt x="68" y="7"/>
                    <a:pt x="68" y="4"/>
                    <a:pt x="67" y="2"/>
                  </a:cubicBezTo>
                  <a:cubicBezTo>
                    <a:pt x="66" y="1"/>
                    <a:pt x="63" y="0"/>
                    <a:pt x="61" y="2"/>
                  </a:cubicBezTo>
                  <a:close/>
                  <a:moveTo>
                    <a:pt x="7" y="93"/>
                  </a:moveTo>
                  <a:cubicBezTo>
                    <a:pt x="5" y="93"/>
                    <a:pt x="3" y="94"/>
                    <a:pt x="3" y="96"/>
                  </a:cubicBezTo>
                  <a:cubicBezTo>
                    <a:pt x="1" y="106"/>
                    <a:pt x="0" y="116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6" y="131"/>
                    <a:pt x="8" y="129"/>
                    <a:pt x="8" y="127"/>
                  </a:cubicBezTo>
                  <a:cubicBezTo>
                    <a:pt x="8" y="117"/>
                    <a:pt x="9" y="107"/>
                    <a:pt x="11" y="98"/>
                  </a:cubicBezTo>
                  <a:cubicBezTo>
                    <a:pt x="11" y="96"/>
                    <a:pt x="10" y="93"/>
                    <a:pt x="7" y="93"/>
                  </a:cubicBezTo>
                  <a:close/>
                  <a:moveTo>
                    <a:pt x="225" y="128"/>
                  </a:moveTo>
                  <a:cubicBezTo>
                    <a:pt x="225" y="126"/>
                    <a:pt x="223" y="124"/>
                    <a:pt x="221" y="124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199" y="103"/>
                    <a:pt x="182" y="85"/>
                    <a:pt x="161" y="83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0"/>
                    <a:pt x="160" y="58"/>
                    <a:pt x="157" y="58"/>
                  </a:cubicBezTo>
                  <a:cubicBezTo>
                    <a:pt x="155" y="58"/>
                    <a:pt x="153" y="60"/>
                    <a:pt x="153" y="62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32" y="84"/>
                    <a:pt x="115" y="101"/>
                    <a:pt x="112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0" y="122"/>
                    <a:pt x="88" y="123"/>
                    <a:pt x="88" y="126"/>
                  </a:cubicBezTo>
                  <a:cubicBezTo>
                    <a:pt x="88" y="128"/>
                    <a:pt x="90" y="130"/>
                    <a:pt x="9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4" y="151"/>
                    <a:pt x="130" y="168"/>
                    <a:pt x="151" y="17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3"/>
                    <a:pt x="153" y="195"/>
                    <a:pt x="155" y="195"/>
                  </a:cubicBezTo>
                  <a:cubicBezTo>
                    <a:pt x="157" y="195"/>
                    <a:pt x="159" y="193"/>
                    <a:pt x="159" y="19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80" y="169"/>
                    <a:pt x="198" y="153"/>
                    <a:pt x="200" y="132"/>
                  </a:cubicBezTo>
                  <a:cubicBezTo>
                    <a:pt x="221" y="132"/>
                    <a:pt x="221" y="132"/>
                    <a:pt x="221" y="132"/>
                  </a:cubicBezTo>
                  <a:cubicBezTo>
                    <a:pt x="223" y="132"/>
                    <a:pt x="225" y="130"/>
                    <a:pt x="225" y="128"/>
                  </a:cubicBezTo>
                  <a:close/>
                  <a:moveTo>
                    <a:pt x="156" y="163"/>
                  </a:moveTo>
                  <a:cubicBezTo>
                    <a:pt x="136" y="163"/>
                    <a:pt x="120" y="147"/>
                    <a:pt x="120" y="127"/>
                  </a:cubicBezTo>
                  <a:cubicBezTo>
                    <a:pt x="120" y="107"/>
                    <a:pt x="136" y="91"/>
                    <a:pt x="156" y="91"/>
                  </a:cubicBezTo>
                  <a:cubicBezTo>
                    <a:pt x="176" y="91"/>
                    <a:pt x="192" y="107"/>
                    <a:pt x="192" y="127"/>
                  </a:cubicBezTo>
                  <a:cubicBezTo>
                    <a:pt x="192" y="147"/>
                    <a:pt x="176" y="163"/>
                    <a:pt x="156" y="16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9" name="Gear"/>
          <p:cNvGrpSpPr/>
          <p:nvPr/>
        </p:nvGrpSpPr>
        <p:grpSpPr>
          <a:xfrm rot="20056370">
            <a:off x="8729144" y="4063337"/>
            <a:ext cx="190569" cy="189488"/>
            <a:chOff x="6151563" y="665163"/>
            <a:chExt cx="352425" cy="320675"/>
          </a:xfrm>
          <a:solidFill>
            <a:schemeClr val="accent6">
              <a:lumMod val="75000"/>
            </a:schemeClr>
          </a:solidFill>
        </p:grpSpPr>
        <p:sp>
          <p:nvSpPr>
            <p:cNvPr id="360" name="Freeform 316"/>
            <p:cNvSpPr>
              <a:spLocks noEditPoints="1"/>
            </p:cNvSpPr>
            <p:nvPr/>
          </p:nvSpPr>
          <p:spPr bwMode="auto">
            <a:xfrm>
              <a:off x="6175376" y="665163"/>
              <a:ext cx="304800" cy="306388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19" y="153"/>
                </a:cxn>
                <a:cxn ang="0">
                  <a:pos x="19" y="184"/>
                </a:cxn>
                <a:cxn ang="0">
                  <a:pos x="22" y="210"/>
                </a:cxn>
                <a:cxn ang="0">
                  <a:pos x="44" y="209"/>
                </a:cxn>
                <a:cxn ang="0">
                  <a:pos x="58" y="236"/>
                </a:cxn>
                <a:cxn ang="0">
                  <a:pos x="75" y="257"/>
                </a:cxn>
                <a:cxn ang="0">
                  <a:pos x="93" y="246"/>
                </a:cxn>
                <a:cxn ang="0">
                  <a:pos x="119" y="261"/>
                </a:cxn>
                <a:cxn ang="0">
                  <a:pos x="144" y="272"/>
                </a:cxn>
                <a:cxn ang="0">
                  <a:pos x="154" y="253"/>
                </a:cxn>
                <a:cxn ang="0">
                  <a:pos x="184" y="253"/>
                </a:cxn>
                <a:cxn ang="0">
                  <a:pos x="211" y="250"/>
                </a:cxn>
                <a:cxn ang="0">
                  <a:pos x="210" y="229"/>
                </a:cxn>
                <a:cxn ang="0">
                  <a:pos x="237" y="214"/>
                </a:cxn>
                <a:cxn ang="0">
                  <a:pos x="258" y="197"/>
                </a:cxn>
                <a:cxn ang="0">
                  <a:pos x="247" y="179"/>
                </a:cxn>
                <a:cxn ang="0">
                  <a:pos x="262" y="153"/>
                </a:cxn>
                <a:cxn ang="0">
                  <a:pos x="272" y="129"/>
                </a:cxn>
                <a:cxn ang="0">
                  <a:pos x="254" y="118"/>
                </a:cxn>
                <a:cxn ang="0">
                  <a:pos x="254" y="88"/>
                </a:cxn>
                <a:cxn ang="0">
                  <a:pos x="251" y="62"/>
                </a:cxn>
                <a:cxn ang="0">
                  <a:pos x="229" y="62"/>
                </a:cxn>
                <a:cxn ang="0">
                  <a:pos x="214" y="36"/>
                </a:cxn>
                <a:cxn ang="0">
                  <a:pos x="198" y="14"/>
                </a:cxn>
                <a:cxn ang="0">
                  <a:pos x="180" y="25"/>
                </a:cxn>
                <a:cxn ang="0">
                  <a:pos x="154" y="10"/>
                </a:cxn>
                <a:cxn ang="0">
                  <a:pos x="129" y="0"/>
                </a:cxn>
                <a:cxn ang="0">
                  <a:pos x="119" y="18"/>
                </a:cxn>
                <a:cxn ang="0">
                  <a:pos x="89" y="18"/>
                </a:cxn>
                <a:cxn ang="0">
                  <a:pos x="62" y="22"/>
                </a:cxn>
                <a:cxn ang="0">
                  <a:pos x="63" y="43"/>
                </a:cxn>
                <a:cxn ang="0">
                  <a:pos x="36" y="58"/>
                </a:cxn>
                <a:cxn ang="0">
                  <a:pos x="15" y="74"/>
                </a:cxn>
                <a:cxn ang="0">
                  <a:pos x="26" y="92"/>
                </a:cxn>
                <a:cxn ang="0">
                  <a:pos x="11" y="118"/>
                </a:cxn>
                <a:cxn ang="0">
                  <a:pos x="96" y="136"/>
                </a:cxn>
                <a:cxn ang="0">
                  <a:pos x="177" y="136"/>
                </a:cxn>
                <a:cxn ang="0">
                  <a:pos x="96" y="136"/>
                </a:cxn>
              </a:cxnLst>
              <a:rect l="0" t="0" r="r" b="b"/>
              <a:pathLst>
                <a:path w="272" h="272">
                  <a:moveTo>
                    <a:pt x="0" y="129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9"/>
                    <a:pt x="5" y="153"/>
                    <a:pt x="11" y="153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20" y="162"/>
                    <a:pt x="23" y="171"/>
                    <a:pt x="26" y="179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4" y="186"/>
                    <a:pt x="12" y="193"/>
                    <a:pt x="15" y="198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25" y="215"/>
                    <a:pt x="31" y="216"/>
                    <a:pt x="36" y="214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9" y="217"/>
                    <a:pt x="56" y="223"/>
                    <a:pt x="63" y="229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6" y="241"/>
                    <a:pt x="57" y="247"/>
                    <a:pt x="62" y="250"/>
                  </a:cubicBezTo>
                  <a:cubicBezTo>
                    <a:pt x="75" y="257"/>
                    <a:pt x="75" y="257"/>
                    <a:pt x="75" y="257"/>
                  </a:cubicBezTo>
                  <a:cubicBezTo>
                    <a:pt x="80" y="260"/>
                    <a:pt x="86" y="258"/>
                    <a:pt x="89" y="253"/>
                  </a:cubicBezTo>
                  <a:cubicBezTo>
                    <a:pt x="93" y="246"/>
                    <a:pt x="93" y="246"/>
                    <a:pt x="93" y="246"/>
                  </a:cubicBezTo>
                  <a:cubicBezTo>
                    <a:pt x="101" y="249"/>
                    <a:pt x="110" y="252"/>
                    <a:pt x="119" y="253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7"/>
                    <a:pt x="124" y="272"/>
                    <a:pt x="129" y="272"/>
                  </a:cubicBezTo>
                  <a:cubicBezTo>
                    <a:pt x="144" y="272"/>
                    <a:pt x="144" y="272"/>
                    <a:pt x="144" y="272"/>
                  </a:cubicBezTo>
                  <a:cubicBezTo>
                    <a:pt x="149" y="272"/>
                    <a:pt x="154" y="267"/>
                    <a:pt x="154" y="261"/>
                  </a:cubicBezTo>
                  <a:cubicBezTo>
                    <a:pt x="154" y="253"/>
                    <a:pt x="154" y="253"/>
                    <a:pt x="154" y="253"/>
                  </a:cubicBezTo>
                  <a:cubicBezTo>
                    <a:pt x="163" y="252"/>
                    <a:pt x="172" y="249"/>
                    <a:pt x="180" y="246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7" y="258"/>
                    <a:pt x="193" y="260"/>
                    <a:pt x="198" y="257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5" y="247"/>
                    <a:pt x="217" y="241"/>
                    <a:pt x="214" y="236"/>
                  </a:cubicBezTo>
                  <a:cubicBezTo>
                    <a:pt x="210" y="229"/>
                    <a:pt x="210" y="229"/>
                    <a:pt x="210" y="229"/>
                  </a:cubicBezTo>
                  <a:cubicBezTo>
                    <a:pt x="217" y="223"/>
                    <a:pt x="224" y="217"/>
                    <a:pt x="229" y="209"/>
                  </a:cubicBezTo>
                  <a:cubicBezTo>
                    <a:pt x="237" y="214"/>
                    <a:pt x="237" y="214"/>
                    <a:pt x="237" y="214"/>
                  </a:cubicBezTo>
                  <a:cubicBezTo>
                    <a:pt x="241" y="216"/>
                    <a:pt x="248" y="215"/>
                    <a:pt x="251" y="210"/>
                  </a:cubicBezTo>
                  <a:cubicBezTo>
                    <a:pt x="258" y="197"/>
                    <a:pt x="258" y="197"/>
                    <a:pt x="258" y="197"/>
                  </a:cubicBezTo>
                  <a:cubicBezTo>
                    <a:pt x="261" y="193"/>
                    <a:pt x="259" y="186"/>
                    <a:pt x="254" y="184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50" y="171"/>
                    <a:pt x="252" y="162"/>
                    <a:pt x="254" y="153"/>
                  </a:cubicBezTo>
                  <a:cubicBezTo>
                    <a:pt x="262" y="153"/>
                    <a:pt x="262" y="153"/>
                    <a:pt x="262" y="153"/>
                  </a:cubicBezTo>
                  <a:cubicBezTo>
                    <a:pt x="268" y="153"/>
                    <a:pt x="272" y="149"/>
                    <a:pt x="272" y="143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2" y="123"/>
                    <a:pt x="268" y="118"/>
                    <a:pt x="262" y="118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2" y="109"/>
                    <a:pt x="250" y="100"/>
                    <a:pt x="247" y="92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9" y="85"/>
                    <a:pt x="261" y="79"/>
                    <a:pt x="258" y="7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8" y="57"/>
                    <a:pt x="241" y="55"/>
                    <a:pt x="237" y="58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24" y="55"/>
                    <a:pt x="217" y="49"/>
                    <a:pt x="210" y="43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7" y="31"/>
                    <a:pt x="215" y="24"/>
                    <a:pt x="211" y="22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3" y="12"/>
                    <a:pt x="187" y="13"/>
                    <a:pt x="184" y="18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72" y="22"/>
                    <a:pt x="163" y="20"/>
                    <a:pt x="154" y="1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49" y="0"/>
                    <a:pt x="14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4" y="0"/>
                    <a:pt x="119" y="4"/>
                    <a:pt x="119" y="1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0" y="20"/>
                    <a:pt x="101" y="22"/>
                    <a:pt x="93" y="2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6" y="13"/>
                    <a:pt x="80" y="12"/>
                    <a:pt x="75" y="1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7" y="24"/>
                    <a:pt x="56" y="31"/>
                    <a:pt x="58" y="36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56" y="49"/>
                    <a:pt x="49" y="55"/>
                    <a:pt x="44" y="6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1" y="55"/>
                    <a:pt x="25" y="57"/>
                    <a:pt x="22" y="62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2" y="79"/>
                    <a:pt x="14" y="85"/>
                    <a:pt x="19" y="88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3" y="100"/>
                    <a:pt x="20" y="109"/>
                    <a:pt x="19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23"/>
                    <a:pt x="0" y="129"/>
                  </a:cubicBezTo>
                  <a:close/>
                  <a:moveTo>
                    <a:pt x="96" y="136"/>
                  </a:moveTo>
                  <a:cubicBezTo>
                    <a:pt x="96" y="114"/>
                    <a:pt x="114" y="96"/>
                    <a:pt x="136" y="96"/>
                  </a:cubicBezTo>
                  <a:cubicBezTo>
                    <a:pt x="159" y="96"/>
                    <a:pt x="177" y="114"/>
                    <a:pt x="177" y="136"/>
                  </a:cubicBezTo>
                  <a:cubicBezTo>
                    <a:pt x="177" y="158"/>
                    <a:pt x="159" y="176"/>
                    <a:pt x="136" y="176"/>
                  </a:cubicBezTo>
                  <a:cubicBezTo>
                    <a:pt x="114" y="176"/>
                    <a:pt x="96" y="158"/>
                    <a:pt x="96" y="1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317"/>
            <p:cNvSpPr>
              <a:spLocks/>
            </p:cNvSpPr>
            <p:nvPr/>
          </p:nvSpPr>
          <p:spPr bwMode="auto">
            <a:xfrm>
              <a:off x="6327776" y="665163"/>
              <a:ext cx="152400" cy="306388"/>
            </a:xfrm>
            <a:custGeom>
              <a:avLst/>
              <a:gdLst/>
              <a:ahLst/>
              <a:cxnLst>
                <a:cxn ang="0">
                  <a:pos x="136" y="129"/>
                </a:cxn>
                <a:cxn ang="0">
                  <a:pos x="126" y="118"/>
                </a:cxn>
                <a:cxn ang="0">
                  <a:pos x="118" y="118"/>
                </a:cxn>
                <a:cxn ang="0">
                  <a:pos x="111" y="92"/>
                </a:cxn>
                <a:cxn ang="0">
                  <a:pos x="118" y="88"/>
                </a:cxn>
                <a:cxn ang="0">
                  <a:pos x="122" y="74"/>
                </a:cxn>
                <a:cxn ang="0">
                  <a:pos x="115" y="62"/>
                </a:cxn>
                <a:cxn ang="0">
                  <a:pos x="101" y="58"/>
                </a:cxn>
                <a:cxn ang="0">
                  <a:pos x="93" y="62"/>
                </a:cxn>
                <a:cxn ang="0">
                  <a:pos x="74" y="43"/>
                </a:cxn>
                <a:cxn ang="0">
                  <a:pos x="78" y="36"/>
                </a:cxn>
                <a:cxn ang="0">
                  <a:pos x="75" y="22"/>
                </a:cxn>
                <a:cxn ang="0">
                  <a:pos x="62" y="14"/>
                </a:cxn>
                <a:cxn ang="0">
                  <a:pos x="48" y="18"/>
                </a:cxn>
                <a:cxn ang="0">
                  <a:pos x="44" y="25"/>
                </a:cxn>
                <a:cxn ang="0">
                  <a:pos x="18" y="18"/>
                </a:cxn>
                <a:cxn ang="0">
                  <a:pos x="18" y="1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41" y="136"/>
                </a:cxn>
                <a:cxn ang="0">
                  <a:pos x="0" y="176"/>
                </a:cxn>
                <a:cxn ang="0">
                  <a:pos x="0" y="272"/>
                </a:cxn>
                <a:cxn ang="0">
                  <a:pos x="8" y="272"/>
                </a:cxn>
                <a:cxn ang="0">
                  <a:pos x="18" y="261"/>
                </a:cxn>
                <a:cxn ang="0">
                  <a:pos x="18" y="253"/>
                </a:cxn>
                <a:cxn ang="0">
                  <a:pos x="44" y="246"/>
                </a:cxn>
                <a:cxn ang="0">
                  <a:pos x="48" y="253"/>
                </a:cxn>
                <a:cxn ang="0">
                  <a:pos x="62" y="257"/>
                </a:cxn>
                <a:cxn ang="0">
                  <a:pos x="75" y="250"/>
                </a:cxn>
                <a:cxn ang="0">
                  <a:pos x="78" y="236"/>
                </a:cxn>
                <a:cxn ang="0">
                  <a:pos x="74" y="229"/>
                </a:cxn>
                <a:cxn ang="0">
                  <a:pos x="93" y="209"/>
                </a:cxn>
                <a:cxn ang="0">
                  <a:pos x="101" y="214"/>
                </a:cxn>
                <a:cxn ang="0">
                  <a:pos x="115" y="210"/>
                </a:cxn>
                <a:cxn ang="0">
                  <a:pos x="122" y="197"/>
                </a:cxn>
                <a:cxn ang="0">
                  <a:pos x="118" y="184"/>
                </a:cxn>
                <a:cxn ang="0">
                  <a:pos x="111" y="179"/>
                </a:cxn>
                <a:cxn ang="0">
                  <a:pos x="118" y="153"/>
                </a:cxn>
                <a:cxn ang="0">
                  <a:pos x="126" y="153"/>
                </a:cxn>
                <a:cxn ang="0">
                  <a:pos x="136" y="143"/>
                </a:cxn>
                <a:cxn ang="0">
                  <a:pos x="136" y="129"/>
                </a:cxn>
              </a:cxnLst>
              <a:rect l="0" t="0" r="r" b="b"/>
              <a:pathLst>
                <a:path w="136" h="272">
                  <a:moveTo>
                    <a:pt x="136" y="129"/>
                  </a:moveTo>
                  <a:cubicBezTo>
                    <a:pt x="136" y="123"/>
                    <a:pt x="132" y="118"/>
                    <a:pt x="126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6" y="109"/>
                    <a:pt x="114" y="100"/>
                    <a:pt x="111" y="92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23" y="85"/>
                    <a:pt x="125" y="79"/>
                    <a:pt x="122" y="74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2" y="57"/>
                    <a:pt x="105" y="55"/>
                    <a:pt x="101" y="58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88" y="55"/>
                    <a:pt x="81" y="49"/>
                    <a:pt x="74" y="43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1" y="31"/>
                    <a:pt x="79" y="24"/>
                    <a:pt x="75" y="22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7" y="12"/>
                    <a:pt x="51" y="13"/>
                    <a:pt x="48" y="18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6" y="22"/>
                    <a:pt x="27" y="20"/>
                    <a:pt x="18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3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3" y="96"/>
                    <a:pt x="41" y="114"/>
                    <a:pt x="41" y="136"/>
                  </a:cubicBezTo>
                  <a:cubicBezTo>
                    <a:pt x="41" y="158"/>
                    <a:pt x="23" y="176"/>
                    <a:pt x="0" y="17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13" y="272"/>
                    <a:pt x="18" y="267"/>
                    <a:pt x="18" y="261"/>
                  </a:cubicBezTo>
                  <a:cubicBezTo>
                    <a:pt x="18" y="253"/>
                    <a:pt x="18" y="253"/>
                    <a:pt x="18" y="253"/>
                  </a:cubicBezTo>
                  <a:cubicBezTo>
                    <a:pt x="27" y="252"/>
                    <a:pt x="36" y="249"/>
                    <a:pt x="44" y="246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51" y="258"/>
                    <a:pt x="57" y="260"/>
                    <a:pt x="62" y="257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9" y="247"/>
                    <a:pt x="81" y="241"/>
                    <a:pt x="78" y="236"/>
                  </a:cubicBezTo>
                  <a:cubicBezTo>
                    <a:pt x="74" y="229"/>
                    <a:pt x="74" y="229"/>
                    <a:pt x="74" y="229"/>
                  </a:cubicBezTo>
                  <a:cubicBezTo>
                    <a:pt x="81" y="223"/>
                    <a:pt x="88" y="217"/>
                    <a:pt x="93" y="209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5" y="216"/>
                    <a:pt x="112" y="215"/>
                    <a:pt x="115" y="210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5" y="193"/>
                    <a:pt x="123" y="186"/>
                    <a:pt x="118" y="184"/>
                  </a:cubicBezTo>
                  <a:cubicBezTo>
                    <a:pt x="111" y="179"/>
                    <a:pt x="111" y="179"/>
                    <a:pt x="111" y="179"/>
                  </a:cubicBezTo>
                  <a:cubicBezTo>
                    <a:pt x="114" y="171"/>
                    <a:pt x="116" y="162"/>
                    <a:pt x="118" y="153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32" y="153"/>
                    <a:pt x="136" y="149"/>
                    <a:pt x="136" y="143"/>
                  </a:cubicBezTo>
                  <a:lnTo>
                    <a:pt x="13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318"/>
            <p:cNvSpPr>
              <a:spLocks noEditPoints="1"/>
            </p:cNvSpPr>
            <p:nvPr/>
          </p:nvSpPr>
          <p:spPr bwMode="auto">
            <a:xfrm>
              <a:off x="6151563" y="674688"/>
              <a:ext cx="352425" cy="311150"/>
            </a:xfrm>
            <a:custGeom>
              <a:avLst/>
              <a:gdLst/>
              <a:ahLst/>
              <a:cxnLst>
                <a:cxn ang="0">
                  <a:pos x="294" y="196"/>
                </a:cxn>
                <a:cxn ang="0">
                  <a:pos x="289" y="198"/>
                </a:cxn>
                <a:cxn ang="0">
                  <a:pos x="208" y="268"/>
                </a:cxn>
                <a:cxn ang="0">
                  <a:pos x="206" y="273"/>
                </a:cxn>
                <a:cxn ang="0">
                  <a:pos x="211" y="275"/>
                </a:cxn>
                <a:cxn ang="0">
                  <a:pos x="296" y="202"/>
                </a:cxn>
                <a:cxn ang="0">
                  <a:pos x="294" y="196"/>
                </a:cxn>
                <a:cxn ang="0">
                  <a:pos x="309" y="150"/>
                </a:cxn>
                <a:cxn ang="0">
                  <a:pos x="305" y="154"/>
                </a:cxn>
                <a:cxn ang="0">
                  <a:pos x="299" y="176"/>
                </a:cxn>
                <a:cxn ang="0">
                  <a:pos x="301" y="181"/>
                </a:cxn>
                <a:cxn ang="0">
                  <a:pos x="306" y="178"/>
                </a:cxn>
                <a:cxn ang="0">
                  <a:pos x="313" y="155"/>
                </a:cxn>
                <a:cxn ang="0">
                  <a:pos x="309" y="150"/>
                </a:cxn>
                <a:cxn ang="0">
                  <a:pos x="61" y="2"/>
                </a:cxn>
                <a:cxn ang="0">
                  <a:pos x="10" y="70"/>
                </a:cxn>
                <a:cxn ang="0">
                  <a:pos x="13" y="75"/>
                </a:cxn>
                <a:cxn ang="0">
                  <a:pos x="18" y="73"/>
                </a:cxn>
                <a:cxn ang="0">
                  <a:pos x="66" y="8"/>
                </a:cxn>
                <a:cxn ang="0">
                  <a:pos x="67" y="2"/>
                </a:cxn>
                <a:cxn ang="0">
                  <a:pos x="61" y="2"/>
                </a:cxn>
                <a:cxn ang="0">
                  <a:pos x="7" y="93"/>
                </a:cxn>
                <a:cxn ang="0">
                  <a:pos x="3" y="96"/>
                </a:cxn>
                <a:cxn ang="0">
                  <a:pos x="0" y="127"/>
                </a:cxn>
                <a:cxn ang="0">
                  <a:pos x="4" y="131"/>
                </a:cxn>
                <a:cxn ang="0">
                  <a:pos x="8" y="127"/>
                </a:cxn>
                <a:cxn ang="0">
                  <a:pos x="11" y="98"/>
                </a:cxn>
                <a:cxn ang="0">
                  <a:pos x="7" y="93"/>
                </a:cxn>
                <a:cxn ang="0">
                  <a:pos x="225" y="128"/>
                </a:cxn>
                <a:cxn ang="0">
                  <a:pos x="221" y="124"/>
                </a:cxn>
                <a:cxn ang="0">
                  <a:pos x="200" y="124"/>
                </a:cxn>
                <a:cxn ang="0">
                  <a:pos x="161" y="83"/>
                </a:cxn>
                <a:cxn ang="0">
                  <a:pos x="161" y="62"/>
                </a:cxn>
                <a:cxn ang="0">
                  <a:pos x="157" y="58"/>
                </a:cxn>
                <a:cxn ang="0">
                  <a:pos x="153" y="62"/>
                </a:cxn>
                <a:cxn ang="0">
                  <a:pos x="153" y="83"/>
                </a:cxn>
                <a:cxn ang="0">
                  <a:pos x="112" y="122"/>
                </a:cxn>
                <a:cxn ang="0">
                  <a:pos x="92" y="122"/>
                </a:cxn>
                <a:cxn ang="0">
                  <a:pos x="88" y="126"/>
                </a:cxn>
                <a:cxn ang="0">
                  <a:pos x="92" y="130"/>
                </a:cxn>
                <a:cxn ang="0">
                  <a:pos x="112" y="130"/>
                </a:cxn>
                <a:cxn ang="0">
                  <a:pos x="151" y="171"/>
                </a:cxn>
                <a:cxn ang="0">
                  <a:pos x="151" y="191"/>
                </a:cxn>
                <a:cxn ang="0">
                  <a:pos x="155" y="195"/>
                </a:cxn>
                <a:cxn ang="0">
                  <a:pos x="159" y="191"/>
                </a:cxn>
                <a:cxn ang="0">
                  <a:pos x="159" y="171"/>
                </a:cxn>
                <a:cxn ang="0">
                  <a:pos x="200" y="132"/>
                </a:cxn>
                <a:cxn ang="0">
                  <a:pos x="221" y="132"/>
                </a:cxn>
                <a:cxn ang="0">
                  <a:pos x="225" y="128"/>
                </a:cxn>
                <a:cxn ang="0">
                  <a:pos x="156" y="163"/>
                </a:cxn>
                <a:cxn ang="0">
                  <a:pos x="120" y="127"/>
                </a:cxn>
                <a:cxn ang="0">
                  <a:pos x="156" y="91"/>
                </a:cxn>
                <a:cxn ang="0">
                  <a:pos x="192" y="127"/>
                </a:cxn>
                <a:cxn ang="0">
                  <a:pos x="156" y="163"/>
                </a:cxn>
              </a:cxnLst>
              <a:rect l="0" t="0" r="r" b="b"/>
              <a:pathLst>
                <a:path w="313" h="276">
                  <a:moveTo>
                    <a:pt x="294" y="196"/>
                  </a:moveTo>
                  <a:cubicBezTo>
                    <a:pt x="293" y="195"/>
                    <a:pt x="290" y="196"/>
                    <a:pt x="289" y="198"/>
                  </a:cubicBezTo>
                  <a:cubicBezTo>
                    <a:pt x="271" y="230"/>
                    <a:pt x="243" y="255"/>
                    <a:pt x="208" y="268"/>
                  </a:cubicBezTo>
                  <a:cubicBezTo>
                    <a:pt x="206" y="268"/>
                    <a:pt x="205" y="271"/>
                    <a:pt x="206" y="273"/>
                  </a:cubicBezTo>
                  <a:cubicBezTo>
                    <a:pt x="207" y="275"/>
                    <a:pt x="209" y="276"/>
                    <a:pt x="211" y="275"/>
                  </a:cubicBezTo>
                  <a:cubicBezTo>
                    <a:pt x="247" y="262"/>
                    <a:pt x="278" y="236"/>
                    <a:pt x="296" y="202"/>
                  </a:cubicBezTo>
                  <a:cubicBezTo>
                    <a:pt x="297" y="200"/>
                    <a:pt x="296" y="198"/>
                    <a:pt x="294" y="196"/>
                  </a:cubicBezTo>
                  <a:close/>
                  <a:moveTo>
                    <a:pt x="309" y="150"/>
                  </a:moveTo>
                  <a:cubicBezTo>
                    <a:pt x="307" y="150"/>
                    <a:pt x="305" y="151"/>
                    <a:pt x="305" y="154"/>
                  </a:cubicBezTo>
                  <a:cubicBezTo>
                    <a:pt x="303" y="161"/>
                    <a:pt x="301" y="168"/>
                    <a:pt x="299" y="176"/>
                  </a:cubicBezTo>
                  <a:cubicBezTo>
                    <a:pt x="298" y="178"/>
                    <a:pt x="299" y="180"/>
                    <a:pt x="301" y="181"/>
                  </a:cubicBezTo>
                  <a:cubicBezTo>
                    <a:pt x="303" y="181"/>
                    <a:pt x="306" y="180"/>
                    <a:pt x="306" y="178"/>
                  </a:cubicBezTo>
                  <a:cubicBezTo>
                    <a:pt x="309" y="171"/>
                    <a:pt x="311" y="163"/>
                    <a:pt x="313" y="155"/>
                  </a:cubicBezTo>
                  <a:cubicBezTo>
                    <a:pt x="313" y="153"/>
                    <a:pt x="312" y="151"/>
                    <a:pt x="309" y="150"/>
                  </a:cubicBezTo>
                  <a:close/>
                  <a:moveTo>
                    <a:pt x="61" y="2"/>
                  </a:moveTo>
                  <a:cubicBezTo>
                    <a:pt x="38" y="19"/>
                    <a:pt x="21" y="43"/>
                    <a:pt x="10" y="70"/>
                  </a:cubicBezTo>
                  <a:cubicBezTo>
                    <a:pt x="9" y="72"/>
                    <a:pt x="11" y="74"/>
                    <a:pt x="13" y="75"/>
                  </a:cubicBezTo>
                  <a:cubicBezTo>
                    <a:pt x="15" y="76"/>
                    <a:pt x="17" y="75"/>
                    <a:pt x="18" y="73"/>
                  </a:cubicBezTo>
                  <a:cubicBezTo>
                    <a:pt x="28" y="47"/>
                    <a:pt x="44" y="25"/>
                    <a:pt x="66" y="8"/>
                  </a:cubicBezTo>
                  <a:cubicBezTo>
                    <a:pt x="68" y="7"/>
                    <a:pt x="68" y="4"/>
                    <a:pt x="67" y="2"/>
                  </a:cubicBezTo>
                  <a:cubicBezTo>
                    <a:pt x="66" y="1"/>
                    <a:pt x="63" y="0"/>
                    <a:pt x="61" y="2"/>
                  </a:cubicBezTo>
                  <a:close/>
                  <a:moveTo>
                    <a:pt x="7" y="93"/>
                  </a:moveTo>
                  <a:cubicBezTo>
                    <a:pt x="5" y="93"/>
                    <a:pt x="3" y="94"/>
                    <a:pt x="3" y="96"/>
                  </a:cubicBezTo>
                  <a:cubicBezTo>
                    <a:pt x="1" y="106"/>
                    <a:pt x="0" y="116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6" y="131"/>
                    <a:pt x="8" y="129"/>
                    <a:pt x="8" y="127"/>
                  </a:cubicBezTo>
                  <a:cubicBezTo>
                    <a:pt x="8" y="117"/>
                    <a:pt x="9" y="107"/>
                    <a:pt x="11" y="98"/>
                  </a:cubicBezTo>
                  <a:cubicBezTo>
                    <a:pt x="11" y="96"/>
                    <a:pt x="10" y="93"/>
                    <a:pt x="7" y="93"/>
                  </a:cubicBezTo>
                  <a:close/>
                  <a:moveTo>
                    <a:pt x="225" y="128"/>
                  </a:moveTo>
                  <a:cubicBezTo>
                    <a:pt x="225" y="126"/>
                    <a:pt x="223" y="124"/>
                    <a:pt x="221" y="124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199" y="103"/>
                    <a:pt x="182" y="85"/>
                    <a:pt x="161" y="83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0"/>
                    <a:pt x="160" y="58"/>
                    <a:pt x="157" y="58"/>
                  </a:cubicBezTo>
                  <a:cubicBezTo>
                    <a:pt x="155" y="58"/>
                    <a:pt x="153" y="60"/>
                    <a:pt x="153" y="62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32" y="84"/>
                    <a:pt x="115" y="101"/>
                    <a:pt x="112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0" y="122"/>
                    <a:pt x="88" y="123"/>
                    <a:pt x="88" y="126"/>
                  </a:cubicBezTo>
                  <a:cubicBezTo>
                    <a:pt x="88" y="128"/>
                    <a:pt x="90" y="130"/>
                    <a:pt x="9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4" y="151"/>
                    <a:pt x="130" y="168"/>
                    <a:pt x="151" y="17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3"/>
                    <a:pt x="153" y="195"/>
                    <a:pt x="155" y="195"/>
                  </a:cubicBezTo>
                  <a:cubicBezTo>
                    <a:pt x="157" y="195"/>
                    <a:pt x="159" y="193"/>
                    <a:pt x="159" y="19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80" y="169"/>
                    <a:pt x="198" y="153"/>
                    <a:pt x="200" y="132"/>
                  </a:cubicBezTo>
                  <a:cubicBezTo>
                    <a:pt x="221" y="132"/>
                    <a:pt x="221" y="132"/>
                    <a:pt x="221" y="132"/>
                  </a:cubicBezTo>
                  <a:cubicBezTo>
                    <a:pt x="223" y="132"/>
                    <a:pt x="225" y="130"/>
                    <a:pt x="225" y="128"/>
                  </a:cubicBezTo>
                  <a:close/>
                  <a:moveTo>
                    <a:pt x="156" y="163"/>
                  </a:moveTo>
                  <a:cubicBezTo>
                    <a:pt x="136" y="163"/>
                    <a:pt x="120" y="147"/>
                    <a:pt x="120" y="127"/>
                  </a:cubicBezTo>
                  <a:cubicBezTo>
                    <a:pt x="120" y="107"/>
                    <a:pt x="136" y="91"/>
                    <a:pt x="156" y="91"/>
                  </a:cubicBezTo>
                  <a:cubicBezTo>
                    <a:pt x="176" y="91"/>
                    <a:pt x="192" y="107"/>
                    <a:pt x="192" y="127"/>
                  </a:cubicBezTo>
                  <a:cubicBezTo>
                    <a:pt x="192" y="147"/>
                    <a:pt x="176" y="163"/>
                    <a:pt x="156" y="1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3" name="Secondary lines 4"/>
          <p:cNvGrpSpPr/>
          <p:nvPr/>
        </p:nvGrpSpPr>
        <p:grpSpPr>
          <a:xfrm>
            <a:off x="8893486" y="3073400"/>
            <a:ext cx="498164" cy="395110"/>
            <a:chOff x="2811463" y="1431129"/>
            <a:chExt cx="614362" cy="681037"/>
          </a:xfrm>
        </p:grpSpPr>
        <p:sp>
          <p:nvSpPr>
            <p:cNvPr id="364" name="Freeform 32"/>
            <p:cNvSpPr>
              <a:spLocks/>
            </p:cNvSpPr>
            <p:nvPr/>
          </p:nvSpPr>
          <p:spPr bwMode="auto">
            <a:xfrm>
              <a:off x="2849563" y="1431129"/>
              <a:ext cx="501650" cy="1270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59" y="0"/>
                </a:cxn>
                <a:cxn ang="0">
                  <a:pos x="334" y="84"/>
                </a:cxn>
              </a:cxnLst>
              <a:rect l="0" t="0" r="r" b="b"/>
              <a:pathLst>
                <a:path w="334" h="84">
                  <a:moveTo>
                    <a:pt x="0" y="67"/>
                  </a:moveTo>
                  <a:cubicBezTo>
                    <a:pt x="40" y="26"/>
                    <a:pt x="97" y="0"/>
                    <a:pt x="159" y="0"/>
                  </a:cubicBezTo>
                  <a:cubicBezTo>
                    <a:pt x="230" y="0"/>
                    <a:pt x="293" y="33"/>
                    <a:pt x="334" y="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33"/>
            <p:cNvSpPr>
              <a:spLocks/>
            </p:cNvSpPr>
            <p:nvPr/>
          </p:nvSpPr>
          <p:spPr bwMode="auto">
            <a:xfrm>
              <a:off x="2825750" y="1978816"/>
              <a:ext cx="95250" cy="80963"/>
            </a:xfrm>
            <a:custGeom>
              <a:avLst/>
              <a:gdLst/>
              <a:ahLst/>
              <a:cxnLst>
                <a:cxn ang="0">
                  <a:pos x="63" y="54"/>
                </a:cxn>
                <a:cxn ang="0">
                  <a:pos x="0" y="0"/>
                </a:cxn>
              </a:cxnLst>
              <a:rect l="0" t="0" r="r" b="b"/>
              <a:pathLst>
                <a:path w="63" h="54">
                  <a:moveTo>
                    <a:pt x="63" y="54"/>
                  </a:moveTo>
                  <a:cubicBezTo>
                    <a:pt x="39" y="40"/>
                    <a:pt x="18" y="2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34"/>
            <p:cNvSpPr>
              <a:spLocks/>
            </p:cNvSpPr>
            <p:nvPr/>
          </p:nvSpPr>
          <p:spPr bwMode="auto">
            <a:xfrm>
              <a:off x="2954338" y="2075654"/>
              <a:ext cx="41275" cy="15875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0" y="0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cubicBezTo>
                    <a:pt x="18" y="8"/>
                    <a:pt x="9" y="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35"/>
            <p:cNvSpPr>
              <a:spLocks/>
            </p:cNvSpPr>
            <p:nvPr/>
          </p:nvSpPr>
          <p:spPr bwMode="auto">
            <a:xfrm>
              <a:off x="3249613" y="1901029"/>
              <a:ext cx="147638" cy="16192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108"/>
                </a:cxn>
              </a:cxnLst>
              <a:rect l="0" t="0" r="r" b="b"/>
              <a:pathLst>
                <a:path w="99" h="108">
                  <a:moveTo>
                    <a:pt x="99" y="0"/>
                  </a:moveTo>
                  <a:cubicBezTo>
                    <a:pt x="79" y="46"/>
                    <a:pt x="44" y="84"/>
                    <a:pt x="0" y="10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36"/>
            <p:cNvSpPr>
              <a:spLocks/>
            </p:cNvSpPr>
            <p:nvPr/>
          </p:nvSpPr>
          <p:spPr bwMode="auto">
            <a:xfrm>
              <a:off x="3419475" y="1767679"/>
              <a:ext cx="6350" cy="635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2"/>
                </a:cxn>
              </a:cxnLst>
              <a:rect l="0" t="0" r="r" b="b"/>
              <a:pathLst>
                <a:path w="4" h="42">
                  <a:moveTo>
                    <a:pt x="4" y="0"/>
                  </a:moveTo>
                  <a:cubicBezTo>
                    <a:pt x="4" y="14"/>
                    <a:pt x="3" y="28"/>
                    <a:pt x="0" y="4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Oval 37"/>
            <p:cNvSpPr>
              <a:spLocks noChangeArrowheads="1"/>
            </p:cNvSpPr>
            <p:nvPr/>
          </p:nvSpPr>
          <p:spPr bwMode="auto">
            <a:xfrm>
              <a:off x="2811463" y="1558129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Oval 38"/>
            <p:cNvSpPr>
              <a:spLocks noChangeArrowheads="1"/>
            </p:cNvSpPr>
            <p:nvPr/>
          </p:nvSpPr>
          <p:spPr bwMode="auto">
            <a:xfrm>
              <a:off x="3044825" y="2093116"/>
              <a:ext cx="19050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Oval 39"/>
            <p:cNvSpPr>
              <a:spLocks noChangeArrowheads="1"/>
            </p:cNvSpPr>
            <p:nvPr/>
          </p:nvSpPr>
          <p:spPr bwMode="auto">
            <a:xfrm>
              <a:off x="3190875" y="2077241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2" name="Secondary lines 4"/>
          <p:cNvGrpSpPr/>
          <p:nvPr/>
        </p:nvGrpSpPr>
        <p:grpSpPr>
          <a:xfrm>
            <a:off x="7639050" y="3841751"/>
            <a:ext cx="342900" cy="317500"/>
            <a:chOff x="2811463" y="1431129"/>
            <a:chExt cx="614362" cy="681037"/>
          </a:xfrm>
        </p:grpSpPr>
        <p:sp>
          <p:nvSpPr>
            <p:cNvPr id="373" name="Freeform 32"/>
            <p:cNvSpPr>
              <a:spLocks/>
            </p:cNvSpPr>
            <p:nvPr/>
          </p:nvSpPr>
          <p:spPr bwMode="auto">
            <a:xfrm>
              <a:off x="2849563" y="1431129"/>
              <a:ext cx="501650" cy="1270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59" y="0"/>
                </a:cxn>
                <a:cxn ang="0">
                  <a:pos x="334" y="84"/>
                </a:cxn>
              </a:cxnLst>
              <a:rect l="0" t="0" r="r" b="b"/>
              <a:pathLst>
                <a:path w="334" h="84">
                  <a:moveTo>
                    <a:pt x="0" y="67"/>
                  </a:moveTo>
                  <a:cubicBezTo>
                    <a:pt x="40" y="26"/>
                    <a:pt x="97" y="0"/>
                    <a:pt x="159" y="0"/>
                  </a:cubicBezTo>
                  <a:cubicBezTo>
                    <a:pt x="230" y="0"/>
                    <a:pt x="293" y="33"/>
                    <a:pt x="334" y="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33"/>
            <p:cNvSpPr>
              <a:spLocks/>
            </p:cNvSpPr>
            <p:nvPr/>
          </p:nvSpPr>
          <p:spPr bwMode="auto">
            <a:xfrm>
              <a:off x="2825750" y="1978816"/>
              <a:ext cx="95250" cy="80963"/>
            </a:xfrm>
            <a:custGeom>
              <a:avLst/>
              <a:gdLst/>
              <a:ahLst/>
              <a:cxnLst>
                <a:cxn ang="0">
                  <a:pos x="63" y="54"/>
                </a:cxn>
                <a:cxn ang="0">
                  <a:pos x="0" y="0"/>
                </a:cxn>
              </a:cxnLst>
              <a:rect l="0" t="0" r="r" b="b"/>
              <a:pathLst>
                <a:path w="63" h="54">
                  <a:moveTo>
                    <a:pt x="63" y="54"/>
                  </a:moveTo>
                  <a:cubicBezTo>
                    <a:pt x="39" y="40"/>
                    <a:pt x="18" y="2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34"/>
            <p:cNvSpPr>
              <a:spLocks/>
            </p:cNvSpPr>
            <p:nvPr/>
          </p:nvSpPr>
          <p:spPr bwMode="auto">
            <a:xfrm>
              <a:off x="2954338" y="2075654"/>
              <a:ext cx="41275" cy="15875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0" y="0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cubicBezTo>
                    <a:pt x="18" y="8"/>
                    <a:pt x="9" y="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35"/>
            <p:cNvSpPr>
              <a:spLocks/>
            </p:cNvSpPr>
            <p:nvPr/>
          </p:nvSpPr>
          <p:spPr bwMode="auto">
            <a:xfrm>
              <a:off x="3249613" y="1901029"/>
              <a:ext cx="147638" cy="16192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108"/>
                </a:cxn>
              </a:cxnLst>
              <a:rect l="0" t="0" r="r" b="b"/>
              <a:pathLst>
                <a:path w="99" h="108">
                  <a:moveTo>
                    <a:pt x="99" y="0"/>
                  </a:moveTo>
                  <a:cubicBezTo>
                    <a:pt x="79" y="46"/>
                    <a:pt x="44" y="84"/>
                    <a:pt x="0" y="10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6"/>
            <p:cNvSpPr>
              <a:spLocks/>
            </p:cNvSpPr>
            <p:nvPr/>
          </p:nvSpPr>
          <p:spPr bwMode="auto">
            <a:xfrm>
              <a:off x="3419475" y="1767679"/>
              <a:ext cx="6350" cy="635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2"/>
                </a:cxn>
              </a:cxnLst>
              <a:rect l="0" t="0" r="r" b="b"/>
              <a:pathLst>
                <a:path w="4" h="42">
                  <a:moveTo>
                    <a:pt x="4" y="0"/>
                  </a:moveTo>
                  <a:cubicBezTo>
                    <a:pt x="4" y="14"/>
                    <a:pt x="3" y="28"/>
                    <a:pt x="0" y="4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Oval 37"/>
            <p:cNvSpPr>
              <a:spLocks noChangeArrowheads="1"/>
            </p:cNvSpPr>
            <p:nvPr/>
          </p:nvSpPr>
          <p:spPr bwMode="auto">
            <a:xfrm>
              <a:off x="2811463" y="1558129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Oval 38"/>
            <p:cNvSpPr>
              <a:spLocks noChangeArrowheads="1"/>
            </p:cNvSpPr>
            <p:nvPr/>
          </p:nvSpPr>
          <p:spPr bwMode="auto">
            <a:xfrm>
              <a:off x="3044825" y="2093116"/>
              <a:ext cx="19050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Oval 39"/>
            <p:cNvSpPr>
              <a:spLocks noChangeArrowheads="1"/>
            </p:cNvSpPr>
            <p:nvPr/>
          </p:nvSpPr>
          <p:spPr bwMode="auto">
            <a:xfrm>
              <a:off x="3190875" y="2077241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1" name="Text box 05"/>
          <p:cNvGrpSpPr/>
          <p:nvPr/>
        </p:nvGrpSpPr>
        <p:grpSpPr>
          <a:xfrm>
            <a:off x="4649849" y="2921161"/>
            <a:ext cx="6762780" cy="3439459"/>
            <a:chOff x="1688705" y="1153626"/>
            <a:chExt cx="5072086" cy="2579597"/>
          </a:xfrm>
        </p:grpSpPr>
        <p:grpSp>
          <p:nvGrpSpPr>
            <p:cNvPr id="382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386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387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388" name="Line 6"/>
              <p:cNvSpPr>
                <a:spLocks noChangeShapeType="1"/>
              </p:cNvSpPr>
              <p:nvPr/>
            </p:nvSpPr>
            <p:spPr bwMode="auto">
              <a:xfrm>
                <a:off x="6149850" y="1153626"/>
                <a:ext cx="373622" cy="0"/>
              </a:xfrm>
              <a:prstGeom prst="line">
                <a:avLst/>
              </a:prstGeom>
              <a:noFill/>
              <a:ln w="12700" cap="rnd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</p:grpSp>
        <p:sp>
          <p:nvSpPr>
            <p:cNvPr id="383" name="Rectangle 7"/>
            <p:cNvSpPr>
              <a:spLocks noChangeArrowheads="1"/>
            </p:cNvSpPr>
            <p:nvPr/>
          </p:nvSpPr>
          <p:spPr bwMode="auto">
            <a:xfrm>
              <a:off x="1838336" y="3134860"/>
              <a:ext cx="1298735" cy="32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Кружок «Юный друг полиции»</a:t>
              </a:r>
              <a:endPara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85" name="TextBox 04"/>
            <p:cNvSpPr txBox="1"/>
            <p:nvPr/>
          </p:nvSpPr>
          <p:spPr>
            <a:xfrm>
              <a:off x="1688705" y="3525474"/>
              <a:ext cx="164333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  <a:ea typeface="Calibri" pitchFamily="34" charset="0"/>
                </a:rPr>
                <a:t>6-9 класс</a:t>
              </a:r>
              <a:endParaRPr lang="ru-RU" sz="120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89" name="Text box 05"/>
          <p:cNvGrpSpPr/>
          <p:nvPr/>
        </p:nvGrpSpPr>
        <p:grpSpPr>
          <a:xfrm>
            <a:off x="9706862" y="4475313"/>
            <a:ext cx="2191108" cy="688804"/>
            <a:chOff x="5542398" y="1153626"/>
            <a:chExt cx="1643331" cy="516603"/>
          </a:xfrm>
        </p:grpSpPr>
        <p:grpSp>
          <p:nvGrpSpPr>
            <p:cNvPr id="390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394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395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396" name="Line 6"/>
              <p:cNvSpPr>
                <a:spLocks noChangeShapeType="1"/>
              </p:cNvSpPr>
              <p:nvPr/>
            </p:nvSpPr>
            <p:spPr bwMode="auto">
              <a:xfrm>
                <a:off x="6149850" y="1153626"/>
                <a:ext cx="373622" cy="0"/>
              </a:xfrm>
              <a:prstGeom prst="line">
                <a:avLst/>
              </a:prstGeom>
              <a:noFill/>
              <a:ln w="12700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+mn-lt"/>
                </a:endParaRPr>
              </a:p>
            </p:txBody>
          </p:sp>
        </p:grpSp>
        <p:sp>
          <p:nvSpPr>
            <p:cNvPr id="391" name="Rectangle 7"/>
            <p:cNvSpPr>
              <a:spLocks noChangeArrowheads="1"/>
            </p:cNvSpPr>
            <p:nvPr/>
          </p:nvSpPr>
          <p:spPr bwMode="auto">
            <a:xfrm>
              <a:off x="5705840" y="1308501"/>
              <a:ext cx="1298735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Arial" pitchFamily="34" charset="0"/>
                </a:rPr>
                <a:t>Кружок «Правовед»</a:t>
              </a:r>
              <a:endPara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3" name="TextBox 04"/>
            <p:cNvSpPr txBox="1"/>
            <p:nvPr/>
          </p:nvSpPr>
          <p:spPr>
            <a:xfrm>
              <a:off x="5542398" y="1462480"/>
              <a:ext cx="1643331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  <a:ea typeface="Calibri" pitchFamily="34" charset="0"/>
                </a:rPr>
                <a:t>10-11 класс</a:t>
              </a:r>
              <a:endParaRPr lang="ru-RU" sz="120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398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9547392" y="4977335"/>
            <a:ext cx="2599461" cy="162154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99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588410" y="1370950"/>
            <a:ext cx="2655181" cy="168215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02" name="2"/>
          <p:cNvSpPr>
            <a:spLocks noChangeArrowheads="1"/>
          </p:cNvSpPr>
          <p:nvPr/>
        </p:nvSpPr>
        <p:spPr bwMode="auto">
          <a:xfrm>
            <a:off x="9032756" y="1043015"/>
            <a:ext cx="44884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ru-RU" sz="6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bel" charset="0"/>
                <a:cs typeface="Arial" pitchFamily="34" charset="0"/>
              </a:rPr>
              <a:t>1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4" name="Параллелограмм 403"/>
          <p:cNvSpPr/>
          <p:nvPr/>
        </p:nvSpPr>
        <p:spPr>
          <a:xfrm>
            <a:off x="77533" y="2466322"/>
            <a:ext cx="7151298" cy="2398143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5" name="Прямоугольник 404"/>
          <p:cNvSpPr/>
          <p:nvPr/>
        </p:nvSpPr>
        <p:spPr>
          <a:xfrm>
            <a:off x="4900359" y="2028652"/>
            <a:ext cx="2855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</a:rPr>
              <a:t>Стенд Юный полицейский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7" name="Прямоугольник 406"/>
          <p:cNvSpPr/>
          <p:nvPr/>
        </p:nvSpPr>
        <p:spPr>
          <a:xfrm>
            <a:off x="675736" y="3121181"/>
            <a:ext cx="336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</a:rPr>
              <a:t>- 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9" name="Прямоугольник 408"/>
          <p:cNvSpPr/>
          <p:nvPr/>
        </p:nvSpPr>
        <p:spPr>
          <a:xfrm>
            <a:off x="356558" y="4028384"/>
            <a:ext cx="6285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</a:rPr>
              <a:t>-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0" name="Прямоугольник 409"/>
          <p:cNvSpPr/>
          <p:nvPr/>
        </p:nvSpPr>
        <p:spPr>
          <a:xfrm>
            <a:off x="142314" y="4546922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a typeface="Calibri" pitchFamily="34" charset="0"/>
              </a:rPr>
              <a:t>-</a:t>
            </a:r>
            <a:endParaRPr lang="ru-RU" dirty="0"/>
          </a:p>
        </p:txBody>
      </p:sp>
      <p:cxnSp>
        <p:nvCxnSpPr>
          <p:cNvPr id="411" name="Прямая соединительная линия 410"/>
          <p:cNvCxnSpPr/>
          <p:nvPr/>
        </p:nvCxnSpPr>
        <p:spPr>
          <a:xfrm flipV="1">
            <a:off x="2077569" y="2383874"/>
            <a:ext cx="2935776" cy="3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84" y="2666942"/>
            <a:ext cx="2844116" cy="1844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03" y="2339031"/>
            <a:ext cx="3256687" cy="2940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14" y="2683963"/>
            <a:ext cx="2450605" cy="2232598"/>
          </a:xfrm>
          <a:prstGeom prst="rect">
            <a:avLst/>
          </a:prstGeom>
        </p:spPr>
      </p:pic>
      <p:pic>
        <p:nvPicPr>
          <p:cNvPr id="93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" y="1997119"/>
            <a:ext cx="2333175" cy="448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49" y="2037417"/>
            <a:ext cx="2535653" cy="445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 descr="http://gel-school-6.ru/wp-content/uploads/2020/11/IMG_15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44" y="4667684"/>
            <a:ext cx="3240909" cy="20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33628" y="1449783"/>
            <a:ext cx="274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Ученические структуры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3637" r="258" b="7513"/>
          <a:stretch/>
        </p:blipFill>
        <p:spPr>
          <a:xfrm rot="5400000">
            <a:off x="4189967" y="2406867"/>
            <a:ext cx="2877896" cy="2033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3562" b="7541"/>
          <a:stretch/>
        </p:blipFill>
        <p:spPr>
          <a:xfrm rot="5400000">
            <a:off x="1891968" y="2404993"/>
            <a:ext cx="2879657" cy="2037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r="3164" b="2144"/>
          <a:stretch/>
        </p:blipFill>
        <p:spPr>
          <a:xfrm rot="5400000">
            <a:off x="-407522" y="2402733"/>
            <a:ext cx="2876131" cy="2041531"/>
          </a:xfrm>
          <a:prstGeom prst="rect">
            <a:avLst/>
          </a:prstGeom>
        </p:spPr>
      </p:pic>
      <p:sp>
        <p:nvSpPr>
          <p:cNvPr id="5" name="Параллелограмм 4"/>
          <p:cNvSpPr/>
          <p:nvPr/>
        </p:nvSpPr>
        <p:spPr>
          <a:xfrm>
            <a:off x="0" y="5237772"/>
            <a:ext cx="2051309" cy="904236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Рабочая </a:t>
            </a:r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программа внеурочной деятельности «</a:t>
            </a:r>
            <a:r>
              <a:rPr lang="ru-RU" altLang="ru-RU" sz="1100" b="1" dirty="0" err="1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Правознайка</a:t>
            </a:r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», </a:t>
            </a:r>
            <a:endParaRPr lang="ru-RU" altLang="ru-RU" sz="1100" b="1" dirty="0" smtClean="0">
              <a:solidFill>
                <a:schemeClr val="accent1">
                  <a:lumMod val="75000"/>
                </a:schemeClr>
              </a:solidFill>
              <a:ea typeface="Calibri" pitchFamily="34" charset="0"/>
            </a:endParaRPr>
          </a:p>
          <a:p>
            <a:pPr algn="ctr"/>
            <a:r>
              <a:rPr lang="ru-RU" altLang="ru-RU" sz="11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2022 </a:t>
            </a:r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г.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4612284" y="5237772"/>
            <a:ext cx="2374815" cy="904236"/>
          </a:xfrm>
          <a:prstGeom prst="parallelogram">
            <a:avLst>
              <a:gd name="adj" fmla="val 473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Рабочая программа внеурочной деятельности «Основы анти-коррупционного законодательства РФ», 2022г.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2301682" y="5237772"/>
            <a:ext cx="2037013" cy="904236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Рабочая программа внеурочной деятельности «Юные друзья полиции», 2022 г.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094" y="1594929"/>
            <a:ext cx="26097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материалы, отражающие результаты инновационной деятельности:</a:t>
            </a:r>
          </a:p>
          <a:p>
            <a:pPr lvl="0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1.Бурахович </a:t>
            </a: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И.Ю.,Исупова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И.В. </a:t>
            </a: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Милованова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И.Г., Соболева Ю.Н. Рабочая программа внеурочной деятельности «</a:t>
            </a: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Правознайка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», 2022 г.</a:t>
            </a:r>
          </a:p>
          <a:p>
            <a:pPr lvl="0"/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Бурахович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И.Ю., Исупова И.В., </a:t>
            </a: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Милованова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И.Г., Соболева Ю.Н.  Рабочая программа внеурочной деятельности «Юные друзья полиции», 2022 г.</a:t>
            </a:r>
          </a:p>
          <a:p>
            <a:pPr lvl="0"/>
            <a:r>
              <a:rPr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Бурахович</a:t>
            </a:r>
            <a:r>
              <a:rPr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И.Ю., Исупова И.В., </a:t>
            </a: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Милованова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И.Г., Соболева Ю.Н.  Рабочая программа внеурочной деятельности «Основы анти-коррупционного законодательства РФ», 2022г</a:t>
            </a:r>
            <a:r>
              <a:rPr lang="ru-RU" alt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4.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Исупова И.В.,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Милованова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И.Г., «Право в жизни человека»: программа элективного курса/– Исупова И.В.,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Милованова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И.Г., Геленджик, 2023. – 13 с.</a:t>
            </a:r>
          </a:p>
          <a:p>
            <a:pPr lvl="0"/>
            <a:endParaRPr lang="ru-RU" altLang="ru-RU" sz="1400" dirty="0" smtClean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400" dirty="0">
              <a:solidFill>
                <a:prstClr val="white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1153682" y="12722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Краевая инновационная площадка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-2021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0" y="1188587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19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6333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2"/>
          <p:cNvSpPr txBox="1">
            <a:spLocks/>
          </p:cNvSpPr>
          <p:nvPr/>
        </p:nvSpPr>
        <p:spPr>
          <a:xfrm>
            <a:off x="121920" y="114255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8951396" y="775752"/>
            <a:ext cx="3132357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деятельность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27" y="1983671"/>
            <a:ext cx="2033262" cy="2877893"/>
          </a:xfrm>
          <a:prstGeom prst="rect">
            <a:avLst/>
          </a:prstGeom>
        </p:spPr>
      </p:pic>
      <p:sp>
        <p:nvSpPr>
          <p:cNvPr id="20" name="Параллелограмм 19"/>
          <p:cNvSpPr/>
          <p:nvPr/>
        </p:nvSpPr>
        <p:spPr>
          <a:xfrm>
            <a:off x="6903776" y="5237772"/>
            <a:ext cx="2037013" cy="904236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Рабочая программа внеурочной деятельности </a:t>
            </a:r>
            <a:r>
              <a:rPr lang="ru-RU" altLang="ru-RU" sz="11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«</a:t>
            </a:r>
            <a:r>
              <a:rPr lang="ru-RU" altLang="ru-RU" sz="11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Право в жизни человека</a:t>
            </a:r>
            <a:r>
              <a:rPr lang="ru-RU" altLang="ru-RU" sz="1100" b="1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», 2023 </a:t>
            </a:r>
            <a:r>
              <a:rPr lang="ru-RU" altLang="ru-RU" sz="1100" b="1" dirty="0">
                <a:solidFill>
                  <a:schemeClr val="accent1">
                    <a:lumMod val="75000"/>
                  </a:schemeClr>
                </a:solidFill>
                <a:ea typeface="Calibri" pitchFamily="34" charset="0"/>
              </a:rPr>
              <a:t>г.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28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Краевая инновационная площадка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-2021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1351917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1920" y="130588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араллелограмм 7"/>
          <p:cNvSpPr/>
          <p:nvPr/>
        </p:nvSpPr>
        <p:spPr>
          <a:xfrm>
            <a:off x="247054" y="2360323"/>
            <a:ext cx="3754826" cy="677489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- УЧЕНИК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4244470" y="2360323"/>
            <a:ext cx="3754826" cy="677489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УЧЕНИК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8241886" y="2360324"/>
            <a:ext cx="3754826" cy="677489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- УЧЕНИК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3661581"/>
            <a:ext cx="4061764" cy="2630172"/>
          </a:xfrm>
          <a:prstGeom prst="rect">
            <a:avLst/>
          </a:prstGeom>
        </p:spPr>
      </p:pic>
      <p:pic>
        <p:nvPicPr>
          <p:cNvPr id="12" name="Picture 2" descr="http://gel-school-6.ru/wp-content/uploads/2020/11/IMG_1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41" y="3648973"/>
            <a:ext cx="3971817" cy="264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14" y="3655180"/>
            <a:ext cx="3483498" cy="2636573"/>
          </a:xfrm>
          <a:prstGeom prst="rect">
            <a:avLst/>
          </a:prstGeom>
        </p:spPr>
      </p:pic>
      <p:sp>
        <p:nvSpPr>
          <p:cNvPr id="20" name="Параллелограмм 19"/>
          <p:cNvSpPr/>
          <p:nvPr/>
        </p:nvSpPr>
        <p:spPr>
          <a:xfrm>
            <a:off x="8082472" y="844630"/>
            <a:ext cx="4001281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191829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7875306" y="5362499"/>
            <a:ext cx="4321834" cy="1430312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роведены обучающие мероприятия с привлечение специалистов и сотрудников ГУ МВД России по Краснодарскому краю и ОМВД России по г. Геленджику: - открытые уроки, тематические классные часы, викторины, экскурсии, беседы и встречи.</a:t>
            </a:r>
          </a:p>
          <a:p>
            <a:pPr lvl="0"/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0" y="5362499"/>
            <a:ext cx="3908111" cy="1430312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реализации проекта инновационной формы наставничества «работодатель –ученик» </a:t>
            </a:r>
            <a:r>
              <a:rPr lang="ru-RU" sz="1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заседании Общественного совета ГУ МВД России по Краснодар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скому краю. </a:t>
            </a:r>
          </a:p>
          <a:p>
            <a:pPr algn="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Исупова И.В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4" y="1875557"/>
            <a:ext cx="4311558" cy="3142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10285"/>
          <a:stretch/>
        </p:blipFill>
        <p:spPr>
          <a:xfrm>
            <a:off x="3905728" y="1875556"/>
            <a:ext cx="3974716" cy="4933547"/>
          </a:xfrm>
          <a:prstGeom prst="rect">
            <a:avLst/>
          </a:prstGeom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153682" y="12722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Краевая инновационная площадка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-2021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0" y="1188587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21920" y="114255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6333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71" y="1875557"/>
            <a:ext cx="3586041" cy="3433882"/>
          </a:xfrm>
          <a:prstGeom prst="rect">
            <a:avLst/>
          </a:prstGeom>
        </p:spPr>
      </p:pic>
      <p:sp>
        <p:nvSpPr>
          <p:cNvPr id="13" name="Параллелограмм 12"/>
          <p:cNvSpPr/>
          <p:nvPr/>
        </p:nvSpPr>
        <p:spPr>
          <a:xfrm>
            <a:off x="8082472" y="844630"/>
            <a:ext cx="4001281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16719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Краевая инновационная площадка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-2021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8082472" y="844630"/>
            <a:ext cx="4001281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</a:t>
            </a:r>
          </a:p>
        </p:txBody>
      </p:sp>
      <p:sp>
        <p:nvSpPr>
          <p:cNvPr id="26" name="Пятиугольник 25"/>
          <p:cNvSpPr/>
          <p:nvPr/>
        </p:nvSpPr>
        <p:spPr>
          <a:xfrm>
            <a:off x="161925" y="1351053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21920" y="130588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5" name="Прямоугольник 404"/>
          <p:cNvSpPr/>
          <p:nvPr/>
        </p:nvSpPr>
        <p:spPr>
          <a:xfrm>
            <a:off x="690116" y="2020858"/>
            <a:ext cx="2855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</a:rPr>
              <a:t>ОСНОВНЫЕ ДЕЙСТВИЯ: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32090" y="2088777"/>
            <a:ext cx="2982856" cy="17204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91" y="3017655"/>
            <a:ext cx="2591536" cy="1943652"/>
          </a:xfrm>
          <a:prstGeom prst="rect">
            <a:avLst/>
          </a:prstGeom>
        </p:spPr>
      </p:pic>
      <p:sp>
        <p:nvSpPr>
          <p:cNvPr id="40" name="Параллелограмм 39"/>
          <p:cNvSpPr/>
          <p:nvPr/>
        </p:nvSpPr>
        <p:spPr>
          <a:xfrm>
            <a:off x="21182" y="2323302"/>
            <a:ext cx="5032380" cy="4045433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912" y="2323302"/>
            <a:ext cx="36487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краевом конкурсе среди полицейских классов «Во Славу России! Во Благо Кубани» (два победителя и четыре призера)</a:t>
            </a:r>
          </a:p>
          <a:p>
            <a:pPr indent="-342900" algn="ctr"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«Парта Героя нашего времени» (открыто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парты)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ctr"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«Аллея Славы МВД»</a:t>
            </a:r>
          </a:p>
          <a:p>
            <a:pPr indent="-342900" algn="ctr"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«Аллея дружбы народов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-342900" algn="ctr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модель наставничества «Работодатель – ученик»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62" y="2060289"/>
            <a:ext cx="3228029" cy="24169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63" y="1457584"/>
            <a:ext cx="2776420" cy="15617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44" y="4175881"/>
            <a:ext cx="2570244" cy="19276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67" y="4291578"/>
            <a:ext cx="2899486" cy="208629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66" y="4477276"/>
            <a:ext cx="2211698" cy="16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66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Краевая инновационная площадка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-2021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8082472" y="844630"/>
            <a:ext cx="4001281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деятельность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161925" y="1351053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21920" y="130588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4" name="Параллелограмм 403"/>
          <p:cNvSpPr/>
          <p:nvPr/>
        </p:nvSpPr>
        <p:spPr>
          <a:xfrm>
            <a:off x="379561" y="2492852"/>
            <a:ext cx="4755704" cy="4017978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к опубликованию материалы,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отражающие результаты инновационной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</a:p>
          <a:p>
            <a:pPr lvl="0"/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1.Бурахович </a:t>
            </a:r>
            <a:r>
              <a:rPr lang="ru-RU" alt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И.Ю.,Исупова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И.В. </a:t>
            </a:r>
            <a:r>
              <a:rPr lang="ru-RU" alt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Милованова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И.Г., Соболева Ю.Н. Рабочая программа внеурочной деятельности «</a:t>
            </a:r>
            <a:r>
              <a:rPr lang="ru-RU" alt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Правознайка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», 2022 г</a:t>
            </a: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Бурахович</a:t>
            </a: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И.Ю., Исупова И.В., </a:t>
            </a:r>
            <a:r>
              <a:rPr lang="ru-RU" alt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Милованова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И.Г., Соболева Ю.Н.  Рабочая программа внеурочной деятельности «Юные друзья полиции», 2022 г</a:t>
            </a: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Бурахович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И.Ю., Исупова И.В., </a:t>
            </a:r>
            <a:r>
              <a:rPr lang="ru-RU" altLang="ru-RU" sz="1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Милованова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И.Г., Соболева Ю.Н.  Рабочая программа внеурочной деятельности «Основы анти-коррупционного законодательства РФ», 2022г.</a:t>
            </a:r>
          </a:p>
          <a:p>
            <a:pPr lvl="0"/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Прямоугольник 404"/>
          <p:cNvSpPr/>
          <p:nvPr/>
        </p:nvSpPr>
        <p:spPr>
          <a:xfrm>
            <a:off x="690116" y="2020858"/>
            <a:ext cx="2855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</a:rPr>
              <a:t>ОСНОВНЫЕ ДЕЙСТВИЯ: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11" name="Прямая соединительная линия 410"/>
          <p:cNvCxnSpPr/>
          <p:nvPr/>
        </p:nvCxnSpPr>
        <p:spPr>
          <a:xfrm flipV="1">
            <a:off x="999267" y="2440094"/>
            <a:ext cx="2935776" cy="3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араллелограмм 15"/>
          <p:cNvSpPr/>
          <p:nvPr/>
        </p:nvSpPr>
        <p:spPr>
          <a:xfrm>
            <a:off x="8406023" y="1465950"/>
            <a:ext cx="3677730" cy="2773305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методические мероприятия с привлечение специалистов и сотрудников ОМВД России по г. Геленджику:</a:t>
            </a:r>
          </a:p>
          <a:p>
            <a:pPr marL="171450" lvl="0" indent="-1714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уроки</a:t>
            </a:r>
          </a:p>
          <a:p>
            <a:pPr marL="171450" lvl="0" indent="-1714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классные часы</a:t>
            </a:r>
          </a:p>
          <a:p>
            <a:pPr marL="171450" lvl="0" indent="-1714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-Экскурсии</a:t>
            </a:r>
          </a:p>
          <a:p>
            <a:pPr marL="171450" lvl="0" indent="-171450">
              <a:buFontTx/>
              <a:buChar char="-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встречи</a:t>
            </a:r>
          </a:p>
          <a:p>
            <a:pPr lvl="0"/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/>
            <a:endParaRPr lang="ru-RU" alt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14" y="1785734"/>
            <a:ext cx="3595258" cy="250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04" y="3735238"/>
            <a:ext cx="3559998" cy="277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gel-school-6.ru/wp-content/uploads/2020/11/YENJ37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26" y="3611135"/>
            <a:ext cx="2052428" cy="22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20" y="4255799"/>
            <a:ext cx="2804199" cy="23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1153682" y="290558"/>
            <a:ext cx="10930071" cy="717848"/>
          </a:xfrm>
          <a:prstGeom prst="rect">
            <a:avLst/>
          </a:prstGeom>
          <a:solidFill>
            <a:srgbClr val="3BA3B1"/>
          </a:solidFill>
          <a:ln w="3175" cap="flat" cmpd="thickThin" algn="ctr">
            <a:solidFill>
              <a:srgbClr val="3BA3B1"/>
            </a:solidFill>
            <a:prstDash val="solid"/>
            <a:miter lim="800000"/>
            <a:headEnd/>
            <a:tailEnd/>
          </a:ln>
          <a:effectLst/>
        </p:spPr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Краевая инновационная площадка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-2021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4342" name="Picture 2" descr="C:\Documents and Settings\Администратор\Рабочий стол\отчеты по КИПу\300px-Logo-innovacionnyi-pois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9697" cy="13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rey shape"/>
          <p:cNvSpPr>
            <a:spLocks/>
          </p:cNvSpPr>
          <p:nvPr/>
        </p:nvSpPr>
        <p:spPr bwMode="auto">
          <a:xfrm>
            <a:off x="0" y="6486525"/>
            <a:ext cx="12192000" cy="371475"/>
          </a:xfrm>
          <a:custGeom>
            <a:avLst/>
            <a:gdLst>
              <a:gd name="T0" fmla="*/ 7487 w 7680"/>
              <a:gd name="T1" fmla="*/ 156 h 228"/>
              <a:gd name="T2" fmla="*/ 7361 w 7680"/>
              <a:gd name="T3" fmla="*/ 156 h 228"/>
              <a:gd name="T4" fmla="*/ 7232 w 7680"/>
              <a:gd name="T5" fmla="*/ 27 h 228"/>
              <a:gd name="T6" fmla="*/ 6975 w 7680"/>
              <a:gd name="T7" fmla="*/ 156 h 228"/>
              <a:gd name="T8" fmla="*/ 6912 w 7680"/>
              <a:gd name="T9" fmla="*/ 184 h 228"/>
              <a:gd name="T10" fmla="*/ 6849 w 7680"/>
              <a:gd name="T11" fmla="*/ 156 h 228"/>
              <a:gd name="T12" fmla="*/ 6592 w 7680"/>
              <a:gd name="T13" fmla="*/ 27 h 228"/>
              <a:gd name="T14" fmla="*/ 6463 w 7680"/>
              <a:gd name="T15" fmla="*/ 156 h 228"/>
              <a:gd name="T16" fmla="*/ 6337 w 7680"/>
              <a:gd name="T17" fmla="*/ 156 h 228"/>
              <a:gd name="T18" fmla="*/ 6144 w 7680"/>
              <a:gd name="T19" fmla="*/ 0 h 228"/>
              <a:gd name="T20" fmla="*/ 5951 w 7680"/>
              <a:gd name="T21" fmla="*/ 156 h 228"/>
              <a:gd name="T22" fmla="*/ 5825 w 7680"/>
              <a:gd name="T23" fmla="*/ 156 h 228"/>
              <a:gd name="T24" fmla="*/ 5696 w 7680"/>
              <a:gd name="T25" fmla="*/ 27 h 228"/>
              <a:gd name="T26" fmla="*/ 5439 w 7680"/>
              <a:gd name="T27" fmla="*/ 156 h 228"/>
              <a:gd name="T28" fmla="*/ 5376 w 7680"/>
              <a:gd name="T29" fmla="*/ 184 h 228"/>
              <a:gd name="T30" fmla="*/ 5313 w 7680"/>
              <a:gd name="T31" fmla="*/ 156 h 228"/>
              <a:gd name="T32" fmla="*/ 5056 w 7680"/>
              <a:gd name="T33" fmla="*/ 27 h 228"/>
              <a:gd name="T34" fmla="*/ 4927 w 7680"/>
              <a:gd name="T35" fmla="*/ 156 h 228"/>
              <a:gd name="T36" fmla="*/ 4801 w 7680"/>
              <a:gd name="T37" fmla="*/ 156 h 228"/>
              <a:gd name="T38" fmla="*/ 4608 w 7680"/>
              <a:gd name="T39" fmla="*/ 0 h 228"/>
              <a:gd name="T40" fmla="*/ 4415 w 7680"/>
              <a:gd name="T41" fmla="*/ 156 h 228"/>
              <a:gd name="T42" fmla="*/ 4289 w 7680"/>
              <a:gd name="T43" fmla="*/ 156 h 228"/>
              <a:gd name="T44" fmla="*/ 4160 w 7680"/>
              <a:gd name="T45" fmla="*/ 27 h 228"/>
              <a:gd name="T46" fmla="*/ 3903 w 7680"/>
              <a:gd name="T47" fmla="*/ 156 h 228"/>
              <a:gd name="T48" fmla="*/ 3840 w 7680"/>
              <a:gd name="T49" fmla="*/ 184 h 228"/>
              <a:gd name="T50" fmla="*/ 3777 w 7680"/>
              <a:gd name="T51" fmla="*/ 156 h 228"/>
              <a:gd name="T52" fmla="*/ 3520 w 7680"/>
              <a:gd name="T53" fmla="*/ 27 h 228"/>
              <a:gd name="T54" fmla="*/ 3391 w 7680"/>
              <a:gd name="T55" fmla="*/ 156 h 228"/>
              <a:gd name="T56" fmla="*/ 3265 w 7680"/>
              <a:gd name="T57" fmla="*/ 156 h 228"/>
              <a:gd name="T58" fmla="*/ 3072 w 7680"/>
              <a:gd name="T59" fmla="*/ 0 h 228"/>
              <a:gd name="T60" fmla="*/ 2879 w 7680"/>
              <a:gd name="T61" fmla="*/ 156 h 228"/>
              <a:gd name="T62" fmla="*/ 2753 w 7680"/>
              <a:gd name="T63" fmla="*/ 156 h 228"/>
              <a:gd name="T64" fmla="*/ 2624 w 7680"/>
              <a:gd name="T65" fmla="*/ 27 h 228"/>
              <a:gd name="T66" fmla="*/ 2367 w 7680"/>
              <a:gd name="T67" fmla="*/ 156 h 228"/>
              <a:gd name="T68" fmla="*/ 2304 w 7680"/>
              <a:gd name="T69" fmla="*/ 184 h 228"/>
              <a:gd name="T70" fmla="*/ 2241 w 7680"/>
              <a:gd name="T71" fmla="*/ 156 h 228"/>
              <a:gd name="T72" fmla="*/ 1984 w 7680"/>
              <a:gd name="T73" fmla="*/ 27 h 228"/>
              <a:gd name="T74" fmla="*/ 1855 w 7680"/>
              <a:gd name="T75" fmla="*/ 156 h 228"/>
              <a:gd name="T76" fmla="*/ 1729 w 7680"/>
              <a:gd name="T77" fmla="*/ 156 h 228"/>
              <a:gd name="T78" fmla="*/ 1536 w 7680"/>
              <a:gd name="T79" fmla="*/ 0 h 228"/>
              <a:gd name="T80" fmla="*/ 1343 w 7680"/>
              <a:gd name="T81" fmla="*/ 156 h 228"/>
              <a:gd name="T82" fmla="*/ 1217 w 7680"/>
              <a:gd name="T83" fmla="*/ 156 h 228"/>
              <a:gd name="T84" fmla="*/ 1088 w 7680"/>
              <a:gd name="T85" fmla="*/ 27 h 228"/>
              <a:gd name="T86" fmla="*/ 831 w 7680"/>
              <a:gd name="T87" fmla="*/ 156 h 228"/>
              <a:gd name="T88" fmla="*/ 768 w 7680"/>
              <a:gd name="T89" fmla="*/ 184 h 228"/>
              <a:gd name="T90" fmla="*/ 705 w 7680"/>
              <a:gd name="T91" fmla="*/ 156 h 228"/>
              <a:gd name="T92" fmla="*/ 448 w 7680"/>
              <a:gd name="T93" fmla="*/ 27 h 228"/>
              <a:gd name="T94" fmla="*/ 319 w 7680"/>
              <a:gd name="T95" fmla="*/ 156 h 228"/>
              <a:gd name="T96" fmla="*/ 193 w 7680"/>
              <a:gd name="T97" fmla="*/ 156 h 228"/>
              <a:gd name="T98" fmla="*/ 0 w 7680"/>
              <a:gd name="T99" fmla="*/ 0 h 228"/>
              <a:gd name="T100" fmla="*/ 7680 w 7680"/>
              <a:gd name="T10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80" h="228">
                <a:moveTo>
                  <a:pt x="7616" y="27"/>
                </a:move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87" y="156"/>
                  <a:pt x="7487" y="156"/>
                  <a:pt x="7487" y="156"/>
                </a:cubicBezTo>
                <a:cubicBezTo>
                  <a:pt x="7469" y="174"/>
                  <a:pt x="7447" y="184"/>
                  <a:pt x="7424" y="184"/>
                </a:cubicBezTo>
                <a:cubicBezTo>
                  <a:pt x="7401" y="184"/>
                  <a:pt x="7379" y="174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361" y="156"/>
                  <a:pt x="7361" y="156"/>
                  <a:pt x="7361" y="156"/>
                </a:cubicBezTo>
                <a:cubicBezTo>
                  <a:pt x="7232" y="27"/>
                  <a:pt x="7232" y="27"/>
                  <a:pt x="7232" y="27"/>
                </a:cubicBezTo>
                <a:cubicBezTo>
                  <a:pt x="7215" y="9"/>
                  <a:pt x="7191" y="0"/>
                  <a:pt x="7168" y="0"/>
                </a:cubicBezTo>
                <a:cubicBezTo>
                  <a:pt x="7145" y="0"/>
                  <a:pt x="7121" y="9"/>
                  <a:pt x="7104" y="27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75" y="156"/>
                  <a:pt x="6975" y="156"/>
                  <a:pt x="6975" y="156"/>
                </a:cubicBezTo>
                <a:cubicBezTo>
                  <a:pt x="6957" y="174"/>
                  <a:pt x="6935" y="184"/>
                  <a:pt x="6912" y="184"/>
                </a:cubicBezTo>
                <a:cubicBezTo>
                  <a:pt x="6889" y="184"/>
                  <a:pt x="6867" y="174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849" y="156"/>
                  <a:pt x="6849" y="156"/>
                  <a:pt x="6849" y="156"/>
                </a:cubicBezTo>
                <a:cubicBezTo>
                  <a:pt x="6720" y="27"/>
                  <a:pt x="6720" y="27"/>
                  <a:pt x="6720" y="27"/>
                </a:cubicBezTo>
                <a:cubicBezTo>
                  <a:pt x="6703" y="9"/>
                  <a:pt x="6679" y="0"/>
                  <a:pt x="6656" y="0"/>
                </a:cubicBezTo>
                <a:cubicBezTo>
                  <a:pt x="6633" y="0"/>
                  <a:pt x="6609" y="9"/>
                  <a:pt x="6592" y="27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63" y="156"/>
                  <a:pt x="6463" y="156"/>
                  <a:pt x="6463" y="156"/>
                </a:cubicBezTo>
                <a:cubicBezTo>
                  <a:pt x="6445" y="174"/>
                  <a:pt x="6423" y="184"/>
                  <a:pt x="6400" y="184"/>
                </a:cubicBezTo>
                <a:cubicBezTo>
                  <a:pt x="6377" y="184"/>
                  <a:pt x="6355" y="174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337" y="156"/>
                  <a:pt x="6337" y="156"/>
                  <a:pt x="6337" y="156"/>
                </a:cubicBezTo>
                <a:cubicBezTo>
                  <a:pt x="6208" y="27"/>
                  <a:pt x="6208" y="27"/>
                  <a:pt x="6208" y="27"/>
                </a:cubicBezTo>
                <a:cubicBezTo>
                  <a:pt x="6191" y="9"/>
                  <a:pt x="6167" y="0"/>
                  <a:pt x="6144" y="0"/>
                </a:cubicBezTo>
                <a:cubicBezTo>
                  <a:pt x="6121" y="0"/>
                  <a:pt x="6097" y="9"/>
                  <a:pt x="6080" y="27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51" y="156"/>
                  <a:pt x="5951" y="156"/>
                  <a:pt x="5951" y="156"/>
                </a:cubicBezTo>
                <a:cubicBezTo>
                  <a:pt x="5933" y="174"/>
                  <a:pt x="5911" y="184"/>
                  <a:pt x="5888" y="184"/>
                </a:cubicBezTo>
                <a:cubicBezTo>
                  <a:pt x="5865" y="184"/>
                  <a:pt x="5843" y="174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825" y="156"/>
                  <a:pt x="5825" y="156"/>
                  <a:pt x="5825" y="156"/>
                </a:cubicBezTo>
                <a:cubicBezTo>
                  <a:pt x="5696" y="27"/>
                  <a:pt x="5696" y="27"/>
                  <a:pt x="5696" y="27"/>
                </a:cubicBezTo>
                <a:cubicBezTo>
                  <a:pt x="5679" y="9"/>
                  <a:pt x="5655" y="0"/>
                  <a:pt x="5632" y="0"/>
                </a:cubicBezTo>
                <a:cubicBezTo>
                  <a:pt x="5609" y="0"/>
                  <a:pt x="5585" y="9"/>
                  <a:pt x="5568" y="27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39" y="156"/>
                  <a:pt x="5439" y="156"/>
                  <a:pt x="5439" y="156"/>
                </a:cubicBezTo>
                <a:cubicBezTo>
                  <a:pt x="5421" y="174"/>
                  <a:pt x="5399" y="184"/>
                  <a:pt x="5376" y="184"/>
                </a:cubicBezTo>
                <a:cubicBezTo>
                  <a:pt x="5353" y="184"/>
                  <a:pt x="5331" y="174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313" y="156"/>
                  <a:pt x="5313" y="156"/>
                  <a:pt x="5313" y="156"/>
                </a:cubicBezTo>
                <a:cubicBezTo>
                  <a:pt x="5184" y="27"/>
                  <a:pt x="5184" y="27"/>
                  <a:pt x="5184" y="27"/>
                </a:cubicBezTo>
                <a:cubicBezTo>
                  <a:pt x="5167" y="9"/>
                  <a:pt x="5143" y="0"/>
                  <a:pt x="5120" y="0"/>
                </a:cubicBezTo>
                <a:cubicBezTo>
                  <a:pt x="5097" y="0"/>
                  <a:pt x="5073" y="9"/>
                  <a:pt x="5056" y="27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27" y="156"/>
                  <a:pt x="4927" y="156"/>
                  <a:pt x="4927" y="156"/>
                </a:cubicBezTo>
                <a:cubicBezTo>
                  <a:pt x="4909" y="174"/>
                  <a:pt x="4887" y="184"/>
                  <a:pt x="4864" y="184"/>
                </a:cubicBezTo>
                <a:cubicBezTo>
                  <a:pt x="4841" y="184"/>
                  <a:pt x="4819" y="174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801" y="156"/>
                  <a:pt x="4801" y="156"/>
                  <a:pt x="4801" y="156"/>
                </a:cubicBezTo>
                <a:cubicBezTo>
                  <a:pt x="4672" y="27"/>
                  <a:pt x="4672" y="27"/>
                  <a:pt x="4672" y="27"/>
                </a:cubicBezTo>
                <a:cubicBezTo>
                  <a:pt x="4655" y="9"/>
                  <a:pt x="4631" y="0"/>
                  <a:pt x="4608" y="0"/>
                </a:cubicBezTo>
                <a:cubicBezTo>
                  <a:pt x="4585" y="0"/>
                  <a:pt x="4561" y="9"/>
                  <a:pt x="4544" y="27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415" y="156"/>
                  <a:pt x="4415" y="156"/>
                  <a:pt x="4415" y="156"/>
                </a:cubicBezTo>
                <a:cubicBezTo>
                  <a:pt x="4397" y="174"/>
                  <a:pt x="4375" y="184"/>
                  <a:pt x="4352" y="184"/>
                </a:cubicBezTo>
                <a:cubicBezTo>
                  <a:pt x="4329" y="184"/>
                  <a:pt x="4307" y="174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289" y="156"/>
                  <a:pt x="4289" y="156"/>
                  <a:pt x="4289" y="156"/>
                </a:cubicBezTo>
                <a:cubicBezTo>
                  <a:pt x="4160" y="27"/>
                  <a:pt x="4160" y="27"/>
                  <a:pt x="4160" y="27"/>
                </a:cubicBezTo>
                <a:cubicBezTo>
                  <a:pt x="4143" y="9"/>
                  <a:pt x="4119" y="0"/>
                  <a:pt x="4096" y="0"/>
                </a:cubicBezTo>
                <a:cubicBezTo>
                  <a:pt x="4073" y="0"/>
                  <a:pt x="4049" y="9"/>
                  <a:pt x="4032" y="27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903" y="156"/>
                  <a:pt x="3903" y="156"/>
                  <a:pt x="3903" y="156"/>
                </a:cubicBezTo>
                <a:cubicBezTo>
                  <a:pt x="3885" y="174"/>
                  <a:pt x="3863" y="184"/>
                  <a:pt x="3840" y="184"/>
                </a:cubicBezTo>
                <a:cubicBezTo>
                  <a:pt x="3817" y="184"/>
                  <a:pt x="3795" y="174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777" y="156"/>
                  <a:pt x="3777" y="156"/>
                  <a:pt x="3777" y="156"/>
                </a:cubicBezTo>
                <a:cubicBezTo>
                  <a:pt x="3648" y="27"/>
                  <a:pt x="3648" y="27"/>
                  <a:pt x="3648" y="27"/>
                </a:cubicBezTo>
                <a:cubicBezTo>
                  <a:pt x="3631" y="9"/>
                  <a:pt x="3607" y="0"/>
                  <a:pt x="3584" y="0"/>
                </a:cubicBezTo>
                <a:cubicBezTo>
                  <a:pt x="3561" y="0"/>
                  <a:pt x="3537" y="9"/>
                  <a:pt x="3520" y="27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91" y="156"/>
                  <a:pt x="3391" y="156"/>
                  <a:pt x="3391" y="156"/>
                </a:cubicBezTo>
                <a:cubicBezTo>
                  <a:pt x="3373" y="174"/>
                  <a:pt x="3351" y="184"/>
                  <a:pt x="3328" y="184"/>
                </a:cubicBezTo>
                <a:cubicBezTo>
                  <a:pt x="3305" y="184"/>
                  <a:pt x="3283" y="174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265" y="156"/>
                  <a:pt x="3265" y="156"/>
                  <a:pt x="3265" y="156"/>
                </a:cubicBezTo>
                <a:cubicBezTo>
                  <a:pt x="3136" y="27"/>
                  <a:pt x="3136" y="27"/>
                  <a:pt x="3136" y="27"/>
                </a:cubicBezTo>
                <a:cubicBezTo>
                  <a:pt x="3119" y="9"/>
                  <a:pt x="3095" y="0"/>
                  <a:pt x="3072" y="0"/>
                </a:cubicBezTo>
                <a:cubicBezTo>
                  <a:pt x="3049" y="0"/>
                  <a:pt x="3025" y="9"/>
                  <a:pt x="3008" y="27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79" y="156"/>
                  <a:pt x="2879" y="156"/>
                  <a:pt x="2879" y="156"/>
                </a:cubicBezTo>
                <a:cubicBezTo>
                  <a:pt x="2861" y="174"/>
                  <a:pt x="2839" y="184"/>
                  <a:pt x="2816" y="184"/>
                </a:cubicBezTo>
                <a:cubicBezTo>
                  <a:pt x="2793" y="184"/>
                  <a:pt x="2771" y="174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753" y="156"/>
                  <a:pt x="2753" y="156"/>
                  <a:pt x="2753" y="156"/>
                </a:cubicBezTo>
                <a:cubicBezTo>
                  <a:pt x="2624" y="27"/>
                  <a:pt x="2624" y="27"/>
                  <a:pt x="2624" y="27"/>
                </a:cubicBezTo>
                <a:cubicBezTo>
                  <a:pt x="2607" y="9"/>
                  <a:pt x="2583" y="0"/>
                  <a:pt x="2560" y="0"/>
                </a:cubicBezTo>
                <a:cubicBezTo>
                  <a:pt x="2537" y="0"/>
                  <a:pt x="2513" y="9"/>
                  <a:pt x="2496" y="27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67" y="156"/>
                  <a:pt x="2367" y="156"/>
                  <a:pt x="2367" y="156"/>
                </a:cubicBezTo>
                <a:cubicBezTo>
                  <a:pt x="2349" y="174"/>
                  <a:pt x="2327" y="184"/>
                  <a:pt x="2304" y="184"/>
                </a:cubicBezTo>
                <a:cubicBezTo>
                  <a:pt x="2281" y="184"/>
                  <a:pt x="2259" y="174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241" y="156"/>
                  <a:pt x="2241" y="156"/>
                  <a:pt x="2241" y="156"/>
                </a:cubicBezTo>
                <a:cubicBezTo>
                  <a:pt x="2112" y="27"/>
                  <a:pt x="2112" y="27"/>
                  <a:pt x="2112" y="27"/>
                </a:cubicBezTo>
                <a:cubicBezTo>
                  <a:pt x="2095" y="9"/>
                  <a:pt x="2071" y="0"/>
                  <a:pt x="2048" y="0"/>
                </a:cubicBezTo>
                <a:cubicBezTo>
                  <a:pt x="2025" y="0"/>
                  <a:pt x="2001" y="9"/>
                  <a:pt x="1984" y="27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55" y="156"/>
                  <a:pt x="1855" y="156"/>
                  <a:pt x="1855" y="156"/>
                </a:cubicBezTo>
                <a:cubicBezTo>
                  <a:pt x="1837" y="174"/>
                  <a:pt x="1815" y="184"/>
                  <a:pt x="1792" y="184"/>
                </a:cubicBezTo>
                <a:cubicBezTo>
                  <a:pt x="1769" y="184"/>
                  <a:pt x="1747" y="174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729" y="156"/>
                  <a:pt x="1729" y="156"/>
                  <a:pt x="1729" y="156"/>
                </a:cubicBezTo>
                <a:cubicBezTo>
                  <a:pt x="1600" y="27"/>
                  <a:pt x="1600" y="27"/>
                  <a:pt x="1600" y="27"/>
                </a:cubicBezTo>
                <a:cubicBezTo>
                  <a:pt x="1583" y="9"/>
                  <a:pt x="1559" y="0"/>
                  <a:pt x="1536" y="0"/>
                </a:cubicBezTo>
                <a:cubicBezTo>
                  <a:pt x="1513" y="0"/>
                  <a:pt x="1489" y="9"/>
                  <a:pt x="1472" y="27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43" y="156"/>
                  <a:pt x="1343" y="156"/>
                  <a:pt x="1343" y="156"/>
                </a:cubicBezTo>
                <a:cubicBezTo>
                  <a:pt x="1325" y="174"/>
                  <a:pt x="1303" y="184"/>
                  <a:pt x="1280" y="184"/>
                </a:cubicBezTo>
                <a:cubicBezTo>
                  <a:pt x="1257" y="184"/>
                  <a:pt x="1235" y="174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217" y="156"/>
                  <a:pt x="1217" y="156"/>
                  <a:pt x="1217" y="156"/>
                </a:cubicBezTo>
                <a:cubicBezTo>
                  <a:pt x="1088" y="27"/>
                  <a:pt x="1088" y="27"/>
                  <a:pt x="1088" y="27"/>
                </a:cubicBezTo>
                <a:cubicBezTo>
                  <a:pt x="1071" y="9"/>
                  <a:pt x="1047" y="0"/>
                  <a:pt x="1024" y="0"/>
                </a:cubicBezTo>
                <a:cubicBezTo>
                  <a:pt x="1001" y="0"/>
                  <a:pt x="977" y="9"/>
                  <a:pt x="960" y="27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31" y="156"/>
                  <a:pt x="831" y="156"/>
                  <a:pt x="831" y="156"/>
                </a:cubicBezTo>
                <a:cubicBezTo>
                  <a:pt x="813" y="174"/>
                  <a:pt x="791" y="184"/>
                  <a:pt x="768" y="184"/>
                </a:cubicBezTo>
                <a:cubicBezTo>
                  <a:pt x="745" y="184"/>
                  <a:pt x="723" y="174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705" y="156"/>
                  <a:pt x="705" y="156"/>
                  <a:pt x="705" y="156"/>
                </a:cubicBezTo>
                <a:cubicBezTo>
                  <a:pt x="576" y="27"/>
                  <a:pt x="576" y="27"/>
                  <a:pt x="576" y="27"/>
                </a:cubicBezTo>
                <a:cubicBezTo>
                  <a:pt x="559" y="9"/>
                  <a:pt x="535" y="0"/>
                  <a:pt x="512" y="0"/>
                </a:cubicBezTo>
                <a:cubicBezTo>
                  <a:pt x="489" y="0"/>
                  <a:pt x="465" y="9"/>
                  <a:pt x="448" y="27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19" y="156"/>
                  <a:pt x="319" y="156"/>
                  <a:pt x="319" y="156"/>
                </a:cubicBezTo>
                <a:cubicBezTo>
                  <a:pt x="301" y="174"/>
                  <a:pt x="279" y="184"/>
                  <a:pt x="256" y="184"/>
                </a:cubicBezTo>
                <a:cubicBezTo>
                  <a:pt x="233" y="184"/>
                  <a:pt x="211" y="174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193" y="156"/>
                  <a:pt x="193" y="156"/>
                  <a:pt x="193" y="156"/>
                </a:cubicBezTo>
                <a:cubicBezTo>
                  <a:pt x="64" y="27"/>
                  <a:pt x="64" y="27"/>
                  <a:pt x="64" y="27"/>
                </a:cubicBezTo>
                <a:cubicBezTo>
                  <a:pt x="47" y="9"/>
                  <a:pt x="23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7680" y="228"/>
                  <a:pt x="7680" y="228"/>
                  <a:pt x="7680" y="228"/>
                </a:cubicBezTo>
                <a:cubicBezTo>
                  <a:pt x="7680" y="0"/>
                  <a:pt x="7680" y="0"/>
                  <a:pt x="7680" y="0"/>
                </a:cubicBezTo>
                <a:cubicBezTo>
                  <a:pt x="7657" y="0"/>
                  <a:pt x="7633" y="9"/>
                  <a:pt x="7616" y="2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4" name="Параллелограмм 23"/>
          <p:cNvSpPr/>
          <p:nvPr/>
        </p:nvSpPr>
        <p:spPr>
          <a:xfrm>
            <a:off x="8082472" y="844630"/>
            <a:ext cx="4001281" cy="581114"/>
          </a:xfrm>
          <a:prstGeom prst="parallelogram">
            <a:avLst>
              <a:gd name="adj" fmla="val 840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Трансляционная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161925" y="1351053"/>
            <a:ext cx="7272068" cy="640933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121920" y="1305880"/>
            <a:ext cx="6315343" cy="795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Инновационная модель обучения в профильном гуманитарном классе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(под патронатом МВД)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5" name="Прямоугольник 404"/>
          <p:cNvSpPr/>
          <p:nvPr/>
        </p:nvSpPr>
        <p:spPr>
          <a:xfrm>
            <a:off x="690116" y="2020858"/>
            <a:ext cx="2855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</a:rPr>
              <a:t>ОЖИДАЕМЫЕ РЕЗУЛЬТАЫ: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11" name="Прямая соединительная линия 410"/>
          <p:cNvCxnSpPr/>
          <p:nvPr/>
        </p:nvCxnSpPr>
        <p:spPr>
          <a:xfrm flipV="1">
            <a:off x="764848" y="2288126"/>
            <a:ext cx="2935776" cy="3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975" y="1467607"/>
            <a:ext cx="3390972" cy="2826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975" y="4293745"/>
            <a:ext cx="3390972" cy="2217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63" y="2020857"/>
            <a:ext cx="3205360" cy="4442871"/>
          </a:xfrm>
          <a:prstGeom prst="rect">
            <a:avLst/>
          </a:prstGeom>
        </p:spPr>
      </p:pic>
      <p:sp>
        <p:nvSpPr>
          <p:cNvPr id="404" name="Параллелограмм 403"/>
          <p:cNvSpPr/>
          <p:nvPr/>
        </p:nvSpPr>
        <p:spPr>
          <a:xfrm>
            <a:off x="8281851" y="3369472"/>
            <a:ext cx="3921899" cy="1173325"/>
          </a:xfrm>
          <a:prstGeom prst="parallelogram">
            <a:avLst>
              <a:gd name="adj" fmla="val 33935"/>
            </a:avLst>
          </a:prstGeom>
          <a:solidFill>
            <a:schemeClr val="accent1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реализации проекта краевой инновационной площадки на заседании Общественного совета ГУ МВД России по Краснодарскому краю. Докладчики Соболева Ю.Н. и Исупова И.В.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848" y="2478806"/>
            <a:ext cx="3621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Открытие новых профильных гуманитарных классов под патронатом МВД России на территории города-курорта Геленджик и Краснодарского края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9045" y="2619689"/>
            <a:ext cx="276045" cy="2609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69343" y="4149306"/>
            <a:ext cx="2081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выпускников в вузы МВД России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 Уфимский Юридический институт МВД России)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3898" y="4228784"/>
            <a:ext cx="276045" cy="2609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90" y="4195691"/>
            <a:ext cx="2735034" cy="20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3793</TotalTime>
  <Words>1245</Words>
  <Application>Microsoft Office PowerPoint</Application>
  <PresentationFormat>Широкоэкранный</PresentationFormat>
  <Paragraphs>191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Abel</vt:lpstr>
      <vt:lpstr>Arial</vt:lpstr>
      <vt:lpstr>Calibri</vt:lpstr>
      <vt:lpstr>Calibri Light</vt:lpstr>
      <vt:lpstr>Nexa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Наконечная</dc:creator>
  <cp:lastModifiedBy>Исупова ИВ</cp:lastModifiedBy>
  <cp:revision>361</cp:revision>
  <dcterms:created xsi:type="dcterms:W3CDTF">2019-03-15T04:29:55Z</dcterms:created>
  <dcterms:modified xsi:type="dcterms:W3CDTF">2023-10-09T14:49:56Z</dcterms:modified>
</cp:coreProperties>
</file>