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61" r:id="rId5"/>
    <p:sldId id="259" r:id="rId6"/>
    <p:sldId id="262" r:id="rId7"/>
    <p:sldId id="263" r:id="rId8"/>
    <p:sldId id="264" r:id="rId9"/>
    <p:sldId id="266" r:id="rId10"/>
    <p:sldId id="274" r:id="rId11"/>
    <p:sldId id="287" r:id="rId12"/>
    <p:sldId id="288" r:id="rId13"/>
    <p:sldId id="289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CC0000"/>
    <a:srgbClr val="FF66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46704-24AE-467E-A3BC-611FFEF7526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AFD8907-EBD7-4BF7-AB16-F7D31F21A90E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разработка нормативной базы, регламентирующей сетевое взаимодействие при реализации проекта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4919A3D-DCD7-4EE7-A011-2C94111B0D7A}" type="parTrans" cxnId="{FB4163CA-99BD-443F-9D67-F5D39BCFBF00}">
      <dgm:prSet/>
      <dgm:spPr/>
      <dgm:t>
        <a:bodyPr/>
        <a:lstStyle/>
        <a:p>
          <a:endParaRPr lang="ru-RU"/>
        </a:p>
      </dgm:t>
    </dgm:pt>
    <dgm:pt modelId="{0B1E0809-5A29-4347-B68C-445AAAB53E1C}" type="sibTrans" cxnId="{FB4163CA-99BD-443F-9D67-F5D39BCFBF00}">
      <dgm:prSet/>
      <dgm:spPr/>
      <dgm:t>
        <a:bodyPr/>
        <a:lstStyle/>
        <a:p>
          <a:endParaRPr lang="ru-RU"/>
        </a:p>
      </dgm:t>
    </dgm:pt>
    <dgm:pt modelId="{63FD5DCB-CE0E-49BE-8F25-AE63941DFD26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создание методической сети по теме инновационной деятельности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A79C628-976B-4166-80B0-BC9DE52EC242}" type="parTrans" cxnId="{176EAFED-8CBD-4141-AC8B-B75A545B14E1}">
      <dgm:prSet/>
      <dgm:spPr/>
      <dgm:t>
        <a:bodyPr/>
        <a:lstStyle/>
        <a:p>
          <a:endParaRPr lang="ru-RU"/>
        </a:p>
      </dgm:t>
    </dgm:pt>
    <dgm:pt modelId="{623882EB-1D48-4987-B0D4-2B65B88F67A2}" type="sibTrans" cxnId="{176EAFED-8CBD-4141-AC8B-B75A545B14E1}">
      <dgm:prSet/>
      <dgm:spPr/>
      <dgm:t>
        <a:bodyPr/>
        <a:lstStyle/>
        <a:p>
          <a:endParaRPr lang="ru-RU"/>
        </a:p>
      </dgm:t>
    </dgm:pt>
    <dgm:pt modelId="{9312BCD4-804B-4E91-A390-11121E8055CE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дополнение и тиражирование модели системы научно-методического сопровождения деятельности педагогов по развитию проектной и исследовательской компетентностей обучающихся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497A023-EEDA-4FF3-A736-0BCC7975F819}" type="parTrans" cxnId="{B968927C-80DB-4EF1-9FE8-6747CDD2E566}">
      <dgm:prSet/>
      <dgm:spPr/>
      <dgm:t>
        <a:bodyPr/>
        <a:lstStyle/>
        <a:p>
          <a:endParaRPr lang="ru-RU"/>
        </a:p>
      </dgm:t>
    </dgm:pt>
    <dgm:pt modelId="{2273F1AC-7480-448D-99DA-4FBD7D59B360}" type="sibTrans" cxnId="{B968927C-80DB-4EF1-9FE8-6747CDD2E566}">
      <dgm:prSet/>
      <dgm:spPr/>
      <dgm:t>
        <a:bodyPr/>
        <a:lstStyle/>
        <a:p>
          <a:endParaRPr lang="ru-RU"/>
        </a:p>
      </dgm:t>
    </dgm:pt>
    <dgm:pt modelId="{303B9559-B062-4F7A-B26A-BE827C4227C8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создание информационного ресурса в сети «Интернет» для поддержания работы методической сети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D4FE407-BEE6-4022-8934-B8BC051951BC}" type="parTrans" cxnId="{4FB5BAE5-A493-4C52-813A-5C4C43B0B8D7}">
      <dgm:prSet/>
      <dgm:spPr/>
      <dgm:t>
        <a:bodyPr/>
        <a:lstStyle/>
        <a:p>
          <a:endParaRPr lang="ru-RU"/>
        </a:p>
      </dgm:t>
    </dgm:pt>
    <dgm:pt modelId="{FBB4D61E-1AE1-40C3-AB50-4BDAF44B86E9}" type="sibTrans" cxnId="{4FB5BAE5-A493-4C52-813A-5C4C43B0B8D7}">
      <dgm:prSet/>
      <dgm:spPr/>
      <dgm:t>
        <a:bodyPr/>
        <a:lstStyle/>
        <a:p>
          <a:endParaRPr lang="ru-RU"/>
        </a:p>
      </dgm:t>
    </dgm:pt>
    <dgm:pt modelId="{1F7B22DF-C5C5-4926-8DBD-8092DAF274DA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апробация отдельных образовательных событий, направленных на развитие профессиональной компетентности педагогов в сфере организации проектной и исследовательской деятельности обучающихся, в муниципалитетах Краснодарского края, входящих в состав методической сети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D257F91-F694-47B6-AFA2-9FCE9B676BAC}" type="parTrans" cxnId="{DE1E2A85-251A-437B-95B8-B48C27C0141C}">
      <dgm:prSet/>
      <dgm:spPr/>
      <dgm:t>
        <a:bodyPr/>
        <a:lstStyle/>
        <a:p>
          <a:endParaRPr lang="ru-RU"/>
        </a:p>
      </dgm:t>
    </dgm:pt>
    <dgm:pt modelId="{D997C24C-43A6-4D8B-B8E5-959255C5DF8D}" type="sibTrans" cxnId="{DE1E2A85-251A-437B-95B8-B48C27C0141C}">
      <dgm:prSet/>
      <dgm:spPr/>
      <dgm:t>
        <a:bodyPr/>
        <a:lstStyle/>
        <a:p>
          <a:endParaRPr lang="ru-RU"/>
        </a:p>
      </dgm:t>
    </dgm:pt>
    <dgm:pt modelId="{1AFFC9AD-17EB-4764-95A0-0EF2657B88D8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подготовка методического пособия, описывающего модель системы научно-методического сопровождения деятельности педагогов по развитию проектной и исследовательской компетентностей обучающихся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8DDD5D5-F5B6-4AAB-AB52-D5A7FD552B7B}" type="parTrans" cxnId="{1DA919A9-F5C1-4664-8D42-B05B85D38439}">
      <dgm:prSet/>
      <dgm:spPr/>
      <dgm:t>
        <a:bodyPr/>
        <a:lstStyle/>
        <a:p>
          <a:endParaRPr lang="ru-RU"/>
        </a:p>
      </dgm:t>
    </dgm:pt>
    <dgm:pt modelId="{1C06C3CB-DC39-49C9-9A00-36BA74CA236C}" type="sibTrans" cxnId="{1DA919A9-F5C1-4664-8D42-B05B85D38439}">
      <dgm:prSet/>
      <dgm:spPr/>
      <dgm:t>
        <a:bodyPr/>
        <a:lstStyle/>
        <a:p>
          <a:endParaRPr lang="ru-RU"/>
        </a:p>
      </dgm:t>
    </dgm:pt>
    <dgm:pt modelId="{F7624977-738F-45FD-98E2-240B8201F6CD}">
      <dgm:prSet custT="1"/>
      <dgm:spPr/>
      <dgm:t>
        <a:bodyPr/>
        <a:lstStyle/>
        <a:p>
          <a:pPr rtl="0"/>
          <a:r>
            <a:rPr lang="ru-RU" sz="1400" dirty="0" smtClean="0">
              <a:latin typeface="Arial" pitchFamily="34" charset="0"/>
              <a:cs typeface="Arial" pitchFamily="34" charset="0"/>
            </a:rPr>
            <a:t>проведение ежегодного мониторинга, включающего в себя: диагностику проектной и исследовательской компетентностей педагогов; сбор количественных данных о результативности организационно-методического сопровождения проектной и исследовательской деятельности обучающихся.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E0DCA54-099B-41ED-8E84-9F68E91DAE0A}" type="parTrans" cxnId="{E5E953D9-97B7-43CC-87A1-7470F3B19BF0}">
      <dgm:prSet/>
      <dgm:spPr/>
      <dgm:t>
        <a:bodyPr/>
        <a:lstStyle/>
        <a:p>
          <a:endParaRPr lang="ru-RU"/>
        </a:p>
      </dgm:t>
    </dgm:pt>
    <dgm:pt modelId="{2CCFE74B-F17C-42D3-B7AA-F174B66F180D}" type="sibTrans" cxnId="{E5E953D9-97B7-43CC-87A1-7470F3B19BF0}">
      <dgm:prSet/>
      <dgm:spPr/>
      <dgm:t>
        <a:bodyPr/>
        <a:lstStyle/>
        <a:p>
          <a:endParaRPr lang="ru-RU"/>
        </a:p>
      </dgm:t>
    </dgm:pt>
    <dgm:pt modelId="{15004D2B-7E10-4AEC-93D4-B73AF04DFF36}" type="pres">
      <dgm:prSet presAssocID="{87046704-24AE-467E-A3BC-611FFEF752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79D1C-0BC2-4561-895B-6540BC76E707}" type="pres">
      <dgm:prSet presAssocID="{BAFD8907-EBD7-4BF7-AB16-F7D31F21A90E}" presName="parentText" presStyleLbl="node1" presStyleIdx="0" presStyleCnt="7" custScaleY="500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37642-F564-44B8-B1F7-63F6E82BF453}" type="pres">
      <dgm:prSet presAssocID="{0B1E0809-5A29-4347-B68C-445AAAB53E1C}" presName="spacer" presStyleCnt="0"/>
      <dgm:spPr/>
    </dgm:pt>
    <dgm:pt modelId="{914770B3-63C6-49C7-BC13-8666B525F2C7}" type="pres">
      <dgm:prSet presAssocID="{63FD5DCB-CE0E-49BE-8F25-AE63941DFD26}" presName="parentText" presStyleLbl="node1" presStyleIdx="1" presStyleCnt="7" custScaleY="380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31439-BCC3-4B51-A00F-F84C092C92E1}" type="pres">
      <dgm:prSet presAssocID="{623882EB-1D48-4987-B0D4-2B65B88F67A2}" presName="spacer" presStyleCnt="0"/>
      <dgm:spPr/>
    </dgm:pt>
    <dgm:pt modelId="{E6A1C2CA-8E77-4220-9CB2-91D860FC95A6}" type="pres">
      <dgm:prSet presAssocID="{9312BCD4-804B-4E91-A390-11121E8055C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37029-8BF9-40E0-9F48-BAC7F28CABD4}" type="pres">
      <dgm:prSet presAssocID="{2273F1AC-7480-448D-99DA-4FBD7D59B360}" presName="spacer" presStyleCnt="0"/>
      <dgm:spPr/>
    </dgm:pt>
    <dgm:pt modelId="{EF47066A-D99C-425A-8682-7F4CB1DEA31D}" type="pres">
      <dgm:prSet presAssocID="{303B9559-B062-4F7A-B26A-BE827C4227C8}" presName="parentText" presStyleLbl="node1" presStyleIdx="3" presStyleCnt="7" custScaleY="43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E7A0C-8307-4D05-892C-9429D0FB466F}" type="pres">
      <dgm:prSet presAssocID="{FBB4D61E-1AE1-40C3-AB50-4BDAF44B86E9}" presName="spacer" presStyleCnt="0"/>
      <dgm:spPr/>
    </dgm:pt>
    <dgm:pt modelId="{1CE07E52-C1C0-4E19-A2AF-013FC59A462F}" type="pres">
      <dgm:prSet presAssocID="{1F7B22DF-C5C5-4926-8DBD-8092DAF274D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A29E1-965E-4C38-8F93-28A94746B207}" type="pres">
      <dgm:prSet presAssocID="{D997C24C-43A6-4D8B-B8E5-959255C5DF8D}" presName="spacer" presStyleCnt="0"/>
      <dgm:spPr/>
    </dgm:pt>
    <dgm:pt modelId="{10FC44FA-56E6-49ED-AC3C-606AF2230D60}" type="pres">
      <dgm:prSet presAssocID="{1AFFC9AD-17EB-4764-95A0-0EF2657B88D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799DA-D569-4878-8CC9-E53660DB28E6}" type="pres">
      <dgm:prSet presAssocID="{1C06C3CB-DC39-49C9-9A00-36BA74CA236C}" presName="spacer" presStyleCnt="0"/>
      <dgm:spPr/>
    </dgm:pt>
    <dgm:pt modelId="{A727332A-FD48-47BA-A468-E98F6595AEEA}" type="pres">
      <dgm:prSet presAssocID="{F7624977-738F-45FD-98E2-240B8201F6C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A218D-7BF3-492F-B7D5-1B97932B7DA5}" type="presOf" srcId="{1F7B22DF-C5C5-4926-8DBD-8092DAF274DA}" destId="{1CE07E52-C1C0-4E19-A2AF-013FC59A462F}" srcOrd="0" destOrd="0" presId="urn:microsoft.com/office/officeart/2005/8/layout/vList2"/>
    <dgm:cxn modelId="{6DB143BB-67FE-48E3-B83B-84AFCDB8AC62}" type="presOf" srcId="{1AFFC9AD-17EB-4764-95A0-0EF2657B88D8}" destId="{10FC44FA-56E6-49ED-AC3C-606AF2230D60}" srcOrd="0" destOrd="0" presId="urn:microsoft.com/office/officeart/2005/8/layout/vList2"/>
    <dgm:cxn modelId="{E5E953D9-97B7-43CC-87A1-7470F3B19BF0}" srcId="{87046704-24AE-467E-A3BC-611FFEF75267}" destId="{F7624977-738F-45FD-98E2-240B8201F6CD}" srcOrd="6" destOrd="0" parTransId="{5E0DCA54-099B-41ED-8E84-9F68E91DAE0A}" sibTransId="{2CCFE74B-F17C-42D3-B7AA-F174B66F180D}"/>
    <dgm:cxn modelId="{8B671C79-FE71-4CE1-82DE-06ED05C5DF1B}" type="presOf" srcId="{303B9559-B062-4F7A-B26A-BE827C4227C8}" destId="{EF47066A-D99C-425A-8682-7F4CB1DEA31D}" srcOrd="0" destOrd="0" presId="urn:microsoft.com/office/officeart/2005/8/layout/vList2"/>
    <dgm:cxn modelId="{4FB5BAE5-A493-4C52-813A-5C4C43B0B8D7}" srcId="{87046704-24AE-467E-A3BC-611FFEF75267}" destId="{303B9559-B062-4F7A-B26A-BE827C4227C8}" srcOrd="3" destOrd="0" parTransId="{9D4FE407-BEE6-4022-8934-B8BC051951BC}" sibTransId="{FBB4D61E-1AE1-40C3-AB50-4BDAF44B86E9}"/>
    <dgm:cxn modelId="{DE1E2A85-251A-437B-95B8-B48C27C0141C}" srcId="{87046704-24AE-467E-A3BC-611FFEF75267}" destId="{1F7B22DF-C5C5-4926-8DBD-8092DAF274DA}" srcOrd="4" destOrd="0" parTransId="{CD257F91-F694-47B6-AFA2-9FCE9B676BAC}" sibTransId="{D997C24C-43A6-4D8B-B8E5-959255C5DF8D}"/>
    <dgm:cxn modelId="{B968927C-80DB-4EF1-9FE8-6747CDD2E566}" srcId="{87046704-24AE-467E-A3BC-611FFEF75267}" destId="{9312BCD4-804B-4E91-A390-11121E8055CE}" srcOrd="2" destOrd="0" parTransId="{7497A023-EEDA-4FF3-A736-0BCC7975F819}" sibTransId="{2273F1AC-7480-448D-99DA-4FBD7D59B360}"/>
    <dgm:cxn modelId="{FB4163CA-99BD-443F-9D67-F5D39BCFBF00}" srcId="{87046704-24AE-467E-A3BC-611FFEF75267}" destId="{BAFD8907-EBD7-4BF7-AB16-F7D31F21A90E}" srcOrd="0" destOrd="0" parTransId="{74919A3D-DCD7-4EE7-A011-2C94111B0D7A}" sibTransId="{0B1E0809-5A29-4347-B68C-445AAAB53E1C}"/>
    <dgm:cxn modelId="{37A1CF51-D1D2-482A-9952-EFB8649B7028}" type="presOf" srcId="{87046704-24AE-467E-A3BC-611FFEF75267}" destId="{15004D2B-7E10-4AEC-93D4-B73AF04DFF36}" srcOrd="0" destOrd="0" presId="urn:microsoft.com/office/officeart/2005/8/layout/vList2"/>
    <dgm:cxn modelId="{176EAFED-8CBD-4141-AC8B-B75A545B14E1}" srcId="{87046704-24AE-467E-A3BC-611FFEF75267}" destId="{63FD5DCB-CE0E-49BE-8F25-AE63941DFD26}" srcOrd="1" destOrd="0" parTransId="{BA79C628-976B-4166-80B0-BC9DE52EC242}" sibTransId="{623882EB-1D48-4987-B0D4-2B65B88F67A2}"/>
    <dgm:cxn modelId="{1DA919A9-F5C1-4664-8D42-B05B85D38439}" srcId="{87046704-24AE-467E-A3BC-611FFEF75267}" destId="{1AFFC9AD-17EB-4764-95A0-0EF2657B88D8}" srcOrd="5" destOrd="0" parTransId="{B8DDD5D5-F5B6-4AAB-AB52-D5A7FD552B7B}" sibTransId="{1C06C3CB-DC39-49C9-9A00-36BA74CA236C}"/>
    <dgm:cxn modelId="{296CD4BE-E2AD-45BA-B2BE-924F00E5BAD8}" type="presOf" srcId="{BAFD8907-EBD7-4BF7-AB16-F7D31F21A90E}" destId="{37879D1C-0BC2-4561-895B-6540BC76E707}" srcOrd="0" destOrd="0" presId="urn:microsoft.com/office/officeart/2005/8/layout/vList2"/>
    <dgm:cxn modelId="{1D0F009E-4ECA-4540-9A68-39C8327BA2AB}" type="presOf" srcId="{F7624977-738F-45FD-98E2-240B8201F6CD}" destId="{A727332A-FD48-47BA-A468-E98F6595AEEA}" srcOrd="0" destOrd="0" presId="urn:microsoft.com/office/officeart/2005/8/layout/vList2"/>
    <dgm:cxn modelId="{9FC7FBAB-E805-4AEA-A24B-8E35591A3640}" type="presOf" srcId="{9312BCD4-804B-4E91-A390-11121E8055CE}" destId="{E6A1C2CA-8E77-4220-9CB2-91D860FC95A6}" srcOrd="0" destOrd="0" presId="urn:microsoft.com/office/officeart/2005/8/layout/vList2"/>
    <dgm:cxn modelId="{FA213BE0-E994-4B32-BEF0-FE1D4E3224AD}" type="presOf" srcId="{63FD5DCB-CE0E-49BE-8F25-AE63941DFD26}" destId="{914770B3-63C6-49C7-BC13-8666B525F2C7}" srcOrd="0" destOrd="0" presId="urn:microsoft.com/office/officeart/2005/8/layout/vList2"/>
    <dgm:cxn modelId="{2A824120-8066-476D-8E75-654494365A3F}" type="presParOf" srcId="{15004D2B-7E10-4AEC-93D4-B73AF04DFF36}" destId="{37879D1C-0BC2-4561-895B-6540BC76E707}" srcOrd="0" destOrd="0" presId="urn:microsoft.com/office/officeart/2005/8/layout/vList2"/>
    <dgm:cxn modelId="{CBB8B941-DF8F-4740-90A4-EE66BE8F453D}" type="presParOf" srcId="{15004D2B-7E10-4AEC-93D4-B73AF04DFF36}" destId="{AA637642-F564-44B8-B1F7-63F6E82BF453}" srcOrd="1" destOrd="0" presId="urn:microsoft.com/office/officeart/2005/8/layout/vList2"/>
    <dgm:cxn modelId="{076A4755-3D57-47C9-933A-181BD42939EA}" type="presParOf" srcId="{15004D2B-7E10-4AEC-93D4-B73AF04DFF36}" destId="{914770B3-63C6-49C7-BC13-8666B525F2C7}" srcOrd="2" destOrd="0" presId="urn:microsoft.com/office/officeart/2005/8/layout/vList2"/>
    <dgm:cxn modelId="{6294E32B-A634-4888-8494-5AD1D5A43BFA}" type="presParOf" srcId="{15004D2B-7E10-4AEC-93D4-B73AF04DFF36}" destId="{5F131439-BCC3-4B51-A00F-F84C092C92E1}" srcOrd="3" destOrd="0" presId="urn:microsoft.com/office/officeart/2005/8/layout/vList2"/>
    <dgm:cxn modelId="{8682E477-BB3F-437C-BACE-0673193AC0C7}" type="presParOf" srcId="{15004D2B-7E10-4AEC-93D4-B73AF04DFF36}" destId="{E6A1C2CA-8E77-4220-9CB2-91D860FC95A6}" srcOrd="4" destOrd="0" presId="urn:microsoft.com/office/officeart/2005/8/layout/vList2"/>
    <dgm:cxn modelId="{7C515776-1DCC-4690-9E0F-9ECB4C01C0F2}" type="presParOf" srcId="{15004D2B-7E10-4AEC-93D4-B73AF04DFF36}" destId="{BC837029-8BF9-40E0-9F48-BAC7F28CABD4}" srcOrd="5" destOrd="0" presId="urn:microsoft.com/office/officeart/2005/8/layout/vList2"/>
    <dgm:cxn modelId="{0A726C12-D0E5-43A6-B4C2-5CB8A8F13DEE}" type="presParOf" srcId="{15004D2B-7E10-4AEC-93D4-B73AF04DFF36}" destId="{EF47066A-D99C-425A-8682-7F4CB1DEA31D}" srcOrd="6" destOrd="0" presId="urn:microsoft.com/office/officeart/2005/8/layout/vList2"/>
    <dgm:cxn modelId="{69646871-8637-4CBD-B8CB-035EF68894D0}" type="presParOf" srcId="{15004D2B-7E10-4AEC-93D4-B73AF04DFF36}" destId="{68CE7A0C-8307-4D05-892C-9429D0FB466F}" srcOrd="7" destOrd="0" presId="urn:microsoft.com/office/officeart/2005/8/layout/vList2"/>
    <dgm:cxn modelId="{770BAC00-7E70-44F8-896D-6B11579BA1D3}" type="presParOf" srcId="{15004D2B-7E10-4AEC-93D4-B73AF04DFF36}" destId="{1CE07E52-C1C0-4E19-A2AF-013FC59A462F}" srcOrd="8" destOrd="0" presId="urn:microsoft.com/office/officeart/2005/8/layout/vList2"/>
    <dgm:cxn modelId="{B75CD30F-3E98-475E-87DA-FEBF28D1A977}" type="presParOf" srcId="{15004D2B-7E10-4AEC-93D4-B73AF04DFF36}" destId="{F12A29E1-965E-4C38-8F93-28A94746B207}" srcOrd="9" destOrd="0" presId="urn:microsoft.com/office/officeart/2005/8/layout/vList2"/>
    <dgm:cxn modelId="{016F54EF-1198-4103-97DB-2CCA03D8B32C}" type="presParOf" srcId="{15004D2B-7E10-4AEC-93D4-B73AF04DFF36}" destId="{10FC44FA-56E6-49ED-AC3C-606AF2230D60}" srcOrd="10" destOrd="0" presId="urn:microsoft.com/office/officeart/2005/8/layout/vList2"/>
    <dgm:cxn modelId="{D554C99D-8E57-4648-9245-B3D0D64CDD08}" type="presParOf" srcId="{15004D2B-7E10-4AEC-93D4-B73AF04DFF36}" destId="{DB4799DA-D569-4878-8CC9-E53660DB28E6}" srcOrd="11" destOrd="0" presId="urn:microsoft.com/office/officeart/2005/8/layout/vList2"/>
    <dgm:cxn modelId="{9D22D6CA-7DBE-4692-86CF-1B58700EE2C3}" type="presParOf" srcId="{15004D2B-7E10-4AEC-93D4-B73AF04DFF36}" destId="{A727332A-FD48-47BA-A468-E98F6595AE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48F7C-D453-43EC-8B9F-58EE06AAC6C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9241D983-AE46-423C-9EF3-D815EF8789B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повышение доли педагогов обладающих проектной и исследовательской компетентностями на допустимом и оптимальном уровне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40A7F60-67BF-40E3-94E1-3C75BAA49ECD}" type="parTrans" cxnId="{432458DE-07A7-4175-A468-2B8B4F1B8EF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2EA4111-1BFD-4241-8FBF-EB08564CAE27}" type="sibTrans" cxnId="{432458DE-07A7-4175-A468-2B8B4F1B8EF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28E2BB-047A-4FEA-B7FA-69F210DA8752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повышение доли педагогов участвующих в конкурсах методических разработок, связанных с проектной и исследовательской деятельностью обучающихся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03FC33C-389E-4514-97A6-6FF13391219C}" type="parTrans" cxnId="{84CFB1E1-A088-4073-A665-53DF2361E8F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FB02166-9231-407E-B54D-44DBB3463259}" type="sibTrans" cxnId="{84CFB1E1-A088-4073-A665-53DF2361E8F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5C781B3-671D-47DB-99AC-4997C0B4039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повышение доли педагогов представляющих свой опыт организации проектной и исследовательской деятельности обучающихся на муниципальном, региональном и федеральном уровне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D8B5C0B-1AF7-4B40-BF26-4A515FA15B90}" type="parTrans" cxnId="{D97CB6DA-8A49-42F5-B4FA-1B5D936D6BB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869061-556F-4294-8720-D48F79D200F9}" type="sibTrans" cxnId="{D97CB6DA-8A49-42F5-B4FA-1B5D936D6BB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56E1C4-61DB-4CB4-93CE-4E9AD053757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повышение доли педагогов имеющих публикации в методических изданиях по теме организации проектной и исследовательской деятельности обучающихся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ADC40EE-CEF4-4502-B7E7-8C09EE4228A2}" type="parTrans" cxnId="{E052FFF8-65B5-42B0-88D7-EDA6F93DBF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C99F13B-F5B2-43C8-95EA-5A1D32CB7FAB}" type="sibTrans" cxnId="{E052FFF8-65B5-42B0-88D7-EDA6F93DBF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7F3806B-9304-49E0-9562-5EDD8D07587C}" type="pres">
      <dgm:prSet presAssocID="{CCC48F7C-D453-43EC-8B9F-58EE06AAC6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25AA5-8312-4B6C-9A01-5A6BDCC18878}" type="pres">
      <dgm:prSet presAssocID="{9241D983-AE46-423C-9EF3-D815EF8789B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E6BBA-E12E-4CA3-B0B1-CAFA2EDF837B}" type="pres">
      <dgm:prSet presAssocID="{62EA4111-1BFD-4241-8FBF-EB08564CAE27}" presName="spacer" presStyleCnt="0"/>
      <dgm:spPr/>
    </dgm:pt>
    <dgm:pt modelId="{D5FBE6D2-3CA3-4A25-8A25-4F6D1DD7E101}" type="pres">
      <dgm:prSet presAssocID="{7128E2BB-047A-4FEA-B7FA-69F210DA87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2309D-88ED-4C9B-A70F-B05E5D2EFE7C}" type="pres">
      <dgm:prSet presAssocID="{CFB02166-9231-407E-B54D-44DBB3463259}" presName="spacer" presStyleCnt="0"/>
      <dgm:spPr/>
    </dgm:pt>
    <dgm:pt modelId="{6639BFB4-0DEC-40F5-974A-A70BB6D24C10}" type="pres">
      <dgm:prSet presAssocID="{35C781B3-671D-47DB-99AC-4997C0B403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F6E41-1148-4142-888B-23363EE99935}" type="pres">
      <dgm:prSet presAssocID="{03869061-556F-4294-8720-D48F79D200F9}" presName="spacer" presStyleCnt="0"/>
      <dgm:spPr/>
    </dgm:pt>
    <dgm:pt modelId="{365309DA-B211-4FA3-BCB2-6DB568CF02E8}" type="pres">
      <dgm:prSet presAssocID="{1356E1C4-61DB-4CB4-93CE-4E9AD05375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288ED-0F88-4AE4-830C-AE0DC747E7F3}" type="presOf" srcId="{1356E1C4-61DB-4CB4-93CE-4E9AD0537574}" destId="{365309DA-B211-4FA3-BCB2-6DB568CF02E8}" srcOrd="0" destOrd="0" presId="urn:microsoft.com/office/officeart/2005/8/layout/vList2"/>
    <dgm:cxn modelId="{E052FFF8-65B5-42B0-88D7-EDA6F93DBFB8}" srcId="{CCC48F7C-D453-43EC-8B9F-58EE06AAC6CF}" destId="{1356E1C4-61DB-4CB4-93CE-4E9AD0537574}" srcOrd="3" destOrd="0" parTransId="{8ADC40EE-CEF4-4502-B7E7-8C09EE4228A2}" sibTransId="{EC99F13B-F5B2-43C8-95EA-5A1D32CB7FAB}"/>
    <dgm:cxn modelId="{20EAF1AE-C3AD-4E48-8D39-470213868E37}" type="presOf" srcId="{9241D983-AE46-423C-9EF3-D815EF8789B3}" destId="{EFE25AA5-8312-4B6C-9A01-5A6BDCC18878}" srcOrd="0" destOrd="0" presId="urn:microsoft.com/office/officeart/2005/8/layout/vList2"/>
    <dgm:cxn modelId="{2514B6E9-6830-4E34-B811-6DAA829CC199}" type="presOf" srcId="{7128E2BB-047A-4FEA-B7FA-69F210DA8752}" destId="{D5FBE6D2-3CA3-4A25-8A25-4F6D1DD7E101}" srcOrd="0" destOrd="0" presId="urn:microsoft.com/office/officeart/2005/8/layout/vList2"/>
    <dgm:cxn modelId="{D97CB6DA-8A49-42F5-B4FA-1B5D936D6BBB}" srcId="{CCC48F7C-D453-43EC-8B9F-58EE06AAC6CF}" destId="{35C781B3-671D-47DB-99AC-4997C0B4039B}" srcOrd="2" destOrd="0" parTransId="{0D8B5C0B-1AF7-4B40-BF26-4A515FA15B90}" sibTransId="{03869061-556F-4294-8720-D48F79D200F9}"/>
    <dgm:cxn modelId="{5AFC125A-5A95-4263-BCE9-B0B57547E417}" type="presOf" srcId="{35C781B3-671D-47DB-99AC-4997C0B4039B}" destId="{6639BFB4-0DEC-40F5-974A-A70BB6D24C10}" srcOrd="0" destOrd="0" presId="urn:microsoft.com/office/officeart/2005/8/layout/vList2"/>
    <dgm:cxn modelId="{FAB64A78-23E9-4CF9-AF6A-43A87672C43B}" type="presOf" srcId="{CCC48F7C-D453-43EC-8B9F-58EE06AAC6CF}" destId="{67F3806B-9304-49E0-9562-5EDD8D07587C}" srcOrd="0" destOrd="0" presId="urn:microsoft.com/office/officeart/2005/8/layout/vList2"/>
    <dgm:cxn modelId="{84CFB1E1-A088-4073-A665-53DF2361E8F8}" srcId="{CCC48F7C-D453-43EC-8B9F-58EE06AAC6CF}" destId="{7128E2BB-047A-4FEA-B7FA-69F210DA8752}" srcOrd="1" destOrd="0" parTransId="{203FC33C-389E-4514-97A6-6FF13391219C}" sibTransId="{CFB02166-9231-407E-B54D-44DBB3463259}"/>
    <dgm:cxn modelId="{432458DE-07A7-4175-A468-2B8B4F1B8EF3}" srcId="{CCC48F7C-D453-43EC-8B9F-58EE06AAC6CF}" destId="{9241D983-AE46-423C-9EF3-D815EF8789B3}" srcOrd="0" destOrd="0" parTransId="{140A7F60-67BF-40E3-94E1-3C75BAA49ECD}" sibTransId="{62EA4111-1BFD-4241-8FBF-EB08564CAE27}"/>
    <dgm:cxn modelId="{4DCB252C-95D1-4C7B-A462-662424905FA0}" type="presParOf" srcId="{67F3806B-9304-49E0-9562-5EDD8D07587C}" destId="{EFE25AA5-8312-4B6C-9A01-5A6BDCC18878}" srcOrd="0" destOrd="0" presId="urn:microsoft.com/office/officeart/2005/8/layout/vList2"/>
    <dgm:cxn modelId="{1F091ED8-476E-48EA-A763-BB432FC70867}" type="presParOf" srcId="{67F3806B-9304-49E0-9562-5EDD8D07587C}" destId="{018E6BBA-E12E-4CA3-B0B1-CAFA2EDF837B}" srcOrd="1" destOrd="0" presId="urn:microsoft.com/office/officeart/2005/8/layout/vList2"/>
    <dgm:cxn modelId="{60B91C7E-F132-43DF-9FD1-005437831FE9}" type="presParOf" srcId="{67F3806B-9304-49E0-9562-5EDD8D07587C}" destId="{D5FBE6D2-3CA3-4A25-8A25-4F6D1DD7E101}" srcOrd="2" destOrd="0" presId="urn:microsoft.com/office/officeart/2005/8/layout/vList2"/>
    <dgm:cxn modelId="{AEBFFE3A-4A30-4BA5-93B8-2B17DBB3970A}" type="presParOf" srcId="{67F3806B-9304-49E0-9562-5EDD8D07587C}" destId="{6B32309D-88ED-4C9B-A70F-B05E5D2EFE7C}" srcOrd="3" destOrd="0" presId="urn:microsoft.com/office/officeart/2005/8/layout/vList2"/>
    <dgm:cxn modelId="{A8219264-206F-4FB5-B0B1-6BB332C3C65E}" type="presParOf" srcId="{67F3806B-9304-49E0-9562-5EDD8D07587C}" destId="{6639BFB4-0DEC-40F5-974A-A70BB6D24C10}" srcOrd="4" destOrd="0" presId="urn:microsoft.com/office/officeart/2005/8/layout/vList2"/>
    <dgm:cxn modelId="{E82332C9-EA05-4BA0-8AB4-15056C4E0535}" type="presParOf" srcId="{67F3806B-9304-49E0-9562-5EDD8D07587C}" destId="{D79F6E41-1148-4142-888B-23363EE99935}" srcOrd="5" destOrd="0" presId="urn:microsoft.com/office/officeart/2005/8/layout/vList2"/>
    <dgm:cxn modelId="{68974D74-A6E1-48E4-84E6-A269404A6BC3}" type="presParOf" srcId="{67F3806B-9304-49E0-9562-5EDD8D07587C}" destId="{365309DA-B211-4FA3-BCB2-6DB568CF02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48F7C-D453-43EC-8B9F-58EE06AAC6C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41D983-AE46-423C-9EF3-D815EF8789B3}">
      <dgm:prSet custT="1"/>
      <dgm:spPr/>
      <dgm:t>
        <a:bodyPr/>
        <a:lstStyle/>
        <a:p>
          <a:pPr rtl="0"/>
          <a:r>
            <a:rPr lang="ru-RU" sz="1600" dirty="0" smtClean="0">
              <a:latin typeface="Arial" pitchFamily="34" charset="0"/>
              <a:cs typeface="Arial" pitchFamily="34" charset="0"/>
            </a:rPr>
            <a:t>повышение активности и результативности участия обучающихся в конкурсах проектных и исследовательских работ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40A7F60-67BF-40E3-94E1-3C75BAA49ECD}" type="parTrans" cxnId="{432458DE-07A7-4175-A468-2B8B4F1B8EF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2EA4111-1BFD-4241-8FBF-EB08564CAE27}" type="sibTrans" cxnId="{432458DE-07A7-4175-A468-2B8B4F1B8EF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9E6DC83-0FDC-4475-B668-0F8046531F3F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повышение доли обучающихся 9-х и 11-х классов, выполнивших индивидуальный итоговый проект на повышенном уровне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F375FCD-0C17-45D7-BDC4-6878F14802E1}" type="parTrans" cxnId="{3CDEF7A9-9D03-4735-9311-25447BC3877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EC7DC7C-0F14-4058-AEFA-3AE0FE6851D1}" type="sibTrans" cxnId="{3CDEF7A9-9D03-4735-9311-25447BC3877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7F3806B-9304-49E0-9562-5EDD8D07587C}" type="pres">
      <dgm:prSet presAssocID="{CCC48F7C-D453-43EC-8B9F-58EE06AAC6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25AA5-8312-4B6C-9A01-5A6BDCC18878}" type="pres">
      <dgm:prSet presAssocID="{9241D983-AE46-423C-9EF3-D815EF8789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E6BBA-E12E-4CA3-B0B1-CAFA2EDF837B}" type="pres">
      <dgm:prSet presAssocID="{62EA4111-1BFD-4241-8FBF-EB08564CAE27}" presName="spacer" presStyleCnt="0"/>
      <dgm:spPr/>
    </dgm:pt>
    <dgm:pt modelId="{61770664-9AB7-4C8F-8DFE-11AC116C00BD}" type="pres">
      <dgm:prSet presAssocID="{39E6DC83-0FDC-4475-B668-0F8046531F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B7DAD-3B1D-42D2-89F5-5556568EB366}" type="presOf" srcId="{9241D983-AE46-423C-9EF3-D815EF8789B3}" destId="{EFE25AA5-8312-4B6C-9A01-5A6BDCC18878}" srcOrd="0" destOrd="0" presId="urn:microsoft.com/office/officeart/2005/8/layout/vList2"/>
    <dgm:cxn modelId="{6E79BFA6-A14C-48F0-99BA-CCA5938CE56F}" type="presOf" srcId="{39E6DC83-0FDC-4475-B668-0F8046531F3F}" destId="{61770664-9AB7-4C8F-8DFE-11AC116C00BD}" srcOrd="0" destOrd="0" presId="urn:microsoft.com/office/officeart/2005/8/layout/vList2"/>
    <dgm:cxn modelId="{3CDEF7A9-9D03-4735-9311-25447BC38774}" srcId="{CCC48F7C-D453-43EC-8B9F-58EE06AAC6CF}" destId="{39E6DC83-0FDC-4475-B668-0F8046531F3F}" srcOrd="1" destOrd="0" parTransId="{5F375FCD-0C17-45D7-BDC4-6878F14802E1}" sibTransId="{4EC7DC7C-0F14-4058-AEFA-3AE0FE6851D1}"/>
    <dgm:cxn modelId="{48BF60DA-DF37-4B17-81F9-3E5CF707FBF0}" type="presOf" srcId="{CCC48F7C-D453-43EC-8B9F-58EE06AAC6CF}" destId="{67F3806B-9304-49E0-9562-5EDD8D07587C}" srcOrd="0" destOrd="0" presId="urn:microsoft.com/office/officeart/2005/8/layout/vList2"/>
    <dgm:cxn modelId="{432458DE-07A7-4175-A468-2B8B4F1B8EF3}" srcId="{CCC48F7C-D453-43EC-8B9F-58EE06AAC6CF}" destId="{9241D983-AE46-423C-9EF3-D815EF8789B3}" srcOrd="0" destOrd="0" parTransId="{140A7F60-67BF-40E3-94E1-3C75BAA49ECD}" sibTransId="{62EA4111-1BFD-4241-8FBF-EB08564CAE27}"/>
    <dgm:cxn modelId="{81C358DF-C7D4-4103-8E5F-143D541287B5}" type="presParOf" srcId="{67F3806B-9304-49E0-9562-5EDD8D07587C}" destId="{EFE25AA5-8312-4B6C-9A01-5A6BDCC18878}" srcOrd="0" destOrd="0" presId="urn:microsoft.com/office/officeart/2005/8/layout/vList2"/>
    <dgm:cxn modelId="{801017DD-8657-4C16-990E-1EC9E2BC2E80}" type="presParOf" srcId="{67F3806B-9304-49E0-9562-5EDD8D07587C}" destId="{018E6BBA-E12E-4CA3-B0B1-CAFA2EDF837B}" srcOrd="1" destOrd="0" presId="urn:microsoft.com/office/officeart/2005/8/layout/vList2"/>
    <dgm:cxn modelId="{4E152861-1E59-4439-A069-A444A1F2C4E5}" type="presParOf" srcId="{67F3806B-9304-49E0-9562-5EDD8D07587C}" destId="{61770664-9AB7-4C8F-8DFE-11AC116C00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4E793C-E735-4D86-859E-6E282E14BD63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0CB3782-0C3C-46EF-906A-5EBAFDC1ED2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Дополнен комплект продуктов инновационной деятельности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4332A46-6E7F-48BA-9E9F-55108BE1A9C9}" type="parTrans" cxnId="{A581D3E0-4165-4ED3-9F1A-327C3E2422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D084E3-2724-4BDF-994A-33924A190026}" type="sibTrans" cxnId="{A581D3E0-4165-4ED3-9F1A-327C3E24229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B21B8B4-0E5D-4B90-921E-1C1B24E8980B}">
      <dgm:prSet phldrT="[Текст]" custT="1"/>
      <dgm:spPr/>
      <dgm:t>
        <a:bodyPr/>
        <a:lstStyle/>
        <a:p>
          <a:pPr>
            <a:lnSpc>
              <a:spcPts val="900"/>
            </a:lnSpc>
            <a:spcAft>
              <a:spcPts val="0"/>
            </a:spcAft>
          </a:pPr>
          <a:r>
            <a:rPr lang="ru-RU" sz="900" dirty="0" smtClean="0">
              <a:latin typeface="Arial" pitchFamily="34" charset="0"/>
              <a:cs typeface="Arial" pitchFamily="34" charset="0"/>
            </a:rPr>
            <a:t>методический кейс на основе материалов дистанционных стажировок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0BA241D1-9DF7-4B38-96B0-8882326B7727}" type="parTrans" cxnId="{A766B53D-6999-4AAC-8F1E-1F0C1BEEB1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BB9690D-3B50-47DC-8D80-48296DDD673D}" type="sibTrans" cxnId="{A766B53D-6999-4AAC-8F1E-1F0C1BEEB1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B591B71-E5B1-48B5-BF21-D9A6498C1B27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Проведены зональные и краевые мероприятия, посвященные практике инновационной деятельности в рамках проекта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B63927C-A82A-4523-8EFA-007EBC7576A7}" type="parTrans" cxnId="{F2A8B122-582E-4A6B-BB72-9F933D663E6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7102055-F709-4B62-B863-9D9BE643EBD1}" type="sibTrans" cxnId="{F2A8B122-582E-4A6B-BB72-9F933D663E6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EE2543E-26BC-4D52-B76A-89854A6827B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Расширена авторская методическая сеть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7184966-60FB-44A9-BFB4-D3098B9ADCD9}" type="parTrans" cxnId="{00F1FAC9-6B51-4D34-B08E-E5413750443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6ABC977-9D18-4822-B3BD-F670E09F2DA1}" type="sibTrans" cxnId="{00F1FAC9-6B51-4D34-B08E-E5413750443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F2F99E7-2378-4DB6-AE46-3FDC2F618527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Организовано повышение квалификации (в том числе краткосрочное) для специалистов МКУ «ИМЦ системы образования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Ейского</a:t>
          </a:r>
          <a:r>
            <a:rPr lang="ru-RU" dirty="0" smtClean="0">
              <a:latin typeface="Arial" pitchFamily="34" charset="0"/>
              <a:cs typeface="Arial" pitchFamily="34" charset="0"/>
            </a:rPr>
            <a:t> района»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042BCB3-841B-4591-B86D-2459085BD0A9}" type="parTrans" cxnId="{A299E35E-6671-4CFA-AB38-90527A8A7B7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453463-0D76-42A5-A163-58D70C0E0C72}" type="sibTrans" cxnId="{A299E35E-6671-4CFA-AB38-90527A8A7B7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E0018E-56AF-4415-A1A2-2F4A58FBDF83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13 мероприятий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DFC97BC-0926-4556-A20C-170F82AD1309}" type="parTrans" cxnId="{49225F10-230F-4705-BBE2-80AFA1C37C88}">
      <dgm:prSet/>
      <dgm:spPr/>
    </dgm:pt>
    <dgm:pt modelId="{41567A12-33D6-4371-AB8A-44C07ED837B9}" type="sibTrans" cxnId="{49225F10-230F-4705-BBE2-80AFA1C37C88}">
      <dgm:prSet/>
      <dgm:spPr/>
    </dgm:pt>
    <dgm:pt modelId="{91DA74F0-B227-42BC-BAE8-8A18E7A48719}">
      <dgm:prSet phldrT="[Текст]"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19A536BD-8D05-4DAB-BACF-F874C2D1AE79}" type="parTrans" cxnId="{7B55AFEE-C182-43DB-A1A8-81D7F34A6ECB}">
      <dgm:prSet/>
      <dgm:spPr/>
    </dgm:pt>
    <dgm:pt modelId="{3A6E76F7-4EA3-4199-AEA5-5219201F7ABE}" type="sibTrans" cxnId="{7B55AFEE-C182-43DB-A1A8-81D7F34A6ECB}">
      <dgm:prSet/>
      <dgm:spPr/>
    </dgm:pt>
    <dgm:pt modelId="{79522B49-A34B-4E18-9EC3-EFFD58EA36F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+1 ТМС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5838079-95F1-4FBC-8422-D5295CD1CA02}" type="parTrans" cxnId="{5194E5FB-4371-4556-8992-D76E38554950}">
      <dgm:prSet/>
      <dgm:spPr/>
    </dgm:pt>
    <dgm:pt modelId="{A8F47899-3A70-480D-9662-9E524F8F963D}" type="sibTrans" cxnId="{5194E5FB-4371-4556-8992-D76E38554950}">
      <dgm:prSet/>
      <dgm:spPr/>
    </dgm:pt>
    <dgm:pt modelId="{B6ECDC4A-3732-4A47-A5D1-F47E258E1F3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1 специалист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66BB91-77A6-4A19-9D5B-469B6E7FFCB3}" type="parTrans" cxnId="{9A8DC92E-FE99-4909-A92B-184A64A3665F}">
      <dgm:prSet/>
      <dgm:spPr/>
    </dgm:pt>
    <dgm:pt modelId="{F8D5D6CC-499C-482B-B67F-03B027A5A695}" type="sibTrans" cxnId="{9A8DC92E-FE99-4909-A92B-184A64A3665F}">
      <dgm:prSet/>
      <dgm:spPr/>
    </dgm:pt>
    <dgm:pt modelId="{FEF40AE5-E6FA-40E1-8145-974906717627}">
      <dgm:prSet phldrT="[Текст]" custT="1"/>
      <dgm:spPr/>
      <dgm:t>
        <a:bodyPr/>
        <a:lstStyle/>
        <a:p>
          <a:pPr>
            <a:lnSpc>
              <a:spcPts val="900"/>
            </a:lnSpc>
            <a:spcAft>
              <a:spcPts val="0"/>
            </a:spcAft>
          </a:pPr>
          <a:r>
            <a:rPr lang="ru-RU" sz="900" dirty="0" smtClean="0"/>
            <a:t>видеоролик, популяризирующий проект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34722465-5A47-45C5-82FF-ECE9C12A9CD0}" type="parTrans" cxnId="{69DD57BA-FE25-4A1B-B908-A86D14266C37}">
      <dgm:prSet/>
      <dgm:spPr/>
    </dgm:pt>
    <dgm:pt modelId="{43EB1807-3DB1-439E-A292-6A2F0C2C2261}" type="sibTrans" cxnId="{69DD57BA-FE25-4A1B-B908-A86D14266C37}">
      <dgm:prSet/>
      <dgm:spPr/>
    </dgm:pt>
    <dgm:pt modelId="{28CC7A64-E5DE-4F45-BF04-3F3C9B22B8EF}">
      <dgm:prSet phldrT="[Текст]" custT="1"/>
      <dgm:spPr/>
      <dgm:t>
        <a:bodyPr/>
        <a:lstStyle/>
        <a:p>
          <a:pPr>
            <a:lnSpc>
              <a:spcPts val="900"/>
            </a:lnSpc>
            <a:spcAft>
              <a:spcPts val="0"/>
            </a:spcAft>
          </a:pPr>
          <a:r>
            <a:rPr lang="ru-RU" sz="900" dirty="0" smtClean="0"/>
            <a:t>программа дистанционной стажировки «Проект и проектное мышление»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B61D0F5E-1EA2-4FF5-8F4E-D34A85402ED2}" type="parTrans" cxnId="{8611F67A-34EA-4D3C-8E38-2154C97F02C7}">
      <dgm:prSet/>
      <dgm:spPr/>
    </dgm:pt>
    <dgm:pt modelId="{513BB7DC-7FAB-48D0-BC56-6F69FE74BAF1}" type="sibTrans" cxnId="{8611F67A-34EA-4D3C-8E38-2154C97F02C7}">
      <dgm:prSet/>
      <dgm:spPr/>
    </dgm:pt>
    <dgm:pt modelId="{341EDD23-9E11-4804-BD44-3ED71E099B67}">
      <dgm:prSet phldrT="[Текст]" custT="1"/>
      <dgm:spPr/>
      <dgm:t>
        <a:bodyPr/>
        <a:lstStyle/>
        <a:p>
          <a:pPr>
            <a:lnSpc>
              <a:spcPts val="900"/>
            </a:lnSpc>
            <a:spcAft>
              <a:spcPts val="0"/>
            </a:spcAft>
          </a:pPr>
          <a:r>
            <a:rPr lang="ru-RU" sz="900" dirty="0" smtClean="0"/>
            <a:t>информационные ресурсы для поддержки отдельных образовательных событий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A1A48B28-D389-4BAF-AB64-38BCA3F04D2A}" type="parTrans" cxnId="{16B7EE4E-6C6E-4AEF-BCE6-0060995F9C94}">
      <dgm:prSet/>
      <dgm:spPr/>
    </dgm:pt>
    <dgm:pt modelId="{472195DB-3BBF-42AD-A0A2-54C38F8EE376}" type="sibTrans" cxnId="{16B7EE4E-6C6E-4AEF-BCE6-0060995F9C94}">
      <dgm:prSet/>
      <dgm:spPr/>
    </dgm:pt>
    <dgm:pt modelId="{A49D6CD8-B1B0-4D61-AC27-C7CE886F6FBC}">
      <dgm:prSet phldrT="[Текст]" custT="1"/>
      <dgm:spPr/>
      <dgm:t>
        <a:bodyPr/>
        <a:lstStyle/>
        <a:p>
          <a:pPr>
            <a:lnSpc>
              <a:spcPts val="900"/>
            </a:lnSpc>
            <a:spcAft>
              <a:spcPts val="0"/>
            </a:spcAft>
          </a:pPr>
          <a:r>
            <a:rPr lang="ru-RU" sz="900" dirty="0" smtClean="0">
              <a:latin typeface="Arial" pitchFamily="34" charset="0"/>
              <a:cs typeface="Arial" pitchFamily="34" charset="0"/>
            </a:rPr>
            <a:t>дневник дистанционного стажера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F49D4997-2317-44C8-994D-990FD927A398}" type="parTrans" cxnId="{A1CB40D0-2D9A-4A26-A94C-1593DED84D58}">
      <dgm:prSet/>
      <dgm:spPr/>
    </dgm:pt>
    <dgm:pt modelId="{34D4DBE6-A7BB-4C53-8346-1D1C46B07A4B}" type="sibTrans" cxnId="{A1CB40D0-2D9A-4A26-A94C-1593DED84D58}">
      <dgm:prSet/>
      <dgm:spPr/>
    </dgm:pt>
    <dgm:pt modelId="{DF40754A-0F7D-41B5-A75F-35891363F436}">
      <dgm:prSet phldrT="[Текст]" custT="1"/>
      <dgm:spPr/>
      <dgm:t>
        <a:bodyPr/>
        <a:lstStyle/>
        <a:p>
          <a:pPr>
            <a:lnSpc>
              <a:spcPts val="900"/>
            </a:lnSpc>
            <a:spcAft>
              <a:spcPts val="0"/>
            </a:spcAft>
          </a:pPr>
          <a:r>
            <a:rPr lang="ru-RU" sz="900" dirty="0" smtClean="0">
              <a:latin typeface="Arial" pitchFamily="34" charset="0"/>
              <a:cs typeface="Arial" pitchFamily="34" charset="0"/>
            </a:rPr>
            <a:t>сборник материалов конференции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FD042A3D-DF8B-4349-A8A5-38C2F2398D08}" type="parTrans" cxnId="{62FA985F-95BF-4469-890F-608B0EA4F8AF}">
      <dgm:prSet/>
      <dgm:spPr/>
    </dgm:pt>
    <dgm:pt modelId="{3DC40D05-2DB6-4BDC-98B5-B5EB174F9014}" type="sibTrans" cxnId="{62FA985F-95BF-4469-890F-608B0EA4F8AF}">
      <dgm:prSet/>
      <dgm:spPr/>
    </dgm:pt>
    <dgm:pt modelId="{D3384EDE-B237-4E14-B2F7-233B7B4B295F}" type="pres">
      <dgm:prSet presAssocID="{5A4E793C-E735-4D86-859E-6E282E14BD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4123A-718B-4EA5-9D5E-84F4EBC5A42A}" type="pres">
      <dgm:prSet presAssocID="{60CB3782-0C3C-46EF-906A-5EBAFDC1ED25}" presName="circle1" presStyleLbl="node1" presStyleIdx="0" presStyleCnt="4"/>
      <dgm:spPr>
        <a:solidFill>
          <a:srgbClr val="FF6600"/>
        </a:solidFill>
      </dgm:spPr>
    </dgm:pt>
    <dgm:pt modelId="{7861FA30-4EE1-48BA-BBC1-4359A3FA8008}" type="pres">
      <dgm:prSet presAssocID="{60CB3782-0C3C-46EF-906A-5EBAFDC1ED25}" presName="space" presStyleCnt="0"/>
      <dgm:spPr/>
    </dgm:pt>
    <dgm:pt modelId="{3D0B7D23-8665-4F82-9F62-AC82E2395280}" type="pres">
      <dgm:prSet presAssocID="{60CB3782-0C3C-46EF-906A-5EBAFDC1ED25}" presName="rect1" presStyleLbl="alignAcc1" presStyleIdx="0" presStyleCnt="4"/>
      <dgm:spPr/>
      <dgm:t>
        <a:bodyPr/>
        <a:lstStyle/>
        <a:p>
          <a:endParaRPr lang="ru-RU"/>
        </a:p>
      </dgm:t>
    </dgm:pt>
    <dgm:pt modelId="{932BB6F2-64AE-4EA7-A72D-64CF1480E4FB}" type="pres">
      <dgm:prSet presAssocID="{DB591B71-E5B1-48B5-BF21-D9A6498C1B27}" presName="vertSpace2" presStyleLbl="node1" presStyleIdx="0" presStyleCnt="4"/>
      <dgm:spPr/>
    </dgm:pt>
    <dgm:pt modelId="{260D7A9E-829A-471D-BE37-ED2843B7C179}" type="pres">
      <dgm:prSet presAssocID="{DB591B71-E5B1-48B5-BF21-D9A6498C1B27}" presName="circle2" presStyleLbl="node1" presStyleIdx="1" presStyleCnt="4"/>
      <dgm:spPr>
        <a:solidFill>
          <a:srgbClr val="CC3300"/>
        </a:solidFill>
      </dgm:spPr>
    </dgm:pt>
    <dgm:pt modelId="{37459C31-6E02-4B1A-AF82-5A820D974CEF}" type="pres">
      <dgm:prSet presAssocID="{DB591B71-E5B1-48B5-BF21-D9A6498C1B27}" presName="rect2" presStyleLbl="alignAcc1" presStyleIdx="1" presStyleCnt="4"/>
      <dgm:spPr/>
      <dgm:t>
        <a:bodyPr/>
        <a:lstStyle/>
        <a:p>
          <a:endParaRPr lang="ru-RU"/>
        </a:p>
      </dgm:t>
    </dgm:pt>
    <dgm:pt modelId="{E7A5C8FD-2234-4684-B030-ED97CDD0693D}" type="pres">
      <dgm:prSet presAssocID="{7EE2543E-26BC-4D52-B76A-89854A6827BF}" presName="vertSpace3" presStyleLbl="node1" presStyleIdx="1" presStyleCnt="4"/>
      <dgm:spPr/>
    </dgm:pt>
    <dgm:pt modelId="{0DADA5E9-66B7-4AE6-87BD-F5A287665200}" type="pres">
      <dgm:prSet presAssocID="{7EE2543E-26BC-4D52-B76A-89854A6827BF}" presName="circle3" presStyleLbl="node1" presStyleIdx="2" presStyleCnt="4"/>
      <dgm:spPr>
        <a:solidFill>
          <a:srgbClr val="800000"/>
        </a:solidFill>
      </dgm:spPr>
    </dgm:pt>
    <dgm:pt modelId="{31EA0B9F-AD51-4B55-B498-39B2036AB1E8}" type="pres">
      <dgm:prSet presAssocID="{7EE2543E-26BC-4D52-B76A-89854A6827BF}" presName="rect3" presStyleLbl="alignAcc1" presStyleIdx="2" presStyleCnt="4"/>
      <dgm:spPr/>
      <dgm:t>
        <a:bodyPr/>
        <a:lstStyle/>
        <a:p>
          <a:endParaRPr lang="ru-RU"/>
        </a:p>
      </dgm:t>
    </dgm:pt>
    <dgm:pt modelId="{8D59C060-FE2C-4A9D-9E38-E7EA8C54DEB1}" type="pres">
      <dgm:prSet presAssocID="{BF2F99E7-2378-4DB6-AE46-3FDC2F618527}" presName="vertSpace4" presStyleLbl="node1" presStyleIdx="2" presStyleCnt="4"/>
      <dgm:spPr/>
    </dgm:pt>
    <dgm:pt modelId="{2FF1B825-3C2F-4F68-9D07-B2C8B15E8E35}" type="pres">
      <dgm:prSet presAssocID="{BF2F99E7-2378-4DB6-AE46-3FDC2F618527}" presName="circle4" presStyleLbl="node1" presStyleIdx="3" presStyleCnt="4"/>
      <dgm:spPr/>
    </dgm:pt>
    <dgm:pt modelId="{F2E0FC82-3ED0-4633-95AF-E2512537F541}" type="pres">
      <dgm:prSet presAssocID="{BF2F99E7-2378-4DB6-AE46-3FDC2F618527}" presName="rect4" presStyleLbl="alignAcc1" presStyleIdx="3" presStyleCnt="4"/>
      <dgm:spPr/>
      <dgm:t>
        <a:bodyPr/>
        <a:lstStyle/>
        <a:p>
          <a:endParaRPr lang="ru-RU"/>
        </a:p>
      </dgm:t>
    </dgm:pt>
    <dgm:pt modelId="{CDB560A9-84A3-482D-B85A-F2BB81C47B3C}" type="pres">
      <dgm:prSet presAssocID="{60CB3782-0C3C-46EF-906A-5EBAFDC1ED25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DFFEB-16E6-4AF6-99C8-C2AECE7975C8}" type="pres">
      <dgm:prSet presAssocID="{60CB3782-0C3C-46EF-906A-5EBAFDC1ED25}" presName="rect1ChTx" presStyleLbl="alignAcc1" presStyleIdx="3" presStyleCnt="4" custScaleX="10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1E411-13FE-4CD5-B318-CD6F5CC34A3B}" type="pres">
      <dgm:prSet presAssocID="{DB591B71-E5B1-48B5-BF21-D9A6498C1B27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D44D2-1DEE-4590-8D7C-808FF99EFD17}" type="pres">
      <dgm:prSet presAssocID="{DB591B71-E5B1-48B5-BF21-D9A6498C1B27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62396-EF69-41AF-9795-122821703C23}" type="pres">
      <dgm:prSet presAssocID="{7EE2543E-26BC-4D52-B76A-89854A6827BF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6AC4C-2131-4DB7-A3F8-F8845D2D536F}" type="pres">
      <dgm:prSet presAssocID="{7EE2543E-26BC-4D52-B76A-89854A6827BF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86D0A-606A-4DDD-9643-8C256B7E7F3A}" type="pres">
      <dgm:prSet presAssocID="{BF2F99E7-2378-4DB6-AE46-3FDC2F61852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C0B1A-A5C6-4089-B4E1-4EA35CCF4A15}" type="pres">
      <dgm:prSet presAssocID="{BF2F99E7-2378-4DB6-AE46-3FDC2F618527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B40D0-2D9A-4A26-A94C-1593DED84D58}" srcId="{60CB3782-0C3C-46EF-906A-5EBAFDC1ED25}" destId="{A49D6CD8-B1B0-4D61-AC27-C7CE886F6FBC}" srcOrd="3" destOrd="0" parTransId="{F49D4997-2317-44C8-994D-990FD927A398}" sibTransId="{34D4DBE6-A7BB-4C53-8346-1D1C46B07A4B}"/>
    <dgm:cxn modelId="{00F1FAC9-6B51-4D34-B08E-E54137504432}" srcId="{5A4E793C-E735-4D86-859E-6E282E14BD63}" destId="{7EE2543E-26BC-4D52-B76A-89854A6827BF}" srcOrd="2" destOrd="0" parTransId="{07184966-60FB-44A9-BFB4-D3098B9ADCD9}" sibTransId="{06ABC977-9D18-4822-B3BD-F670E09F2DA1}"/>
    <dgm:cxn modelId="{F2A8B122-582E-4A6B-BB72-9F933D663E62}" srcId="{5A4E793C-E735-4D86-859E-6E282E14BD63}" destId="{DB591B71-E5B1-48B5-BF21-D9A6498C1B27}" srcOrd="1" destOrd="0" parTransId="{0B63927C-A82A-4523-8EFA-007EBC7576A7}" sibTransId="{47102055-F709-4B62-B863-9D9BE643EBD1}"/>
    <dgm:cxn modelId="{51F63CEB-5995-401C-81F6-2AC97CCA3769}" type="presOf" srcId="{DB591B71-E5B1-48B5-BF21-D9A6498C1B27}" destId="{37459C31-6E02-4B1A-AF82-5A820D974CEF}" srcOrd="0" destOrd="0" presId="urn:microsoft.com/office/officeart/2005/8/layout/target3"/>
    <dgm:cxn modelId="{62FA985F-95BF-4469-890F-608B0EA4F8AF}" srcId="{60CB3782-0C3C-46EF-906A-5EBAFDC1ED25}" destId="{DF40754A-0F7D-41B5-A75F-35891363F436}" srcOrd="5" destOrd="0" parTransId="{FD042A3D-DF8B-4349-A8A5-38C2F2398D08}" sibTransId="{3DC40D05-2DB6-4BDC-98B5-B5EB174F9014}"/>
    <dgm:cxn modelId="{9A8DC92E-FE99-4909-A92B-184A64A3665F}" srcId="{BF2F99E7-2378-4DB6-AE46-3FDC2F618527}" destId="{B6ECDC4A-3732-4A47-A5D1-F47E258E1F3A}" srcOrd="0" destOrd="0" parTransId="{4466BB91-77A6-4A19-9D5B-469B6E7FFCB3}" sibTransId="{F8D5D6CC-499C-482B-B67F-03B027A5A695}"/>
    <dgm:cxn modelId="{8611F67A-34EA-4D3C-8E38-2154C97F02C7}" srcId="{60CB3782-0C3C-46EF-906A-5EBAFDC1ED25}" destId="{28CC7A64-E5DE-4F45-BF04-3F3C9B22B8EF}" srcOrd="2" destOrd="0" parTransId="{B61D0F5E-1EA2-4FF5-8F4E-D34A85402ED2}" sibTransId="{513BB7DC-7FAB-48D0-BC56-6F69FE74BAF1}"/>
    <dgm:cxn modelId="{69DD57BA-FE25-4A1B-B908-A86D14266C37}" srcId="{60CB3782-0C3C-46EF-906A-5EBAFDC1ED25}" destId="{FEF40AE5-E6FA-40E1-8145-974906717627}" srcOrd="1" destOrd="0" parTransId="{34722465-5A47-45C5-82FF-ECE9C12A9CD0}" sibTransId="{43EB1807-3DB1-439E-A292-6A2F0C2C2261}"/>
    <dgm:cxn modelId="{A8D66FB8-3C3C-4300-B0DF-4D8D2C6087EA}" type="presOf" srcId="{79522B49-A34B-4E18-9EC3-EFFD58EA36FA}" destId="{F556AC4C-2131-4DB7-A3F8-F8845D2D536F}" srcOrd="0" destOrd="0" presId="urn:microsoft.com/office/officeart/2005/8/layout/target3"/>
    <dgm:cxn modelId="{49225F10-230F-4705-BBE2-80AFA1C37C88}" srcId="{DB591B71-E5B1-48B5-BF21-D9A6498C1B27}" destId="{E3E0018E-56AF-4415-A1A2-2F4A58FBDF83}" srcOrd="0" destOrd="0" parTransId="{5DFC97BC-0926-4556-A20C-170F82AD1309}" sibTransId="{41567A12-33D6-4371-AB8A-44C07ED837B9}"/>
    <dgm:cxn modelId="{4AA44CA5-C34C-43CC-9A53-2485640E55C9}" type="presOf" srcId="{8B21B8B4-0E5D-4B90-921E-1C1B24E8980B}" destId="{1E7DFFEB-16E6-4AF6-99C8-C2AECE7975C8}" srcOrd="0" destOrd="0" presId="urn:microsoft.com/office/officeart/2005/8/layout/target3"/>
    <dgm:cxn modelId="{5194E5FB-4371-4556-8992-D76E38554950}" srcId="{7EE2543E-26BC-4D52-B76A-89854A6827BF}" destId="{79522B49-A34B-4E18-9EC3-EFFD58EA36FA}" srcOrd="0" destOrd="0" parTransId="{B5838079-95F1-4FBC-8422-D5295CD1CA02}" sibTransId="{A8F47899-3A70-480D-9662-9E524F8F963D}"/>
    <dgm:cxn modelId="{C3B57BAC-9A6D-4245-B5AA-0C8111559B38}" type="presOf" srcId="{E3E0018E-56AF-4415-A1A2-2F4A58FBDF83}" destId="{598D44D2-1DEE-4590-8D7C-808FF99EFD17}" srcOrd="0" destOrd="0" presId="urn:microsoft.com/office/officeart/2005/8/layout/target3"/>
    <dgm:cxn modelId="{5CF37C15-6982-4708-B274-E49B7D2C50D7}" type="presOf" srcId="{60CB3782-0C3C-46EF-906A-5EBAFDC1ED25}" destId="{CDB560A9-84A3-482D-B85A-F2BB81C47B3C}" srcOrd="1" destOrd="0" presId="urn:microsoft.com/office/officeart/2005/8/layout/target3"/>
    <dgm:cxn modelId="{BE421A56-3641-4E8E-A106-870D560989C5}" type="presOf" srcId="{91DA74F0-B227-42BC-BAE8-8A18E7A48719}" destId="{598D44D2-1DEE-4590-8D7C-808FF99EFD17}" srcOrd="0" destOrd="1" presId="urn:microsoft.com/office/officeart/2005/8/layout/target3"/>
    <dgm:cxn modelId="{CFC3A08E-66C7-49A4-9F88-38754F5A1F75}" type="presOf" srcId="{5A4E793C-E735-4D86-859E-6E282E14BD63}" destId="{D3384EDE-B237-4E14-B2F7-233B7B4B295F}" srcOrd="0" destOrd="0" presId="urn:microsoft.com/office/officeart/2005/8/layout/target3"/>
    <dgm:cxn modelId="{53911D8D-A716-4CE2-B412-863F6F5E0F9A}" type="presOf" srcId="{FEF40AE5-E6FA-40E1-8145-974906717627}" destId="{1E7DFFEB-16E6-4AF6-99C8-C2AECE7975C8}" srcOrd="0" destOrd="1" presId="urn:microsoft.com/office/officeart/2005/8/layout/target3"/>
    <dgm:cxn modelId="{910A4167-0DDF-4DC9-9D95-5CE84EDF5D6B}" type="presOf" srcId="{A49D6CD8-B1B0-4D61-AC27-C7CE886F6FBC}" destId="{1E7DFFEB-16E6-4AF6-99C8-C2AECE7975C8}" srcOrd="0" destOrd="3" presId="urn:microsoft.com/office/officeart/2005/8/layout/target3"/>
    <dgm:cxn modelId="{7B55AFEE-C182-43DB-A1A8-81D7F34A6ECB}" srcId="{DB591B71-E5B1-48B5-BF21-D9A6498C1B27}" destId="{91DA74F0-B227-42BC-BAE8-8A18E7A48719}" srcOrd="1" destOrd="0" parTransId="{19A536BD-8D05-4DAB-BACF-F874C2D1AE79}" sibTransId="{3A6E76F7-4EA3-4199-AEA5-5219201F7ABE}"/>
    <dgm:cxn modelId="{2B0885A7-A9E6-4166-9B8B-04398EFC4512}" type="presOf" srcId="{B6ECDC4A-3732-4A47-A5D1-F47E258E1F3A}" destId="{924C0B1A-A5C6-4089-B4E1-4EA35CCF4A15}" srcOrd="0" destOrd="0" presId="urn:microsoft.com/office/officeart/2005/8/layout/target3"/>
    <dgm:cxn modelId="{B993E403-7B97-445E-9284-8079658B4DF4}" type="presOf" srcId="{DF40754A-0F7D-41B5-A75F-35891363F436}" destId="{1E7DFFEB-16E6-4AF6-99C8-C2AECE7975C8}" srcOrd="0" destOrd="5" presId="urn:microsoft.com/office/officeart/2005/8/layout/target3"/>
    <dgm:cxn modelId="{4B0AC59B-0957-444F-837E-4127E18DBFB2}" type="presOf" srcId="{DB591B71-E5B1-48B5-BF21-D9A6498C1B27}" destId="{3931E411-13FE-4CD5-B318-CD6F5CC34A3B}" srcOrd="1" destOrd="0" presId="urn:microsoft.com/office/officeart/2005/8/layout/target3"/>
    <dgm:cxn modelId="{D5278833-E711-4851-B886-D71D0AE3C5DD}" type="presOf" srcId="{341EDD23-9E11-4804-BD44-3ED71E099B67}" destId="{1E7DFFEB-16E6-4AF6-99C8-C2AECE7975C8}" srcOrd="0" destOrd="4" presId="urn:microsoft.com/office/officeart/2005/8/layout/target3"/>
    <dgm:cxn modelId="{16B7EE4E-6C6E-4AEF-BCE6-0060995F9C94}" srcId="{60CB3782-0C3C-46EF-906A-5EBAFDC1ED25}" destId="{341EDD23-9E11-4804-BD44-3ED71E099B67}" srcOrd="4" destOrd="0" parTransId="{A1A48B28-D389-4BAF-AB64-38BCA3F04D2A}" sibTransId="{472195DB-3BBF-42AD-A0A2-54C38F8EE376}"/>
    <dgm:cxn modelId="{C2DC27AC-C179-47F1-8D34-FB4F99E95862}" type="presOf" srcId="{BF2F99E7-2378-4DB6-AE46-3FDC2F618527}" destId="{F2E0FC82-3ED0-4633-95AF-E2512537F541}" srcOrd="0" destOrd="0" presId="urn:microsoft.com/office/officeart/2005/8/layout/target3"/>
    <dgm:cxn modelId="{A8EB8743-4156-4CC6-B041-D091D0208D92}" type="presOf" srcId="{28CC7A64-E5DE-4F45-BF04-3F3C9B22B8EF}" destId="{1E7DFFEB-16E6-4AF6-99C8-C2AECE7975C8}" srcOrd="0" destOrd="2" presId="urn:microsoft.com/office/officeart/2005/8/layout/target3"/>
    <dgm:cxn modelId="{8A7D295C-96F3-49FA-99E9-105BBF7A0246}" type="presOf" srcId="{60CB3782-0C3C-46EF-906A-5EBAFDC1ED25}" destId="{3D0B7D23-8665-4F82-9F62-AC82E2395280}" srcOrd="0" destOrd="0" presId="urn:microsoft.com/office/officeart/2005/8/layout/target3"/>
    <dgm:cxn modelId="{A581D3E0-4165-4ED3-9F1A-327C3E242293}" srcId="{5A4E793C-E735-4D86-859E-6E282E14BD63}" destId="{60CB3782-0C3C-46EF-906A-5EBAFDC1ED25}" srcOrd="0" destOrd="0" parTransId="{94332A46-6E7F-48BA-9E9F-55108BE1A9C9}" sibTransId="{96D084E3-2724-4BDF-994A-33924A190026}"/>
    <dgm:cxn modelId="{4EACC1EC-5415-4240-85D6-AD07A5CB020B}" type="presOf" srcId="{BF2F99E7-2378-4DB6-AE46-3FDC2F618527}" destId="{2C886D0A-606A-4DDD-9643-8C256B7E7F3A}" srcOrd="1" destOrd="0" presId="urn:microsoft.com/office/officeart/2005/8/layout/target3"/>
    <dgm:cxn modelId="{46BEAEF8-CD2A-40EB-97BD-8162686B167B}" type="presOf" srcId="{7EE2543E-26BC-4D52-B76A-89854A6827BF}" destId="{31EA0B9F-AD51-4B55-B498-39B2036AB1E8}" srcOrd="0" destOrd="0" presId="urn:microsoft.com/office/officeart/2005/8/layout/target3"/>
    <dgm:cxn modelId="{4BAE90AE-D0BD-4EF5-BD6F-B67828F8221F}" type="presOf" srcId="{7EE2543E-26BC-4D52-B76A-89854A6827BF}" destId="{44162396-EF69-41AF-9795-122821703C23}" srcOrd="1" destOrd="0" presId="urn:microsoft.com/office/officeart/2005/8/layout/target3"/>
    <dgm:cxn modelId="{A299E35E-6671-4CFA-AB38-90527A8A7B77}" srcId="{5A4E793C-E735-4D86-859E-6E282E14BD63}" destId="{BF2F99E7-2378-4DB6-AE46-3FDC2F618527}" srcOrd="3" destOrd="0" parTransId="{4042BCB3-841B-4591-B86D-2459085BD0A9}" sibTransId="{4A453463-0D76-42A5-A163-58D70C0E0C72}"/>
    <dgm:cxn modelId="{A766B53D-6999-4AAC-8F1E-1F0C1BEEB125}" srcId="{60CB3782-0C3C-46EF-906A-5EBAFDC1ED25}" destId="{8B21B8B4-0E5D-4B90-921E-1C1B24E8980B}" srcOrd="0" destOrd="0" parTransId="{0BA241D1-9DF7-4B38-96B0-8882326B7727}" sibTransId="{6BB9690D-3B50-47DC-8D80-48296DDD673D}"/>
    <dgm:cxn modelId="{AB9489BE-9439-467B-BE6A-C17BC3D2ACCE}" type="presParOf" srcId="{D3384EDE-B237-4E14-B2F7-233B7B4B295F}" destId="{3A74123A-718B-4EA5-9D5E-84F4EBC5A42A}" srcOrd="0" destOrd="0" presId="urn:microsoft.com/office/officeart/2005/8/layout/target3"/>
    <dgm:cxn modelId="{366C812E-B4AF-428F-8938-D158FFCE0AA5}" type="presParOf" srcId="{D3384EDE-B237-4E14-B2F7-233B7B4B295F}" destId="{7861FA30-4EE1-48BA-BBC1-4359A3FA8008}" srcOrd="1" destOrd="0" presId="urn:microsoft.com/office/officeart/2005/8/layout/target3"/>
    <dgm:cxn modelId="{CFA833F0-8D58-4E2C-9519-83C7B65E09F1}" type="presParOf" srcId="{D3384EDE-B237-4E14-B2F7-233B7B4B295F}" destId="{3D0B7D23-8665-4F82-9F62-AC82E2395280}" srcOrd="2" destOrd="0" presId="urn:microsoft.com/office/officeart/2005/8/layout/target3"/>
    <dgm:cxn modelId="{BAF4A519-296A-4F11-BC75-5D8761E0D68E}" type="presParOf" srcId="{D3384EDE-B237-4E14-B2F7-233B7B4B295F}" destId="{932BB6F2-64AE-4EA7-A72D-64CF1480E4FB}" srcOrd="3" destOrd="0" presId="urn:microsoft.com/office/officeart/2005/8/layout/target3"/>
    <dgm:cxn modelId="{A0465BC2-3046-4312-87BA-8142D26CDB84}" type="presParOf" srcId="{D3384EDE-B237-4E14-B2F7-233B7B4B295F}" destId="{260D7A9E-829A-471D-BE37-ED2843B7C179}" srcOrd="4" destOrd="0" presId="urn:microsoft.com/office/officeart/2005/8/layout/target3"/>
    <dgm:cxn modelId="{2F0810A7-9439-45D7-9144-50224F6B5BE2}" type="presParOf" srcId="{D3384EDE-B237-4E14-B2F7-233B7B4B295F}" destId="{37459C31-6E02-4B1A-AF82-5A820D974CEF}" srcOrd="5" destOrd="0" presId="urn:microsoft.com/office/officeart/2005/8/layout/target3"/>
    <dgm:cxn modelId="{30F0419F-DEFA-456B-BA6E-F443AD144433}" type="presParOf" srcId="{D3384EDE-B237-4E14-B2F7-233B7B4B295F}" destId="{E7A5C8FD-2234-4684-B030-ED97CDD0693D}" srcOrd="6" destOrd="0" presId="urn:microsoft.com/office/officeart/2005/8/layout/target3"/>
    <dgm:cxn modelId="{0BD1D932-4B8E-419C-91B5-1DA51E0D9F29}" type="presParOf" srcId="{D3384EDE-B237-4E14-B2F7-233B7B4B295F}" destId="{0DADA5E9-66B7-4AE6-87BD-F5A287665200}" srcOrd="7" destOrd="0" presId="urn:microsoft.com/office/officeart/2005/8/layout/target3"/>
    <dgm:cxn modelId="{ECEDF392-1EF9-4DB2-A6D2-D0C63BBEB26C}" type="presParOf" srcId="{D3384EDE-B237-4E14-B2F7-233B7B4B295F}" destId="{31EA0B9F-AD51-4B55-B498-39B2036AB1E8}" srcOrd="8" destOrd="0" presId="urn:microsoft.com/office/officeart/2005/8/layout/target3"/>
    <dgm:cxn modelId="{2023D67B-3A1C-4BEC-A6D7-74F1437C31AA}" type="presParOf" srcId="{D3384EDE-B237-4E14-B2F7-233B7B4B295F}" destId="{8D59C060-FE2C-4A9D-9E38-E7EA8C54DEB1}" srcOrd="9" destOrd="0" presId="urn:microsoft.com/office/officeart/2005/8/layout/target3"/>
    <dgm:cxn modelId="{402450B6-EBCA-409B-BB08-D5F520CF62F5}" type="presParOf" srcId="{D3384EDE-B237-4E14-B2F7-233B7B4B295F}" destId="{2FF1B825-3C2F-4F68-9D07-B2C8B15E8E35}" srcOrd="10" destOrd="0" presId="urn:microsoft.com/office/officeart/2005/8/layout/target3"/>
    <dgm:cxn modelId="{4A135A56-8E62-46D2-B4E6-09334A299523}" type="presParOf" srcId="{D3384EDE-B237-4E14-B2F7-233B7B4B295F}" destId="{F2E0FC82-3ED0-4633-95AF-E2512537F541}" srcOrd="11" destOrd="0" presId="urn:microsoft.com/office/officeart/2005/8/layout/target3"/>
    <dgm:cxn modelId="{AE99D0CB-4464-4C7D-944A-4E19AFD8A5D3}" type="presParOf" srcId="{D3384EDE-B237-4E14-B2F7-233B7B4B295F}" destId="{CDB560A9-84A3-482D-B85A-F2BB81C47B3C}" srcOrd="12" destOrd="0" presId="urn:microsoft.com/office/officeart/2005/8/layout/target3"/>
    <dgm:cxn modelId="{F739D043-5ED7-4AAA-A21F-09E17A1AB7C5}" type="presParOf" srcId="{D3384EDE-B237-4E14-B2F7-233B7B4B295F}" destId="{1E7DFFEB-16E6-4AF6-99C8-C2AECE7975C8}" srcOrd="13" destOrd="0" presId="urn:microsoft.com/office/officeart/2005/8/layout/target3"/>
    <dgm:cxn modelId="{6F77B25C-F8C1-4D44-98DF-0876D69D096B}" type="presParOf" srcId="{D3384EDE-B237-4E14-B2F7-233B7B4B295F}" destId="{3931E411-13FE-4CD5-B318-CD6F5CC34A3B}" srcOrd="14" destOrd="0" presId="urn:microsoft.com/office/officeart/2005/8/layout/target3"/>
    <dgm:cxn modelId="{9D140E71-37AD-46A5-B34D-F75E5F1102A3}" type="presParOf" srcId="{D3384EDE-B237-4E14-B2F7-233B7B4B295F}" destId="{598D44D2-1DEE-4590-8D7C-808FF99EFD17}" srcOrd="15" destOrd="0" presId="urn:microsoft.com/office/officeart/2005/8/layout/target3"/>
    <dgm:cxn modelId="{F78D762D-E4CC-4747-ACD4-D8E349701A19}" type="presParOf" srcId="{D3384EDE-B237-4E14-B2F7-233B7B4B295F}" destId="{44162396-EF69-41AF-9795-122821703C23}" srcOrd="16" destOrd="0" presId="urn:microsoft.com/office/officeart/2005/8/layout/target3"/>
    <dgm:cxn modelId="{A8AB1E71-478A-4BBE-A1DE-E7DBE85BD095}" type="presParOf" srcId="{D3384EDE-B237-4E14-B2F7-233B7B4B295F}" destId="{F556AC4C-2131-4DB7-A3F8-F8845D2D536F}" srcOrd="17" destOrd="0" presId="urn:microsoft.com/office/officeart/2005/8/layout/target3"/>
    <dgm:cxn modelId="{FB3AB1EB-B347-453E-8D61-A915B21E5BB2}" type="presParOf" srcId="{D3384EDE-B237-4E14-B2F7-233B7B4B295F}" destId="{2C886D0A-606A-4DDD-9643-8C256B7E7F3A}" srcOrd="18" destOrd="0" presId="urn:microsoft.com/office/officeart/2005/8/layout/target3"/>
    <dgm:cxn modelId="{2CCA2BF0-054D-472A-BA86-A38D03845F73}" type="presParOf" srcId="{D3384EDE-B237-4E14-B2F7-233B7B4B295F}" destId="{924C0B1A-A5C6-4089-B4E1-4EA35CCF4A1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79D1C-0BC2-4561-895B-6540BC76E707}">
      <dsp:nvSpPr>
        <dsp:cNvPr id="0" name=""/>
        <dsp:cNvSpPr/>
      </dsp:nvSpPr>
      <dsp:spPr>
        <a:xfrm>
          <a:off x="0" y="18776"/>
          <a:ext cx="8640960" cy="4697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разработка нормативной базы, регламентирующей сетевое взаимодействие при реализации проекта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18776"/>
        <a:ext cx="8640960" cy="469741"/>
      </dsp:txXfrm>
    </dsp:sp>
    <dsp:sp modelId="{914770B3-63C6-49C7-BC13-8666B525F2C7}">
      <dsp:nvSpPr>
        <dsp:cNvPr id="0" name=""/>
        <dsp:cNvSpPr/>
      </dsp:nvSpPr>
      <dsp:spPr>
        <a:xfrm>
          <a:off x="0" y="563397"/>
          <a:ext cx="8640960" cy="3566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создание методической сети по теме инновационной деятельности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563397"/>
        <a:ext cx="8640960" cy="356627"/>
      </dsp:txXfrm>
    </dsp:sp>
    <dsp:sp modelId="{E6A1C2CA-8E77-4220-9CB2-91D860FC95A6}">
      <dsp:nvSpPr>
        <dsp:cNvPr id="0" name=""/>
        <dsp:cNvSpPr/>
      </dsp:nvSpPr>
      <dsp:spPr>
        <a:xfrm>
          <a:off x="0" y="994905"/>
          <a:ext cx="8640960" cy="937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дополнение и тиражирование модели системы научно-методического сопровождения деятельности педагогов по развитию проектной и исследовательской компетентностей обучающихся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994905"/>
        <a:ext cx="8640960" cy="937850"/>
      </dsp:txXfrm>
    </dsp:sp>
    <dsp:sp modelId="{EF47066A-D99C-425A-8682-7F4CB1DEA31D}">
      <dsp:nvSpPr>
        <dsp:cNvPr id="0" name=""/>
        <dsp:cNvSpPr/>
      </dsp:nvSpPr>
      <dsp:spPr>
        <a:xfrm>
          <a:off x="0" y="2007635"/>
          <a:ext cx="8640960" cy="408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создание информационного ресурса в сети «Интернет» для поддержания работы методической сети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2007635"/>
        <a:ext cx="8640960" cy="408002"/>
      </dsp:txXfrm>
    </dsp:sp>
    <dsp:sp modelId="{1CE07E52-C1C0-4E19-A2AF-013FC59A462F}">
      <dsp:nvSpPr>
        <dsp:cNvPr id="0" name=""/>
        <dsp:cNvSpPr/>
      </dsp:nvSpPr>
      <dsp:spPr>
        <a:xfrm>
          <a:off x="0" y="2490518"/>
          <a:ext cx="8640960" cy="937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апробация отдельных образовательных событий, направленных на развитие профессиональной компетентности педагогов в сфере организации проектной и исследовательской деятельности обучающихся, в муниципалитетах Краснодарского края, входящих в состав методической сети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2490518"/>
        <a:ext cx="8640960" cy="937850"/>
      </dsp:txXfrm>
    </dsp:sp>
    <dsp:sp modelId="{10FC44FA-56E6-49ED-AC3C-606AF2230D60}">
      <dsp:nvSpPr>
        <dsp:cNvPr id="0" name=""/>
        <dsp:cNvSpPr/>
      </dsp:nvSpPr>
      <dsp:spPr>
        <a:xfrm>
          <a:off x="0" y="3503249"/>
          <a:ext cx="8640960" cy="937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подготовка методического пособия, описывающего модель системы научно-методического сопровождения деятельности педагогов по развитию проектной и исследовательской компетентностей обучающихся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3503249"/>
        <a:ext cx="8640960" cy="937850"/>
      </dsp:txXfrm>
    </dsp:sp>
    <dsp:sp modelId="{A727332A-FD48-47BA-A468-E98F6595AEEA}">
      <dsp:nvSpPr>
        <dsp:cNvPr id="0" name=""/>
        <dsp:cNvSpPr/>
      </dsp:nvSpPr>
      <dsp:spPr>
        <a:xfrm>
          <a:off x="0" y="4515980"/>
          <a:ext cx="8640960" cy="937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проведение ежегодного мониторинга, включающего в себя: диагностику проектной и исследовательской компетентностей педагогов; сбор количественных данных о результативности организационно-методического сопровождения проектной и исследовательской деятельности обучающихся.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0" y="4515980"/>
        <a:ext cx="8640960" cy="9378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25AA5-8312-4B6C-9A01-5A6BDCC18878}">
      <dsp:nvSpPr>
        <dsp:cNvPr id="0" name=""/>
        <dsp:cNvSpPr/>
      </dsp:nvSpPr>
      <dsp:spPr>
        <a:xfrm>
          <a:off x="0" y="27268"/>
          <a:ext cx="8640960" cy="9555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повышение доли педагогов обладающих проектной и исследовательской компетентностями на допустимом и оптимальном уровне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27268"/>
        <a:ext cx="8640960" cy="955597"/>
      </dsp:txXfrm>
    </dsp:sp>
    <dsp:sp modelId="{D5FBE6D2-3CA3-4A25-8A25-4F6D1DD7E101}">
      <dsp:nvSpPr>
        <dsp:cNvPr id="0" name=""/>
        <dsp:cNvSpPr/>
      </dsp:nvSpPr>
      <dsp:spPr>
        <a:xfrm>
          <a:off x="0" y="1034706"/>
          <a:ext cx="8640960" cy="9555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повышение доли педагогов участвующих в конкурсах методических разработок, связанных с проектной и исследовательской деятельностью обучающихся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1034706"/>
        <a:ext cx="8640960" cy="955597"/>
      </dsp:txXfrm>
    </dsp:sp>
    <dsp:sp modelId="{6639BFB4-0DEC-40F5-974A-A70BB6D24C10}">
      <dsp:nvSpPr>
        <dsp:cNvPr id="0" name=""/>
        <dsp:cNvSpPr/>
      </dsp:nvSpPr>
      <dsp:spPr>
        <a:xfrm>
          <a:off x="0" y="2042144"/>
          <a:ext cx="8640960" cy="9555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повышение доли педагогов представляющих свой опыт организации проектной и исследовательской деятельности обучающихся на муниципальном, региональном и федеральном уровне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2042144"/>
        <a:ext cx="8640960" cy="955597"/>
      </dsp:txXfrm>
    </dsp:sp>
    <dsp:sp modelId="{365309DA-B211-4FA3-BCB2-6DB568CF02E8}">
      <dsp:nvSpPr>
        <dsp:cNvPr id="0" name=""/>
        <dsp:cNvSpPr/>
      </dsp:nvSpPr>
      <dsp:spPr>
        <a:xfrm>
          <a:off x="0" y="3049581"/>
          <a:ext cx="8640960" cy="9555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повышение доли педагогов имеющих публикации в методических изданиях по теме организации проектной и исследовательской деятельности обучающихся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3049581"/>
        <a:ext cx="8640960" cy="9555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25AA5-8312-4B6C-9A01-5A6BDCC18878}">
      <dsp:nvSpPr>
        <dsp:cNvPr id="0" name=""/>
        <dsp:cNvSpPr/>
      </dsp:nvSpPr>
      <dsp:spPr>
        <a:xfrm>
          <a:off x="0" y="705823"/>
          <a:ext cx="864096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повышение активности и результативности участия обучающихся в конкурсах проектных и исследовательских работ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705823"/>
        <a:ext cx="8640960" cy="1216800"/>
      </dsp:txXfrm>
    </dsp:sp>
    <dsp:sp modelId="{61770664-9AB7-4C8F-8DFE-11AC116C00BD}">
      <dsp:nvSpPr>
        <dsp:cNvPr id="0" name=""/>
        <dsp:cNvSpPr/>
      </dsp:nvSpPr>
      <dsp:spPr>
        <a:xfrm>
          <a:off x="0" y="2109824"/>
          <a:ext cx="864096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повышение доли обучающихся 9-х и 11-х классов, выполнивших индивидуальный итоговый проект на повышенном уровне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2109824"/>
        <a:ext cx="8640960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4123A-718B-4EA5-9D5E-84F4EBC5A42A}">
      <dsp:nvSpPr>
        <dsp:cNvPr id="0" name=""/>
        <dsp:cNvSpPr/>
      </dsp:nvSpPr>
      <dsp:spPr>
        <a:xfrm>
          <a:off x="-78632" y="0"/>
          <a:ext cx="5400598" cy="5400598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B7D23-8665-4F82-9F62-AC82E2395280}">
      <dsp:nvSpPr>
        <dsp:cNvPr id="0" name=""/>
        <dsp:cNvSpPr/>
      </dsp:nvSpPr>
      <dsp:spPr>
        <a:xfrm>
          <a:off x="2621667" y="0"/>
          <a:ext cx="6336196" cy="5400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Дополнен комплект продуктов инновационной деятельности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2621667" y="0"/>
        <a:ext cx="3168098" cy="1147627"/>
      </dsp:txXfrm>
    </dsp:sp>
    <dsp:sp modelId="{260D7A9E-829A-471D-BE37-ED2843B7C179}">
      <dsp:nvSpPr>
        <dsp:cNvPr id="0" name=""/>
        <dsp:cNvSpPr/>
      </dsp:nvSpPr>
      <dsp:spPr>
        <a:xfrm>
          <a:off x="630196" y="1147627"/>
          <a:ext cx="3982941" cy="3982941"/>
        </a:xfrm>
        <a:prstGeom prst="pie">
          <a:avLst>
            <a:gd name="adj1" fmla="val 5400000"/>
            <a:gd name="adj2" fmla="val 16200000"/>
          </a:avLst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59C31-6E02-4B1A-AF82-5A820D974CEF}">
      <dsp:nvSpPr>
        <dsp:cNvPr id="0" name=""/>
        <dsp:cNvSpPr/>
      </dsp:nvSpPr>
      <dsp:spPr>
        <a:xfrm>
          <a:off x="2621667" y="1147627"/>
          <a:ext cx="6336196" cy="3982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Проведены зональные и краевые мероприятия, посвященные практике инновационной деятельности в рамках проекта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2621667" y="1147627"/>
        <a:ext cx="3168098" cy="1147627"/>
      </dsp:txXfrm>
    </dsp:sp>
    <dsp:sp modelId="{0DADA5E9-66B7-4AE6-87BD-F5A287665200}">
      <dsp:nvSpPr>
        <dsp:cNvPr id="0" name=""/>
        <dsp:cNvSpPr/>
      </dsp:nvSpPr>
      <dsp:spPr>
        <a:xfrm>
          <a:off x="1339025" y="2295254"/>
          <a:ext cx="2565284" cy="2565284"/>
        </a:xfrm>
        <a:prstGeom prst="pie">
          <a:avLst>
            <a:gd name="adj1" fmla="val 5400000"/>
            <a:gd name="adj2" fmla="val 16200000"/>
          </a:avLst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A0B9F-AD51-4B55-B498-39B2036AB1E8}">
      <dsp:nvSpPr>
        <dsp:cNvPr id="0" name=""/>
        <dsp:cNvSpPr/>
      </dsp:nvSpPr>
      <dsp:spPr>
        <a:xfrm>
          <a:off x="2621667" y="2295254"/>
          <a:ext cx="6336196" cy="2565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Расширена авторская методическая сеть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2621667" y="2295254"/>
        <a:ext cx="3168098" cy="1147627"/>
      </dsp:txXfrm>
    </dsp:sp>
    <dsp:sp modelId="{2FF1B825-3C2F-4F68-9D07-B2C8B15E8E35}">
      <dsp:nvSpPr>
        <dsp:cNvPr id="0" name=""/>
        <dsp:cNvSpPr/>
      </dsp:nvSpPr>
      <dsp:spPr>
        <a:xfrm>
          <a:off x="2047853" y="3442881"/>
          <a:ext cx="1147627" cy="114762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0FC82-3ED0-4633-95AF-E2512537F541}">
      <dsp:nvSpPr>
        <dsp:cNvPr id="0" name=""/>
        <dsp:cNvSpPr/>
      </dsp:nvSpPr>
      <dsp:spPr>
        <a:xfrm>
          <a:off x="2621667" y="3442881"/>
          <a:ext cx="6336196" cy="11476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Организовано повышение квалификации (в том числе краткосрочное) для специалистов МКУ «ИМЦ системы образования </a:t>
          </a:r>
          <a:r>
            <a:rPr lang="ru-RU" sz="1500" kern="1200" dirty="0" err="1" smtClean="0">
              <a:latin typeface="Arial" pitchFamily="34" charset="0"/>
              <a:cs typeface="Arial" pitchFamily="34" charset="0"/>
            </a:rPr>
            <a:t>Ейского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 района»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2621667" y="3442881"/>
        <a:ext cx="3168098" cy="1147627"/>
      </dsp:txXfrm>
    </dsp:sp>
    <dsp:sp modelId="{1E7DFFEB-16E6-4AF6-99C8-C2AECE7975C8}">
      <dsp:nvSpPr>
        <dsp:cNvPr id="0" name=""/>
        <dsp:cNvSpPr/>
      </dsp:nvSpPr>
      <dsp:spPr>
        <a:xfrm>
          <a:off x="5632501" y="0"/>
          <a:ext cx="3482627" cy="11476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57150" lvl="1" indent="-57150" algn="l" defTabSz="400050">
            <a:lnSpc>
              <a:spcPts val="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методический кейс на основе материалов дистанционных стажировок</a:t>
          </a:r>
          <a:endParaRPr lang="ru-RU" sz="9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ts val="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/>
            <a:t>видеоролик, популяризирующий проект</a:t>
          </a:r>
          <a:endParaRPr lang="ru-RU" sz="9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ts val="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/>
            <a:t>программа дистанционной стажировки «Проект и проектное мышление»</a:t>
          </a:r>
          <a:endParaRPr lang="ru-RU" sz="9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ts val="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дневник дистанционного стажера</a:t>
          </a:r>
          <a:endParaRPr lang="ru-RU" sz="9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ts val="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/>
            <a:t>информационные ресурсы для поддержки отдельных образовательных событий</a:t>
          </a:r>
          <a:endParaRPr lang="ru-RU" sz="9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ts val="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сборник материалов конференции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5632501" y="0"/>
        <a:ext cx="3482627" cy="1147627"/>
      </dsp:txXfrm>
    </dsp:sp>
    <dsp:sp modelId="{598D44D2-1DEE-4590-8D7C-808FF99EFD17}">
      <dsp:nvSpPr>
        <dsp:cNvPr id="0" name=""/>
        <dsp:cNvSpPr/>
      </dsp:nvSpPr>
      <dsp:spPr>
        <a:xfrm>
          <a:off x="5789765" y="1147627"/>
          <a:ext cx="3168098" cy="11476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13 мероприятий</a:t>
          </a:r>
          <a:endParaRPr lang="ru-RU" sz="27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5789765" y="1147627"/>
        <a:ext cx="3168098" cy="1147627"/>
      </dsp:txXfrm>
    </dsp:sp>
    <dsp:sp modelId="{F556AC4C-2131-4DB7-A3F8-F8845D2D536F}">
      <dsp:nvSpPr>
        <dsp:cNvPr id="0" name=""/>
        <dsp:cNvSpPr/>
      </dsp:nvSpPr>
      <dsp:spPr>
        <a:xfrm>
          <a:off x="5789765" y="2295254"/>
          <a:ext cx="3168098" cy="11476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+1 ТМС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5789765" y="2295254"/>
        <a:ext cx="3168098" cy="1147627"/>
      </dsp:txXfrm>
    </dsp:sp>
    <dsp:sp modelId="{924C0B1A-A5C6-4089-B4E1-4EA35CCF4A15}">
      <dsp:nvSpPr>
        <dsp:cNvPr id="0" name=""/>
        <dsp:cNvSpPr/>
      </dsp:nvSpPr>
      <dsp:spPr>
        <a:xfrm>
          <a:off x="5789765" y="3442881"/>
          <a:ext cx="3168098" cy="11476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1 специалист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5789765" y="3442881"/>
        <a:ext cx="3168098" cy="114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AD652-2D73-4E8F-92C7-B8D746D71BFE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C5A5-798E-4AC0-B6F2-BF0B8EDFA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5A5-798E-4AC0-B6F2-BF0B8EDFAF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C5A5-798E-4AC0-B6F2-BF0B8EDFAF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7"/>
            <a:ext cx="9144000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"/>
            <a:ext cx="7524328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39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83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085210"/>
            <a:ext cx="4211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«НАУЧНО-МЕТОДИЧЕСКОЕ СОПРОВОЖДЕНИЕ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ПЕДАГОГОВ ПО РАЗВИТИЮ ПРОЕКТНОЙ И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ИССЛЕДОВАТЕЛЬСКОЙ КОМПЕТЕНТНОСТЕЙ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ОБУЧАЮЩИХСЯ»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512" y="2276879"/>
            <a:ext cx="47880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ОТЧЕТ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КРАЕВОЙ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ИННОВАЦИОННОЙ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ПЛОЩАДКИ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2021 ГОД</a:t>
            </a: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79512" y="6304001"/>
            <a:ext cx="4644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МКУ «ИМЦ системы образования </a:t>
            </a:r>
            <a:r>
              <a:rPr lang="ru-RU" altLang="ko-K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Ейского</a:t>
            </a:r>
            <a:r>
              <a:rPr lang="ru-RU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района» </a:t>
            </a:r>
          </a:p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http://imc.yeisk-edu.ru/index.php/nauchno-metodicheskoe-soprovozhdenie-deyatelnosti-pedagogov-po-razvitiyu-proektnoj-i-issledovatelskoj-kompetentnostej-uchashchikhsya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6552" y="548680"/>
            <a:ext cx="1728192" cy="1728192"/>
          </a:xfrm>
          <a:prstGeom prst="ellipse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23920" y="116632"/>
            <a:ext cx="720080" cy="816091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9512" y="5013176"/>
            <a:ext cx="8784976" cy="1632181"/>
          </a:xfrm>
          <a:prstGeom prst="upArrowCallout">
            <a:avLst>
              <a:gd name="adj1" fmla="val 25000"/>
              <a:gd name="adj2" fmla="val 25000"/>
              <a:gd name="adj3" fmla="val 10159"/>
              <a:gd name="adj4" fmla="val 869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Стажировочная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площадка «Организация проектной и исследовательской деятельности </a:t>
            </a: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ОО и ОДО» (43 участника из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Новокубанского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Ленинградского,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Ейского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Щербиновского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р-в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0"/>
              </a:spcBef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Стажировочная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площадка «Организация проектной и исследовательской деятельности в ДОО» (70 участников из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Новокубанского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Ленинградского,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Ейского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Щербиновского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р-в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2020-2021 учебном году площадки работали на платформе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-класс </a:t>
            </a:r>
          </a:p>
          <a:p>
            <a:pPr algn="ctr">
              <a:spcBef>
                <a:spcPts val="0"/>
              </a:spcBef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508787"/>
            <a:ext cx="4897505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1316765"/>
            <a:ext cx="5339408" cy="38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816091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9512" y="5925278"/>
            <a:ext cx="8784976" cy="768085"/>
          </a:xfrm>
          <a:prstGeom prst="upArrowCallout">
            <a:avLst>
              <a:gd name="adj1" fmla="val 25000"/>
              <a:gd name="adj2" fmla="val 25000"/>
              <a:gd name="adj3" fmla="val 10159"/>
              <a:gd name="adj4" fmla="val 869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Содержание кейса: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медианар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презентация, практическое задание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220755"/>
            <a:ext cx="6264696" cy="462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816091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9512" y="5541235"/>
            <a:ext cx="8784976" cy="1152128"/>
          </a:xfrm>
          <a:prstGeom prst="upArrowCallout">
            <a:avLst>
              <a:gd name="adj1" fmla="val 25000"/>
              <a:gd name="adj2" fmla="val 25000"/>
              <a:gd name="adj3" fmla="val 10159"/>
              <a:gd name="adj4" fmla="val 869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Дистанционная стажировка по теме «Проект и проектное мышление»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(В 2021 году в стажировках участвуют педагоги и обучающиеся из Туапсинского,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Новокубанского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Щербиновского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Ленинградского 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Ейского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районов, подано 80 заявок)</a:t>
            </a:r>
          </a:p>
          <a:p>
            <a:pPr algn="ctr">
              <a:spcBef>
                <a:spcPts val="0"/>
              </a:spcBef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08787"/>
            <a:ext cx="544163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1316766"/>
            <a:ext cx="5040560" cy="36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5004048" y="2852936"/>
            <a:ext cx="3888432" cy="2760307"/>
          </a:xfrm>
          <a:prstGeom prst="leftArrowCallout">
            <a:avLst>
              <a:gd name="adj1" fmla="val 17409"/>
              <a:gd name="adj2" fmla="val 19824"/>
              <a:gd name="adj3" fmla="val 17753"/>
              <a:gd name="adj4" fmla="val 835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Межрайонный конкурс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методических разработок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проектных задач </a:t>
            </a:r>
          </a:p>
          <a:p>
            <a:pPr>
              <a:spcBef>
                <a:spcPts val="0"/>
              </a:spcBef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(В январе 2021 очный этап прошел в </a:t>
            </a:r>
          </a:p>
          <a:p>
            <a:pPr>
              <a:spcBef>
                <a:spcPts val="0"/>
              </a:spcBef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дистанционном формате, в работе жюри </a:t>
            </a:r>
          </a:p>
          <a:p>
            <a:pPr>
              <a:spcBef>
                <a:spcPts val="0"/>
              </a:spcBef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принимали участие педагоги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Щербиновского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района)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756925"/>
            <a:ext cx="4678530" cy="2976331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КИП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788024" y="1340768"/>
            <a:ext cx="4176464" cy="2016224"/>
          </a:xfrm>
          <a:prstGeom prst="leftArrowCallout">
            <a:avLst>
              <a:gd name="adj1" fmla="val 28779"/>
              <a:gd name="adj2" fmla="val 25000"/>
              <a:gd name="adj3" fmla="val 14134"/>
              <a:gd name="adj4" fmla="val 912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Проект «Красивая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математическая задача»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(сентябрь-декабрь 2021 г.).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конкурсной части проекта приняли участие 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образовательные организации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Новокубанского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Гулькевичского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 Успенского районов. В качестве экспертов в конкурсе участвовали педагоги </a:t>
            </a:r>
          </a:p>
          <a:p>
            <a:pPr>
              <a:spcBef>
                <a:spcPts val="0"/>
              </a:spcBef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Новокубанского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Щербиновского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районов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251520" y="4437112"/>
            <a:ext cx="3888432" cy="2232248"/>
          </a:xfrm>
          <a:prstGeom prst="rightArrowCallout">
            <a:avLst>
              <a:gd name="adj1" fmla="val 25000"/>
              <a:gd name="adj2" fmla="val 25427"/>
              <a:gd name="adj3" fmla="val 11772"/>
              <a:gd name="adj4" fmla="val 900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r">
              <a:spcBef>
                <a:spcPts val="0"/>
              </a:spcBef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Метапредметная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неделя </a:t>
            </a: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«Проектируем будущее»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(октябрь 2021 г.) 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рамках недели открытые уроки и мастер-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классы представили педагоги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Ейского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Туапсинского и Красноармейского районов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Z:\1. ИМЦ\1-Руководство\2-Быстрицкая О.С\на сайт ПРОЕКТИРУЕМ БУДУЩЕЕ\ФОТО\Слайд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747704"/>
            <a:ext cx="4680520" cy="2921656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06" name="Picture 2" descr="Click to enlarge image Слайд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11113" cy="11112"/>
          </a:xfrm>
          <a:prstGeom prst="rect">
            <a:avLst/>
          </a:prstGeom>
          <a:noFill/>
        </p:spPr>
      </p:pic>
      <p:pic>
        <p:nvPicPr>
          <p:cNvPr id="47108" name="Picture 4" descr="http://imc.yeisk-edu.ru/images/djmediatools/04-2021/12/kz/03/Слайд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268760"/>
            <a:ext cx="4464496" cy="2808312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0"/>
            <a:ext cx="720080" cy="932723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23528" y="5877272"/>
            <a:ext cx="8640960" cy="864096"/>
          </a:xfrm>
          <a:prstGeom prst="upArrowCallout">
            <a:avLst>
              <a:gd name="adj1" fmla="val 25000"/>
              <a:gd name="adj2" fmla="val 21947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Конкурс школьных научных обществ «Научное общество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XXI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века» </a:t>
            </a:r>
          </a:p>
          <a:p>
            <a:pPr algn="ctr">
              <a:spcBef>
                <a:spcPts val="0"/>
              </a:spcBef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2021 году прошел в дистанционном формате. В работе жюри участвовали педагоги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Щербиновского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района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lick to enlarge image IMG-20210430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6" y="-182033"/>
            <a:ext cx="9525" cy="12700"/>
          </a:xfrm>
          <a:prstGeom prst="rect">
            <a:avLst/>
          </a:prstGeom>
          <a:noFill/>
        </p:spPr>
      </p:pic>
      <p:pic>
        <p:nvPicPr>
          <p:cNvPr id="8195" name="Picture 3" descr="Z:\1. ИМЦ\1-Руководство\2-Быстрицкая О.С\20-21\на сайт конкурс ШНОУ\IMG-20210430-WA00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268760"/>
            <a:ext cx="7056784" cy="4608512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400" dirty="0" smtClean="0"/>
              <a:t>Апробация и </a:t>
            </a:r>
            <a:r>
              <a:rPr lang="ru-RU" sz="2400" dirty="0" err="1" smtClean="0"/>
              <a:t>диссеменация</a:t>
            </a:r>
            <a:r>
              <a:rPr lang="ru-RU" sz="2400" dirty="0" smtClean="0"/>
              <a:t> результатов </a:t>
            </a:r>
            <a:br>
              <a:rPr lang="ru-RU" sz="2400" dirty="0" smtClean="0"/>
            </a:br>
            <a:r>
              <a:rPr lang="ru-RU" sz="2400" dirty="0" smtClean="0"/>
              <a:t>деятельности КРЦ на основе сетевого взаимодействия</a:t>
            </a:r>
            <a:endParaRPr lang="ru-RU" sz="24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9512" y="4941168"/>
            <a:ext cx="8784976" cy="1800200"/>
          </a:xfrm>
          <a:prstGeom prst="upArrowCallout">
            <a:avLst>
              <a:gd name="adj1" fmla="val 25000"/>
              <a:gd name="adj2" fmla="val 25000"/>
              <a:gd name="adj3" fmla="val 10159"/>
              <a:gd name="adj4" fmla="val 869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Фестиваль конструкторских и инженерных идей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(декабрь 2021)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мероприятии представляли свои работы ребята из г.Краснодар,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Гулькевичского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Каневского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Калининского, </a:t>
            </a:r>
          </a:p>
          <a:p>
            <a:pPr algn="ctr">
              <a:spcBef>
                <a:spcPts val="0"/>
              </a:spcBef>
            </a:pP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Тимашевского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районов Краснодарского края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412776"/>
            <a:ext cx="4954150" cy="3096344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2204864"/>
            <a:ext cx="4461900" cy="2629157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400" dirty="0" smtClean="0"/>
              <a:t>Апробация и </a:t>
            </a:r>
            <a:r>
              <a:rPr lang="ru-RU" sz="2400" dirty="0" err="1" smtClean="0"/>
              <a:t>диссеменация</a:t>
            </a:r>
            <a:r>
              <a:rPr lang="ru-RU" sz="2400" dirty="0" smtClean="0"/>
              <a:t> результатов </a:t>
            </a:r>
            <a:br>
              <a:rPr lang="ru-RU" sz="2400" dirty="0" smtClean="0"/>
            </a:br>
            <a:r>
              <a:rPr lang="ru-RU" sz="2400" dirty="0" smtClean="0"/>
              <a:t>деятельности КРЦ на основе сетевого взаимодействия</a:t>
            </a:r>
            <a:endParaRPr lang="ru-RU" sz="24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9512" y="5445224"/>
            <a:ext cx="8784976" cy="1296144"/>
          </a:xfrm>
          <a:prstGeom prst="upArrowCallout">
            <a:avLst>
              <a:gd name="adj1" fmla="val 25000"/>
              <a:gd name="adj2" fmla="val 25000"/>
              <a:gd name="adj3" fmla="val 10159"/>
              <a:gd name="adj4" fmla="val 869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Дни науки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(февраль 2021)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конкурсе «Мир науки глазами детей», проводящимся в рамках Дней науки  приняли участие обучающиеся из </a:t>
            </a:r>
            <a:r>
              <a:rPr lang="ru-RU" sz="1200" dirty="0" err="1" smtClean="0"/>
              <a:t>Ейского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Каневского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Тимашевского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Щербиновского</a:t>
            </a:r>
            <a:r>
              <a:rPr lang="ru-RU" sz="1200" dirty="0" smtClean="0"/>
              <a:t> и Темрюкского районов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Z:\1. ИМЦ\1-Руководство\2-Быстрицкая О.С\20-21\на сайт МНГД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196752"/>
            <a:ext cx="6768752" cy="4176211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816091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23528" y="2852936"/>
            <a:ext cx="3168352" cy="23042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7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r">
              <a:spcBef>
                <a:spcPts val="0"/>
              </a:spcBef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Котенковские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чтения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(март 2021)</a:t>
            </a:r>
          </a:p>
          <a:p>
            <a:pPr algn="r">
              <a:spcBef>
                <a:spcPts val="0"/>
              </a:spcBef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2021 году заключительный 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этап прошел в 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дистанционном формате 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yeisk-edu.ru/images/stories/04-2021/03/viii-kotenkovskikh-chtenij/WhatsApp%20Image%202021-03-25%20at%2017.54.57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276873"/>
            <a:ext cx="5380314" cy="3228188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КИП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816091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5292080" y="1628800"/>
            <a:ext cx="3744416" cy="4464496"/>
          </a:xfrm>
          <a:prstGeom prst="leftArrowCallout">
            <a:avLst>
              <a:gd name="adj1" fmla="val 24238"/>
              <a:gd name="adj2" fmla="val 29209"/>
              <a:gd name="adj3" fmla="val 11858"/>
              <a:gd name="adj4" fmla="val 85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Вебинар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«Система работы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общеобразовательной  организации по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сопровождению проектной и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исследовательской деятельности 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обучающихся» </a:t>
            </a:r>
          </a:p>
          <a:p>
            <a:pPr>
              <a:spcBef>
                <a:spcPts val="0"/>
              </a:spcBef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Вебинар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«Система работы дошкольной образовательной организации по             сопровождению проектной и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исследовательской         деятельности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обучающихся» </a:t>
            </a:r>
          </a:p>
          <a:p>
            <a:pPr>
              <a:spcBef>
                <a:spcPts val="0"/>
              </a:spcBef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Вебинар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«Роль районных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методических объединений в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Повышении профессиональной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Компетентности педагогов в сфере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организации проектной и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исследовательской деятельности 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обучающихся»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imc.yeisk-edu.ru/images/djmediatools/01-2020/vebinar2/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4" y="1844824"/>
            <a:ext cx="5040559" cy="3528392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>  Цель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988840"/>
            <a:ext cx="8280920" cy="35283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Создание условий для повышения                      профессиональной компетентности педагогов   Краснодарского края в сфере организации         проектной и исследовательской деятельности   обучающихся посредством использования         ресурсов сетевого взаимодействия                     территориальных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методических служб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816091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9512" y="5541235"/>
            <a:ext cx="8784976" cy="1152128"/>
          </a:xfrm>
          <a:prstGeom prst="upArrowCallout">
            <a:avLst>
              <a:gd name="adj1" fmla="val 25000"/>
              <a:gd name="adj2" fmla="val 25000"/>
              <a:gd name="adj3" fmla="val 10159"/>
              <a:gd name="adj4" fmla="val 869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Методическая сеть для школ «Проектируем будущее»</a:t>
            </a:r>
          </a:p>
          <a:p>
            <a:pPr algn="ctr">
              <a:spcBef>
                <a:spcPts val="0"/>
              </a:spcBef>
            </a:pP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(В 2021 году заключены договоры о сотрудничестве со школами МБОУ СОШ № 56 Крымского р-на, МБОУ СОШ №17 г.Горячий ключ, МБОУ СОШ №9 и МБОУ СОШ №15 </a:t>
            </a:r>
            <a:r>
              <a:rPr lang="ru-RU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Ейского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р-на)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316766"/>
            <a:ext cx="5040560" cy="388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2180861"/>
            <a:ext cx="4464496" cy="320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smtClean="0"/>
              <a:t>  Задачи</a:t>
            </a:r>
            <a:endParaRPr lang="ko-KR" altLang="en-US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  <p:graphicFrame>
        <p:nvGraphicFramePr>
          <p:cNvPr id="8" name="Содержимое 5"/>
          <p:cNvGraphicFramePr>
            <a:graphicFrameLocks noGrp="1"/>
          </p:cNvGraphicFramePr>
          <p:nvPr>
            <p:ph idx="10"/>
          </p:nvPr>
        </p:nvGraphicFramePr>
        <p:xfrm>
          <a:off x="251520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dirty="0" err="1" smtClean="0"/>
              <a:t>Инновационность</a:t>
            </a:r>
            <a:endParaRPr lang="ko-KR" alt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1187624" y="1628817"/>
            <a:ext cx="7653536" cy="4147865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 не имеет прямых аналогов в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Краснодарском крае и РФ, т.к. основывается не   на работе внутри одной образовательной             организации и не на сетевом взаимодействии     школ, а на построении сети территориальных      методических служб, что подразумевает гораздо больший потенциал в применении формальных,  неформальных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информальных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форм обучения педагогов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6777"/>
            <a:ext cx="8892480" cy="1069515"/>
          </a:xfrm>
        </p:spPr>
        <p:txBody>
          <a:bodyPr/>
          <a:lstStyle/>
          <a:p>
            <a:r>
              <a:rPr lang="ru-RU" sz="3000" dirty="0" smtClean="0"/>
              <a:t>Измерение и оценка качества инновации</a:t>
            </a:r>
            <a:endParaRPr lang="ru-RU" sz="3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064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1-я группа показателей связана с ростом компетентности               педагогов в сфере проектной и исследовательской деятельности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0"/>
          </p:nvPr>
        </p:nvGraphicFramePr>
        <p:xfrm>
          <a:off x="251520" y="2276872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6777"/>
            <a:ext cx="8892480" cy="1069515"/>
          </a:xfrm>
        </p:spPr>
        <p:txBody>
          <a:bodyPr/>
          <a:lstStyle/>
          <a:p>
            <a:r>
              <a:rPr lang="ru-RU" sz="3000" dirty="0" smtClean="0"/>
              <a:t>Измерение и оценка качества инновации</a:t>
            </a:r>
            <a:endParaRPr lang="ru-RU" sz="3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6064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2-я группа показателей связана с опосредованным результатом – ростом компетентности обучающихся в сфере проектной и           исследовательской деятельности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0"/>
          </p:nvPr>
        </p:nvGraphicFramePr>
        <p:xfrm>
          <a:off x="251520" y="2276872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6777"/>
            <a:ext cx="8892480" cy="1069515"/>
          </a:xfrm>
        </p:spPr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pic>
        <p:nvPicPr>
          <p:cNvPr id="8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0"/>
          </p:nvPr>
        </p:nvGraphicFramePr>
        <p:xfrm>
          <a:off x="107504" y="1196756"/>
          <a:ext cx="9036496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6777"/>
            <a:ext cx="8676456" cy="1069515"/>
          </a:xfrm>
        </p:spPr>
        <p:txBody>
          <a:bodyPr/>
          <a:lstStyle/>
          <a:p>
            <a:r>
              <a:rPr lang="ru-RU" dirty="0" smtClean="0"/>
              <a:t>Участники методической сети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www.bankgorodov.ru/system/img.php?f=/public//photos/coa/459.png&amp;w=254&amp;h=5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556792"/>
            <a:ext cx="808734" cy="1008112"/>
          </a:xfrm>
          <a:prstGeom prst="rect">
            <a:avLst/>
          </a:prstGeom>
          <a:noFill/>
        </p:spPr>
      </p:pic>
      <p:pic>
        <p:nvPicPr>
          <p:cNvPr id="6" name="Picture 6" descr="https://www.bankgorodov.ru/system/img.php?f=/public//photos/coa/461.png&amp;w=254&amp;h=5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1556792"/>
            <a:ext cx="813048" cy="1008112"/>
          </a:xfrm>
          <a:prstGeom prst="rect">
            <a:avLst/>
          </a:prstGeom>
          <a:noFill/>
        </p:spPr>
      </p:pic>
      <p:pic>
        <p:nvPicPr>
          <p:cNvPr id="7" name="Picture 8" descr="https://www.bankgorodov.ru/system/img.php?f=/public//photos/coa/464.png&amp;w=254&amp;h=58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12386" y="1556792"/>
            <a:ext cx="817365" cy="1008112"/>
          </a:xfrm>
          <a:prstGeom prst="rect">
            <a:avLst/>
          </a:prstGeom>
          <a:noFill/>
        </p:spPr>
      </p:pic>
      <p:pic>
        <p:nvPicPr>
          <p:cNvPr id="8" name="Picture 10" descr="https://www.bankgorodov.ru/system/img.php?f=/public//photos/coa/466.png&amp;w=254&amp;h=58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857413"/>
            <a:ext cx="864096" cy="1087267"/>
          </a:xfrm>
          <a:prstGeom prst="rect">
            <a:avLst/>
          </a:prstGeom>
          <a:noFill/>
        </p:spPr>
      </p:pic>
      <p:pic>
        <p:nvPicPr>
          <p:cNvPr id="9" name="Picture 12" descr="https://images.vector-images.com/23/starominskii_rayon_coa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11760" y="3857413"/>
            <a:ext cx="872234" cy="1087267"/>
          </a:xfrm>
          <a:prstGeom prst="rect">
            <a:avLst/>
          </a:prstGeom>
          <a:noFill/>
        </p:spPr>
      </p:pic>
      <p:pic>
        <p:nvPicPr>
          <p:cNvPr id="10" name="Picture 14" descr="https://images.vector-images.com/23/temrjukskii_rayon_coa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1960" y="3857413"/>
            <a:ext cx="880526" cy="1087267"/>
          </a:xfrm>
          <a:prstGeom prst="rect">
            <a:avLst/>
          </a:prstGeom>
          <a:noFill/>
        </p:spPr>
      </p:pic>
      <p:pic>
        <p:nvPicPr>
          <p:cNvPr id="11" name="Picture 16" descr="https://www.bankgorodov.ru/system/img.php?f=/public//photos/coa/476.png&amp;w=254&amp;h=58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78" y="3857413"/>
            <a:ext cx="860447" cy="1087267"/>
          </a:xfrm>
          <a:prstGeom prst="rect">
            <a:avLst/>
          </a:prstGeom>
          <a:noFill/>
        </p:spPr>
      </p:pic>
      <p:pic>
        <p:nvPicPr>
          <p:cNvPr id="12" name="Picture 18" descr="https://www.bankgorodov.ru/system/img.php?f=/public//photos/coa/481.png&amp;w=254&amp;h=58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812360" y="3857413"/>
            <a:ext cx="867776" cy="1087267"/>
          </a:xfrm>
          <a:prstGeom prst="rect">
            <a:avLst/>
          </a:prstGeom>
          <a:noFill/>
        </p:spPr>
      </p:pic>
      <p:pic>
        <p:nvPicPr>
          <p:cNvPr id="13" name="table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12690" y="4653139"/>
            <a:ext cx="9031313" cy="1422412"/>
          </a:xfrm>
          <a:prstGeom prst="rect">
            <a:avLst/>
          </a:prstGeom>
        </p:spPr>
      </p:pic>
      <p:pic>
        <p:nvPicPr>
          <p:cNvPr id="14" name="Picture 2" descr="https://www.bankgorodov.ru/system/img.php?f=/public//photos/coa/457.png&amp;w=254&amp;h=58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339752" y="1542566"/>
            <a:ext cx="864096" cy="1062367"/>
          </a:xfrm>
          <a:prstGeom prst="rect">
            <a:avLst/>
          </a:prstGeom>
          <a:noFill/>
        </p:spPr>
      </p:pic>
      <p:pic>
        <p:nvPicPr>
          <p:cNvPr id="15" name="table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42338" y="2763183"/>
            <a:ext cx="9222850" cy="737828"/>
          </a:xfrm>
          <a:prstGeom prst="rect">
            <a:avLst/>
          </a:prstGeom>
        </p:spPr>
      </p:pic>
      <p:pic>
        <p:nvPicPr>
          <p:cNvPr id="16" name="Picture 20" descr="https://www.bankgorodov.ru/system/img.php?f=/public//photos/coa/454.png&amp;w=254&amp;h=580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67544" y="1553478"/>
            <a:ext cx="864096" cy="1069215"/>
          </a:xfrm>
          <a:prstGeom prst="rect">
            <a:avLst/>
          </a:prstGeom>
          <a:noFill/>
        </p:spPr>
      </p:pic>
      <p:pic>
        <p:nvPicPr>
          <p:cNvPr id="19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423920" y="116632"/>
            <a:ext cx="720080" cy="720080"/>
          </a:xfrm>
          <a:prstGeom prst="ellipse">
            <a:avLst/>
          </a:prstGeom>
          <a:noFill/>
          <a:ln w="76200">
            <a:noFill/>
          </a:ln>
        </p:spPr>
      </p:pic>
      <p:pic>
        <p:nvPicPr>
          <p:cNvPr id="20" name="Picture 2" descr="https://easytravelling.ru/wp-content/uploads/ob-istorii-i-gerbe-goroda2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275856" y="5661266"/>
            <a:ext cx="726186" cy="90639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71800" y="655024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г.Горячий Ключ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images.vector-images.com/23/tuapsinskii_rayon_coa_2.gif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220072" y="5589240"/>
            <a:ext cx="648072" cy="97058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716016" y="655022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Туапсинский район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5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7"/>
            <a:ext cx="8748464" cy="1069515"/>
          </a:xfrm>
        </p:spPr>
        <p:txBody>
          <a:bodyPr/>
          <a:lstStyle/>
          <a:p>
            <a:r>
              <a:rPr lang="ru-RU" sz="2000" dirty="0" smtClean="0"/>
              <a:t>Апробация и </a:t>
            </a:r>
            <a:r>
              <a:rPr lang="ru-RU" sz="2000" dirty="0" err="1" smtClean="0"/>
              <a:t>диссеменация</a:t>
            </a:r>
            <a:r>
              <a:rPr lang="ru-RU" sz="2000" dirty="0" smtClean="0"/>
              <a:t> результатов </a:t>
            </a:r>
            <a:br>
              <a:rPr lang="ru-RU" sz="2000" dirty="0" smtClean="0"/>
            </a:br>
            <a:r>
              <a:rPr lang="ru-RU" sz="2000" dirty="0" smtClean="0"/>
              <a:t>деятельности КРЦ на основе сетевого взаимодействия</a:t>
            </a:r>
            <a:endParaRPr lang="ru-RU" sz="2000" dirty="0"/>
          </a:p>
        </p:txBody>
      </p:sp>
      <p:pic>
        <p:nvPicPr>
          <p:cNvPr id="5" name="Picture 2" descr="http://imc.yeisk-edu.ru/images/na-glavnoy/new-logo-imc-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3920" y="0"/>
            <a:ext cx="720080" cy="932723"/>
          </a:xfrm>
          <a:prstGeom prst="ellipse">
            <a:avLst/>
          </a:prstGeom>
          <a:noFill/>
          <a:ln w="76200"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9512" y="4797152"/>
            <a:ext cx="8784976" cy="1800200"/>
          </a:xfrm>
          <a:prstGeom prst="upArrowCallout">
            <a:avLst>
              <a:gd name="adj1" fmla="val 25000"/>
              <a:gd name="adj2" fmla="val 25000"/>
              <a:gd name="adj3" fmla="val 10159"/>
              <a:gd name="adj4" fmla="val 869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Конференция «Организация проектной и исследовательской деятельности </a:t>
            </a: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обучающихся» 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2021 году прошла в дистанционном формате, помимо педагогов из Краснодарского края в мероприятии 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участвовали учителя республики Крым, преподаватель из русской школы «Калинка» Великого герцогства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Люксенбург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imc.yeisk-edu.ru/images/2020/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412776"/>
            <a:ext cx="4155891" cy="2520279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988840"/>
            <a:ext cx="3996444" cy="2592288"/>
          </a:xfrm>
          <a:prstGeom prst="rect">
            <a:avLst/>
          </a:prstGeom>
          <a:ln w="190500" cap="sq">
            <a:solidFill>
              <a:srgbClr val="8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940</Words>
  <Application>Microsoft Office PowerPoint</Application>
  <PresentationFormat>Экран (4:3)</PresentationFormat>
  <Paragraphs>135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Слайд 1</vt:lpstr>
      <vt:lpstr>   Цель</vt:lpstr>
      <vt:lpstr>   Задачи</vt:lpstr>
      <vt:lpstr> Инновационность</vt:lpstr>
      <vt:lpstr>Измерение и оценка качества инновации</vt:lpstr>
      <vt:lpstr>Измерение и оценка качества инновации</vt:lpstr>
      <vt:lpstr>Результативность</vt:lpstr>
      <vt:lpstr>Участники методической сети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КИП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КРЦ на основе сетевого взаимодействия</vt:lpstr>
      <vt:lpstr>Апробация и диссеменация результатов  деятельности КИП на основе сетевого взаимодействия</vt:lpstr>
      <vt:lpstr>Апробация и диссеменация результатов  деятельности КРЦ на основе сетевого взаимодействия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user-01</cp:lastModifiedBy>
  <cp:revision>112</cp:revision>
  <dcterms:created xsi:type="dcterms:W3CDTF">2014-04-01T16:35:38Z</dcterms:created>
  <dcterms:modified xsi:type="dcterms:W3CDTF">2022-01-13T11:27:49Z</dcterms:modified>
</cp:coreProperties>
</file>