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81" r:id="rId2"/>
    <p:sldId id="257" r:id="rId3"/>
    <p:sldId id="256" r:id="rId4"/>
    <p:sldId id="259" r:id="rId5"/>
    <p:sldId id="258"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80" r:id="rId20"/>
    <p:sldId id="274" r:id="rId21"/>
    <p:sldId id="275" r:id="rId22"/>
    <p:sldId id="276" r:id="rId23"/>
    <p:sldId id="277" r:id="rId24"/>
    <p:sldId id="278" r:id="rId25"/>
    <p:sldId id="279"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792" y="2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C0909-D5E6-4464-9E35-6552274A0FED}" type="datetimeFigureOut">
              <a:rPr lang="ru-RU" smtClean="0"/>
              <a:t>19.12.2014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79B3BD-93CD-4B94-A4FB-916F585B21CD}" type="slidenum">
              <a:rPr lang="ru-RU" smtClean="0"/>
              <a:t>‹#›</a:t>
            </a:fld>
            <a:endParaRPr lang="ru-RU"/>
          </a:p>
        </p:txBody>
      </p:sp>
    </p:spTree>
    <p:extLst>
      <p:ext uri="{BB962C8B-B14F-4D97-AF65-F5344CB8AC3E}">
        <p14:creationId xmlns:p14="http://schemas.microsoft.com/office/powerpoint/2010/main" val="173418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Перед началом экскурсии поговорим немного о хозяине дачи</a:t>
            </a:r>
            <a:r>
              <a:rPr lang="en-US" sz="1200" dirty="0" smtClean="0"/>
              <a:t>.</a:t>
            </a:r>
            <a:r>
              <a:rPr lang="ru-RU" sz="1200" dirty="0" smtClean="0"/>
              <a:t> Иосиф Виссарионович Сталин (Джугашвили) родился 9 декабря 1879 в Гори, Тифлисской губернии, Российской империи и умер 5 марта 1953 в Волынском, Кунцевском районе, Московской области, РСФСР, СССР) — российский революционер, советский политический, государственный, военный и партийный деятель. На протяжении четверти века, с конца 1920-х — начала 1930-х годов и до самой своей смерти, Сталин единолично руководил Советским государством</a:t>
            </a:r>
            <a:r>
              <a:rPr lang="en-US" sz="1200" dirty="0" smtClean="0"/>
              <a:t>.</a:t>
            </a:r>
            <a:r>
              <a:rPr lang="ru-RU" sz="1200" dirty="0" smtClean="0"/>
              <a:t> Одержав верх во внутрипартийной борьбе за власть, завершившейся к концу 1920-х годов разгромом оппозиционных течений, Сталин взял курс на форсированную индустриализацию и сплошную коллективизацию сельского хозяйства для осуществления перехода в кратчайшие сроки от традиционного аграрного общества к индустриальному путём всемерной мобилизации внутренних ресурсов, </a:t>
            </a:r>
            <a:r>
              <a:rPr lang="ru-RU" sz="1200" dirty="0" err="1" smtClean="0"/>
              <a:t>сверхцентрализации</a:t>
            </a:r>
            <a:r>
              <a:rPr lang="ru-RU" sz="1200" dirty="0" smtClean="0"/>
              <a:t> экономической жизни и формирования в СССР целостной командно-административной системы. В конце 1930-х годов, в обстановке обострения внешнеполитической ситуации в Европе, Сталин пошёл на сближение с нацистской Германией, достигнув договорённости о разграничении сфер интересов, на основании которой после начала Второй мировой войны СССР присоединил к себе территорию Западной Украины и Белоруссии, Прибалтики, Бессарабии, а также осуществил нападение на Финляндию. Подвергшись в июне 1941 года нападению Германии, СССР под руководством Сталина как верховного главнокомандующего Вооружёнными силами присоединился к антигитлеровской коалиции и внёс решающий вклад в победу над нацизмом, что способствовало расширению сферы влияния СССР в Восточной Европе и Восточной Азии, что, в свою очередь, привело к холодной войне и расколу мира на две противоборствующие системы. В послевоенные годы Сталин способствовал созданию в стране мощного военно-промышленного комплекса и превращению СССР в одну из мировых сверхдержав, обладающую ядерным оружием. Правление Сталина характеризовалось наличием автократического режима личной власти, господством авторитарно-бюрократических методов управления, чрезмерным усилением репрессивных функций государства, сращиванием партийных и государственных органов, жёстким контролем государства за всеми сторонами жизни общества, нарушением фундаментальных прав и свобод граждан, массовой гибелью людей в результате голода и репрессий.</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Перед входом в основное здание мы видим шахматную доску и плетеную мебель. Это, конечно, не оригиналы - уличная мебель приходит в негодность с годами и ее меняют каждые 15 лет. Но выполнены они копией тех, что были изначально.</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Вся дача</a:t>
            </a:r>
            <a:r>
              <a:rPr lang="en-US" dirty="0" smtClean="0"/>
              <a:t>,</a:t>
            </a:r>
            <a:r>
              <a:rPr lang="ru-RU" dirty="0" smtClean="0"/>
              <a:t> как снаружи так и внутри</a:t>
            </a:r>
            <a:r>
              <a:rPr lang="en-US" dirty="0" smtClean="0"/>
              <a:t>, </a:t>
            </a:r>
            <a:r>
              <a:rPr lang="ru-RU" dirty="0" smtClean="0"/>
              <a:t>выполнена строго</a:t>
            </a:r>
            <a:r>
              <a:rPr lang="en-US" dirty="0" smtClean="0"/>
              <a:t>.</a:t>
            </a:r>
            <a:r>
              <a:rPr lang="ru-RU" dirty="0" smtClean="0"/>
              <a:t> Именно такую обстановку любил Сталин.</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А теперь пройдемте внутрь</a:t>
            </a:r>
            <a:r>
              <a:rPr lang="en-US" dirty="0" smtClean="0"/>
              <a:t>:</a:t>
            </a:r>
            <a:endParaRPr lang="ru-RU" dirty="0" smtClean="0"/>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Весь интерьер выполнен из дорогих пород дерева</a:t>
            </a:r>
            <a:r>
              <a:rPr lang="en-US" dirty="0" smtClean="0"/>
              <a:t>. </a:t>
            </a:r>
            <a:r>
              <a:rPr lang="ru-RU" dirty="0" smtClean="0"/>
              <a:t>Ни раритетных картин, ни роскошных деталей, все строго и в полумраке</a:t>
            </a:r>
            <a:r>
              <a:rPr lang="en-US" dirty="0" smtClean="0"/>
              <a:t>.</a:t>
            </a:r>
            <a:endParaRPr lang="ru-RU" dirty="0" smtClean="0"/>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Пройдемте дальше</a:t>
            </a:r>
            <a:r>
              <a:rPr lang="en-US" dirty="0" smtClean="0"/>
              <a:t>.</a:t>
            </a:r>
            <a:r>
              <a:rPr lang="ru-RU" dirty="0" smtClean="0"/>
              <a:t> Здесь находится столовая и место для проведения банкетов.</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Камин здесь до сих пор действует</a:t>
            </a:r>
            <a:r>
              <a:rPr lang="en-US" sz="1400" dirty="0" smtClean="0"/>
              <a:t>.</a:t>
            </a:r>
            <a:endParaRPr lang="ru-RU" dirty="0" smtClean="0"/>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Здесь мы видим эксклюзивный витраж с морозным рисунком.</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А теперь наверх</a:t>
            </a:r>
            <a:r>
              <a:rPr lang="en-US" dirty="0" smtClean="0"/>
              <a:t>.</a:t>
            </a:r>
            <a:r>
              <a:rPr lang="ru-RU" dirty="0" smtClean="0"/>
              <a:t> С террасы открывается вид во внутренний двор.</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Пройдемте в другое крыло здания</a:t>
            </a:r>
            <a:r>
              <a:rPr lang="en-US" dirty="0" smtClean="0"/>
              <a:t>,</a:t>
            </a:r>
            <a:r>
              <a:rPr lang="ru-RU" dirty="0" smtClean="0"/>
              <a:t> где находится рабочий кабинет.</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19</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Здесь мы видим письменный стол Сталина</a:t>
            </a:r>
            <a:r>
              <a:rPr lang="en-US" dirty="0" smtClean="0"/>
              <a:t>.</a:t>
            </a:r>
            <a:r>
              <a:rPr lang="ru-RU" dirty="0" smtClean="0"/>
              <a:t> </a:t>
            </a:r>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20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3</a:t>
            </a:fld>
            <a:endParaRPr lang="ru-RU"/>
          </a:p>
        </p:txBody>
      </p:sp>
    </p:spTree>
    <p:extLst>
      <p:ext uri="{BB962C8B-B14F-4D97-AF65-F5344CB8AC3E}">
        <p14:creationId xmlns:p14="http://schemas.microsoft.com/office/powerpoint/2010/main" val="1442702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Это настольный письменный набор, подаренный вождю Мао </a:t>
            </a:r>
            <a:r>
              <a:rPr lang="ru-RU" dirty="0" smtClean="0"/>
              <a:t>Цзэдуном</a:t>
            </a:r>
            <a:r>
              <a:rPr lang="ru-RU" dirty="0" smtClean="0"/>
              <a:t>.</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21</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Здесь находится бронированный конским волосом кожаный диван, а на вешалке кожаный плащ. Все сохранилось в оригинальном виде. Сверху окна проекторной комнаты, так как здесь же располагался кинозал.</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22</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Пройдемте в бильярдную комнату. Именно на этом столе играл Сталин. Также здесь сохранился его личный кий.</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23</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Пройдемте к бассейну. Раньше здесь окна были во всю стену. В 60-х годах заменили кафель и выложили мозаику на стене.</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24</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На этом наша экскурсия заканчивается</a:t>
            </a:r>
            <a:r>
              <a:rPr lang="en-US" dirty="0" smtClean="0"/>
              <a:t>.</a:t>
            </a:r>
            <a:r>
              <a:rPr lang="ru-RU" dirty="0" smtClean="0"/>
              <a:t> Благодарим за внимание</a:t>
            </a:r>
            <a:r>
              <a:rPr lang="en-US" dirty="0" smtClean="0"/>
              <a:t>. </a:t>
            </a:r>
            <a:r>
              <a:rPr lang="ru-RU" dirty="0" smtClean="0"/>
              <a:t>Теперь вы можете походить по территории дачи или сходить в ресторан и отведать натуральные блюда из домашних продуктов</a:t>
            </a:r>
            <a:r>
              <a:rPr lang="en-US" dirty="0" smtClean="0"/>
              <a:t>.</a:t>
            </a:r>
            <a:endParaRPr lang="ru-RU" dirty="0" smtClean="0"/>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25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dirty="0" smtClean="0"/>
              <a:t>Начнем нашу экскурсию по даче с ее истории</a:t>
            </a:r>
            <a:r>
              <a:rPr lang="en-US" sz="1200" dirty="0" smtClean="0"/>
              <a:t>.</a:t>
            </a:r>
            <a:r>
              <a:rPr lang="ru-RU" sz="1200" dirty="0" smtClean="0"/>
              <a:t> Сталин, перенесший инсульт и страдавший от болезни суставов принимал </a:t>
            </a:r>
            <a:r>
              <a:rPr lang="ru-RU" sz="1200" dirty="0" err="1" smtClean="0"/>
              <a:t>Мацестинские</a:t>
            </a:r>
            <a:r>
              <a:rPr lang="ru-RU" sz="1200" dirty="0" smtClean="0"/>
              <a:t> ванны, которые приносили ему на какое-то время облегчение. Когда Вождь решил обосноваться в Сочи, то выбор пал именно на этот участок подле горы </a:t>
            </a:r>
            <a:r>
              <a:rPr lang="ru-RU" sz="1200" dirty="0" err="1" smtClean="0"/>
              <a:t>Ахун</a:t>
            </a:r>
            <a:r>
              <a:rPr lang="ru-RU" sz="1200" dirty="0" smtClean="0"/>
              <a:t>, ныне значащийся по адресу Курортный проспект, 120. И выбор этот оказался весьма не случайным. После указания проработать вопрос, ученые под чутким надзором НКВД провели исследования города Сочи на предмет выбора наиболее комфортного для человека местоположения. Одним из этих мест оказалось бывшее имение супруги сибирского золотопромышленника М. А. </a:t>
            </a:r>
            <a:r>
              <a:rPr lang="ru-RU" sz="1200" dirty="0" err="1" smtClean="0"/>
              <a:t>Зензиновой</a:t>
            </a:r>
            <a:r>
              <a:rPr lang="ru-RU" sz="1200" dirty="0" smtClean="0"/>
              <a:t>. Расположенная на горе в дендрологической зоне на высоте 120 метров над уровнем моря, эта локация оказалась идеальной. Именно в этой точке сходятся морской бриз и холодный воздух горных ледников, делая климат целебным для здоровья человека. А густая растительность делала это место </a:t>
            </a:r>
            <a:r>
              <a:rPr lang="ru-RU" sz="1200" dirty="0" err="1" smtClean="0"/>
              <a:t>идальным</a:t>
            </a:r>
            <a:r>
              <a:rPr lang="ru-RU" sz="1200" dirty="0" smtClean="0"/>
              <a:t> с точки маскировки. Иосиф Виссарионович был знаком с владелицей усадьбы и не раз бывал там в гостях с женой Надеждой Аллилуевой, еще в те времена, когда он не был Вождем. Надежде очень нравилось это место, и Сталин в память о жене, которая покончила жизнь самоубийством в 1932 году, распорядился строить дачу именно там, на месте бывшего, заброшенного к тому моменту имения. Как говорится, сложились воедино все факторы - климатический, безопасности и личный. Строительство было поручено  архитектору Мирону </a:t>
            </a:r>
            <a:r>
              <a:rPr lang="ru-RU" sz="1200" dirty="0" err="1" smtClean="0"/>
              <a:t>Мержанову</a:t>
            </a:r>
            <a:r>
              <a:rPr lang="ru-RU" sz="1200" dirty="0" smtClean="0"/>
              <a:t> - автору "Ближней" дачи Сталина в </a:t>
            </a:r>
            <a:r>
              <a:rPr lang="ru-RU" sz="1200" dirty="0" err="1" smtClean="0"/>
              <a:t>Кунцеве</a:t>
            </a:r>
            <a:r>
              <a:rPr lang="ru-RU" sz="1200" dirty="0" smtClean="0"/>
              <a:t>, а также первого советского санатория в Сочи - им. Ворошилова. Им же в городе-саде был выстроен санаторий им. Дзержинского, для чего он был временно вызван с отсидки в Комсомольске-на-Амуре, а после успешной постройки отправлен </a:t>
            </a:r>
            <a:r>
              <a:rPr lang="ru-RU" sz="1200" dirty="0" err="1" smtClean="0"/>
              <a:t>туда-же</a:t>
            </a:r>
            <a:r>
              <a:rPr lang="ru-RU" sz="1200" dirty="0" smtClean="0"/>
              <a:t> досиживать остаток срока. Спустя два года, после начала, в 1937 году дача была готова. Имея свой "фирменный" изумрудно-зеленый цвет, как и  "ближняя" дача, она надежно растворялась в лесополосе. Ее не было видно ни с моря, ни с воздуха, ни с гор. И сейчас замечаешь ее, только подойдя почти в упор. Кстати, секрет приготовления такого цвета и окрашивания бетона не разгадан до сих пор. Дача с момента постройки ни разу не красилась, а сохраняет сочный цвет, хоть и выгорев уже на жарком сочинском солнце. Дача имеет форму прямоугольника</a:t>
            </a:r>
            <a:r>
              <a:rPr lang="en-US" sz="1200" dirty="0" smtClean="0"/>
              <a:t>.</a:t>
            </a:r>
            <a:r>
              <a:rPr lang="ru-RU" sz="1200" dirty="0" smtClean="0"/>
              <a:t> В середине внутреннего дворика разбили площадку для отдыха - поставили плетеную мебель и посадили деревья - пальму и две ели. Деревья растут и по сей день. Изначально двухэтажным был только основной корпус, а крылья одноэтажными. В левом крыле были кухня и обслуга, а в правом кинозал и бильярдная. Второй этаж был достроен в 1953 году, когда после смерти Вождя дачу передали ЦК КПСС. В надстройке разбили четыре номера люкс. Эту дачу Вождь полюбил, бывал несколько раз начиная с 37 года, а потом последних 6-7 лет жизни бывал ежегодно, проводя на ней по 2-3 месяца. В отличии от дачи в Абхазии, где он не был ни разу. По традиции, после того как Вождь обосновался на даче, неподалеку начали строиться приближенные лица. Поодаль, чуть ниже к морю были возведены дачи для Берии, Молотова, Ворошилова, Маленкова и пр. К сожалению, эти дачи не сохранились вовсе. Были проданы вместе с землей в лихие годы и полностью снесены</a:t>
            </a:r>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t>
            </a:r>
            <a:r>
              <a:rPr lang="ru-RU" dirty="0" err="1" smtClean="0"/>
              <a:t>ейчас</a:t>
            </a:r>
            <a:r>
              <a:rPr lang="ru-RU" dirty="0" smtClean="0"/>
              <a:t> здесь </a:t>
            </a:r>
            <a:r>
              <a:rPr lang="ru-RU" dirty="0" smtClean="0"/>
              <a:t>дом-музей</a:t>
            </a:r>
            <a:r>
              <a:rPr lang="ru-RU" dirty="0" smtClean="0"/>
              <a:t>, но в </a:t>
            </a:r>
            <a:r>
              <a:rPr lang="ru-RU" dirty="0" smtClean="0"/>
              <a:t>то же время – гостиничный </a:t>
            </a:r>
            <a:r>
              <a:rPr lang="ru-RU" dirty="0" smtClean="0"/>
              <a:t>комплекс. </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Осмотрим дачу снаружи</a:t>
            </a:r>
            <a:r>
              <a:rPr lang="en-US" dirty="0" smtClean="0"/>
              <a:t>:</a:t>
            </a:r>
          </a:p>
          <a:p>
            <a:r>
              <a:rPr lang="ru-RU" dirty="0" smtClean="0"/>
              <a:t>Примечательно, что к даче ведет узкая дорожка, на которой разъехаться двум автомобилям нет никакой возможности. </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Весь комплекс утопает в зелени. Тут и пальмы, и множество видов лиственных деревьев, и знаменитые пицундские кедры. Дача построена на вершине горного хребта и здесь образуется уникальный микроклимат благодаря смешиванию нескольких воздушных потоков.</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Пройдемте к центральной лужайке</a:t>
            </a:r>
            <a:r>
              <a:rPr lang="en-US" dirty="0" smtClean="0"/>
              <a:t>.</a:t>
            </a:r>
            <a:r>
              <a:rPr lang="ru-RU" dirty="0" smtClean="0"/>
              <a:t> Когда-то здесь был фонтан</a:t>
            </a:r>
            <a:r>
              <a:rPr lang="en-US" dirty="0" smtClean="0"/>
              <a:t>,</a:t>
            </a:r>
            <a:r>
              <a:rPr lang="ru-RU" dirty="0" smtClean="0"/>
              <a:t> но перед поселением сюда Сталина его разбили. Причем сделали это за одну ночь</a:t>
            </a:r>
            <a:r>
              <a:rPr lang="en-US" dirty="0" smtClean="0"/>
              <a:t>,</a:t>
            </a:r>
            <a:r>
              <a:rPr lang="ru-RU" dirty="0" smtClean="0"/>
              <a:t> так как основным требованием к архитектору было – «Никаких фонтанов».</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Как вы видите цвет здания до сих пор остался ярко-зеленым</a:t>
            </a:r>
            <a:r>
              <a:rPr lang="en-US" dirty="0" smtClean="0"/>
              <a:t>.</a:t>
            </a:r>
            <a:r>
              <a:rPr lang="ru-RU" dirty="0" smtClean="0"/>
              <a:t> Это благодаря добавлению в цемент специальной краски. Сохранились даже оригинальные оконные рамы.</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Говорят, по задумке архитектора в лепнине под балконом должен угадываться профиль вождя. </a:t>
            </a:r>
          </a:p>
          <a:p>
            <a:endParaRPr lang="ru-RU" dirty="0"/>
          </a:p>
        </p:txBody>
      </p:sp>
      <p:sp>
        <p:nvSpPr>
          <p:cNvPr id="4" name="Номер слайда 3"/>
          <p:cNvSpPr>
            <a:spLocks noGrp="1"/>
          </p:cNvSpPr>
          <p:nvPr>
            <p:ph type="sldNum" sz="quarter" idx="10"/>
          </p:nvPr>
        </p:nvSpPr>
        <p:spPr/>
        <p:txBody>
          <a:bodyPr/>
          <a:lstStyle/>
          <a:p>
            <a:fld id="{F579B3BD-93CD-4B94-A4FB-916F585B21CD}" type="slidenum">
              <a:rPr lang="ru-RU" smtClean="0"/>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231754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3225210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2910052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513735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962279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74103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77315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258474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232165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112183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7676D31-B109-48CD-A942-0F045BCA4481}" type="datetimeFigureOut">
              <a:rPr lang="ru-RU" smtClean="0"/>
              <a:pPr/>
              <a:t>19.12.2014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191115-F347-4A00-8008-C1E9CCE0A118}" type="slidenum">
              <a:rPr lang="ru-RU" smtClean="0"/>
              <a:pPr/>
              <a:t>‹#›</a:t>
            </a:fld>
            <a:endParaRPr lang="ru-RU"/>
          </a:p>
        </p:txBody>
      </p:sp>
    </p:spTree>
    <p:extLst>
      <p:ext uri="{BB962C8B-B14F-4D97-AF65-F5344CB8AC3E}">
        <p14:creationId xmlns:p14="http://schemas.microsoft.com/office/powerpoint/2010/main" val="31668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76D31-B109-48CD-A942-0F045BCA4481}" type="datetimeFigureOut">
              <a:rPr lang="ru-RU" smtClean="0"/>
              <a:pPr/>
              <a:t>19.12.2014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91115-F347-4A00-8008-C1E9CCE0A118}" type="slidenum">
              <a:rPr lang="ru-RU" smtClean="0"/>
              <a:pPr/>
              <a:t>‹#›</a:t>
            </a:fld>
            <a:endParaRPr lang="ru-RU"/>
          </a:p>
        </p:txBody>
      </p:sp>
    </p:spTree>
    <p:extLst>
      <p:ext uri="{BB962C8B-B14F-4D97-AF65-F5344CB8AC3E}">
        <p14:creationId xmlns:p14="http://schemas.microsoft.com/office/powerpoint/2010/main" val="9212427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428736"/>
            <a:ext cx="7772400" cy="3500461"/>
          </a:xfrm>
        </p:spPr>
        <p:txBody>
          <a:bodyPr>
            <a:normAutofit/>
          </a:bodyPr>
          <a:lstStyle/>
          <a:p>
            <a:r>
              <a:rPr lang="ru-RU" sz="7200" dirty="0" smtClean="0">
                <a:latin typeface="Times New Roman" pitchFamily="18" charset="0"/>
                <a:cs typeface="Times New Roman" pitchFamily="18" charset="0"/>
              </a:rPr>
              <a:t>Экскурсия </a:t>
            </a:r>
            <a:br>
              <a:rPr lang="ru-RU" sz="7200" dirty="0" smtClean="0">
                <a:latin typeface="Times New Roman" pitchFamily="18" charset="0"/>
                <a:cs typeface="Times New Roman" pitchFamily="18" charset="0"/>
              </a:rPr>
            </a:br>
            <a:r>
              <a:rPr lang="ru-RU" sz="7200" dirty="0" smtClean="0">
                <a:latin typeface="Times New Roman" pitchFamily="18" charset="0"/>
                <a:cs typeface="Times New Roman" pitchFamily="18" charset="0"/>
              </a:rPr>
              <a:t>по даче Сталина</a:t>
            </a:r>
            <a:br>
              <a:rPr lang="ru-RU" sz="7200" dirty="0" smtClean="0">
                <a:latin typeface="Times New Roman" pitchFamily="18" charset="0"/>
                <a:cs typeface="Times New Roman" pitchFamily="18" charset="0"/>
              </a:rPr>
            </a:br>
            <a:r>
              <a:rPr lang="ru-RU" sz="7200" dirty="0" smtClean="0">
                <a:latin typeface="Times New Roman" pitchFamily="18" charset="0"/>
                <a:cs typeface="Times New Roman" pitchFamily="18" charset="0"/>
              </a:rPr>
              <a:t>г. Сочи</a:t>
            </a:r>
            <a:endParaRPr lang="ru-RU" sz="72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71600" y="5786454"/>
            <a:ext cx="6400800" cy="571504"/>
          </a:xfrm>
        </p:spPr>
        <p:txBody>
          <a:bodyPr>
            <a:normAutofit lnSpcReduction="10000"/>
          </a:bodyPr>
          <a:lstStyle/>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64" y="0"/>
            <a:ext cx="95615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1438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2901" y="0"/>
            <a:ext cx="101280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706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209677"/>
            <a:ext cx="9144000" cy="773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555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01288" cy="693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528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3035" y="0"/>
            <a:ext cx="102362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913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9098" y="0"/>
            <a:ext cx="97062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723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78998"/>
            <a:ext cx="6377932" cy="693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109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5784" y="0"/>
            <a:ext cx="103275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452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64" y="0"/>
            <a:ext cx="103255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269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3135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601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ртем\Pictures\25ead22f-b0e7-4b38-b24c-0dbdae46cc2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4605"/>
            <a:ext cx="4341800" cy="686260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43438" y="4429132"/>
            <a:ext cx="4286280" cy="2246769"/>
          </a:xfrm>
          <a:prstGeom prst="rect">
            <a:avLst/>
          </a:prstGeom>
        </p:spPr>
        <p:txBody>
          <a:bodyPr wrap="square">
            <a:spAutoFit/>
          </a:bodyPr>
          <a:lstStyle/>
          <a:p>
            <a:pPr algn="ctr"/>
            <a:r>
              <a:rPr lang="ru-RU" sz="2800" dirty="0" smtClean="0">
                <a:latin typeface="Times New Roman" pitchFamily="18" charset="0"/>
                <a:cs typeface="Times New Roman" pitchFamily="18" charset="0"/>
              </a:rPr>
              <a:t>Иосиф Виссарионович Сталин (Джугашвили) </a:t>
            </a:r>
          </a:p>
          <a:p>
            <a:pPr algn="ctr"/>
            <a:r>
              <a:rPr lang="ru-RU" sz="2800" dirty="0" smtClean="0">
                <a:latin typeface="Times New Roman" pitchFamily="18" charset="0"/>
                <a:cs typeface="Times New Roman" pitchFamily="18" charset="0"/>
              </a:rPr>
              <a:t>родился 9 декабря 1879 </a:t>
            </a:r>
          </a:p>
          <a:p>
            <a:pPr algn="ctr"/>
            <a:r>
              <a:rPr lang="ru-RU" sz="2800" dirty="0" smtClean="0">
                <a:latin typeface="Times New Roman" pitchFamily="18" charset="0"/>
                <a:cs typeface="Times New Roman" pitchFamily="18" charset="0"/>
              </a:rPr>
              <a:t>в местечке Гори,</a:t>
            </a:r>
          </a:p>
          <a:p>
            <a:pPr algn="ctr"/>
            <a:r>
              <a:rPr lang="ru-RU" sz="2800" dirty="0" smtClean="0">
                <a:latin typeface="Times New Roman" pitchFamily="18" charset="0"/>
                <a:cs typeface="Times New Roman" pitchFamily="18" charset="0"/>
              </a:rPr>
              <a:t>Тифлисской губернии</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1416620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7222" y="0"/>
            <a:ext cx="101416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03694" y="5338684"/>
            <a:ext cx="237566" cy="369332"/>
          </a:xfrm>
          <a:prstGeom prst="rect">
            <a:avLst/>
          </a:prstGeom>
        </p:spPr>
        <p:txBody>
          <a:bodyPr wrap="none">
            <a:spAutoFit/>
          </a:bodyPr>
          <a:lstStyle/>
          <a:p>
            <a:r>
              <a:rPr lang="ru-RU" dirty="0"/>
              <a:t> </a:t>
            </a:r>
          </a:p>
        </p:txBody>
      </p:sp>
    </p:spTree>
    <p:extLst>
      <p:ext uri="{BB962C8B-B14F-4D97-AF65-F5344CB8AC3E}">
        <p14:creationId xmlns:p14="http://schemas.microsoft.com/office/powerpoint/2010/main" val="3887130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8167" y="44624"/>
            <a:ext cx="10249945"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204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595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7290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1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175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359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005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1403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031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4158619"/>
            <a:ext cx="6840760" cy="2699381"/>
          </a:xfrm>
        </p:spPr>
        <p:txBody>
          <a:bodyPr>
            <a:normAutofit/>
          </a:bodyPr>
          <a:lstStyle/>
          <a:p>
            <a:r>
              <a:rPr lang="en-US" sz="1600" dirty="0" smtClean="0"/>
              <a:t/>
            </a:r>
            <a:br>
              <a:rPr lang="en-US" sz="1600" dirty="0" smtClean="0"/>
            </a:br>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endParaRPr lang="ru-RU" sz="16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4" y="0"/>
            <a:ext cx="93187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095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ртем\Pictures\362a49u-48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385109"/>
            <a:ext cx="9216889" cy="547289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170" y="-1"/>
            <a:ext cx="9162170" cy="261610"/>
          </a:xfrm>
          <a:prstGeom prst="rect">
            <a:avLst/>
          </a:prstGeom>
        </p:spPr>
        <p:txBody>
          <a:bodyPr wrap="square">
            <a:spAutoFit/>
          </a:bodyPr>
          <a:lstStyle/>
          <a:p>
            <a:r>
              <a:rPr lang="ru-RU" sz="1100" dirty="0" smtClean="0"/>
              <a:t>. </a:t>
            </a:r>
            <a:endParaRPr lang="ru-RU" sz="1100" dirty="0"/>
          </a:p>
        </p:txBody>
      </p:sp>
    </p:spTree>
    <p:extLst>
      <p:ext uri="{BB962C8B-B14F-4D97-AF65-F5344CB8AC3E}">
        <p14:creationId xmlns:p14="http://schemas.microsoft.com/office/powerpoint/2010/main" val="235247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4338"/>
            <a:ext cx="9302314" cy="740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131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454361" cy="692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775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9866" y="0"/>
            <a:ext cx="99278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123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6760" y="0"/>
            <a:ext cx="9423668" cy="683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540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951" y="0"/>
            <a:ext cx="9341376" cy="707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2180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TotalTime>
  <Words>1364</Words>
  <Application>Microsoft Office PowerPoint</Application>
  <PresentationFormat>Экран (4:3)</PresentationFormat>
  <Paragraphs>56</Paragraphs>
  <Slides>25</Slides>
  <Notes>24</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Экскурсия  по даче Сталина г. Сочи</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учеников 7”А” класса гимназии №1 Артёма Блохина, Романа Волкова, Марка Юзопольского, Романа Коваленко, Фирсова Игоря НА ТЕМУ:  Достопримечательности города Сочи: дача Сталина.</dc:title>
  <dc:creator>Артем</dc:creator>
  <cp:lastModifiedBy>СЦРО_1</cp:lastModifiedBy>
  <cp:revision>24</cp:revision>
  <dcterms:created xsi:type="dcterms:W3CDTF">2014-04-20T08:45:54Z</dcterms:created>
  <dcterms:modified xsi:type="dcterms:W3CDTF">2014-12-19T06:09:06Z</dcterms:modified>
</cp:coreProperties>
</file>