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54DA-58E7-4309-AD7A-C931FC66A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82F89-4592-4BB7-BDB1-C385CDF38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2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DE20-FDF5-43FA-8C03-43C2CE01B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5FC4D-83CB-4D2B-AED9-33AA6A59B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7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C0B10-8980-4DE4-B561-79D493FDB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6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4D0C9-F683-4947-BE44-97E6DD3C0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5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B16C-D880-48AA-8742-FA123777D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9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6C74-41B9-4B21-B17E-F54A0A5C9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7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B5808-FE45-4176-AA6E-C375C77B3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95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3A2B-0E5E-4AFB-A22C-A88A95F82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6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CFC24-2337-4CC8-8391-2E76346AA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39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C13FE0-AA1B-4743-BAAB-3264D11CC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981075"/>
            <a:ext cx="8027987" cy="1470025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Развитие познавательной деятельности учащихся при личностно-деятельностном подходе на уроках информатики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5327650" cy="1752600"/>
          </a:xfrm>
        </p:spPr>
        <p:txBody>
          <a:bodyPr/>
          <a:lstStyle/>
          <a:p>
            <a:pPr algn="l"/>
            <a:r>
              <a:rPr lang="ru-RU" altLang="ru-RU" sz="1800" smtClean="0"/>
              <a:t>Волкова Ксения Юрьевна, </a:t>
            </a:r>
            <a:endParaRPr lang="ru-RU" altLang="ru-RU" sz="1800" b="1" smtClean="0"/>
          </a:p>
          <a:p>
            <a:pPr algn="l"/>
            <a:r>
              <a:rPr lang="ru-RU" altLang="ru-RU" sz="1800" smtClean="0"/>
              <a:t>учитель информатики и ИКТ</a:t>
            </a:r>
            <a:endParaRPr lang="ru-RU" altLang="ru-RU" sz="1800" b="1" smtClean="0"/>
          </a:p>
          <a:p>
            <a:pPr algn="l"/>
            <a:r>
              <a:rPr lang="ru-RU" altLang="ru-RU" sz="1800" smtClean="0"/>
              <a:t>муниципального бюджетного общеобразовательного</a:t>
            </a:r>
            <a:endParaRPr lang="ru-RU" altLang="ru-RU" sz="1800" b="1" smtClean="0"/>
          </a:p>
          <a:p>
            <a:pPr algn="l"/>
            <a:r>
              <a:rPr lang="ru-RU" altLang="ru-RU" sz="1800" smtClean="0"/>
              <a:t>учреждения средней общеобразовательной школы № 7 ст. Степной Приморско-Ахтарского района</a:t>
            </a:r>
            <a:endParaRPr lang="ru-RU" altLang="ru-RU" sz="1800" b="1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571500"/>
            <a:ext cx="8229600" cy="4608513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Работая учителем информатики и ИКТ в МБОУ СОШ № 7 с 2012 года, внося свой вклад в решение проблемы школы по созданию условий формирования мотивации учения школьников, свою работу стараюсь строить так, чтобы развивать познавательную деятельность учащихся.Этому как нельзя лучше способствует сам предмет – информатика.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3075" name="Picture 5" descr="C:\Users\Пользователь\Deskto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960813"/>
            <a:ext cx="3929062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Построение моей работы по развитию познавательной деятельности реализуется  в соответствии с основными законами протекания психических процессов и основывается на дифференциации и индивидуализации обучения;  осуществлении межпредметных связей в обучении; профессиональном самоопределение учащихся на уроках информатики через развитие положительного отношения к учёбе. </a:t>
            </a:r>
          </a:p>
          <a:p>
            <a:endParaRPr lang="ru-RU" alt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Личностно-деятельностный подход осуществляется мною в системе личностно-ориентированного обучения.  Это система работы учителя и школы в целом, направленная на максимальное раскрытие и выращивание личностных качеств каждого ребёнка.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В связи с чем,  схема обучения должна выглядеть так: учитель – содержание, учитель – ученик, содержание – ученик, ученик – содержание, ученик – учитель.</a:t>
            </a:r>
          </a:p>
          <a:p>
            <a:endParaRPr lang="ru-RU" alt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571500" y="642938"/>
            <a:ext cx="7772400" cy="1470025"/>
          </a:xfrm>
        </p:spPr>
        <p:txBody>
          <a:bodyPr/>
          <a:lstStyle/>
          <a:p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В моей практике преподавания устройства ПК на уроках информатики часто приходилось сталкиваться с проблемой подключения к ПК периферийных устройств. Используя на практике закон памяти, мне удалось избежать этого негативного явления. Данное упражнение показывает, как помочь учащимся. Перед вами четыре способа подключения клавиатуры. Три из них привели к тому, что клавиатура не работает. Найдите ошибочные варианты и исправьте их.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7172" name="Picture 2" descr="C:\Users\Пользователь\Desktop\bede701166d9f878d421393c41740702_i-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064000"/>
            <a:ext cx="2428875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2400" smtClean="0"/>
              <a:t>При изучении электронных таблиц повторение теоретического материала учащимся было предложено в виде теста открытой формы, когда нужно было продолжить или закончить предложение:</a:t>
            </a:r>
            <a:br>
              <a:rPr lang="ru-RU" altLang="ru-RU" sz="2400" smtClean="0"/>
            </a:br>
            <a:r>
              <a:rPr lang="ru-RU" altLang="ru-RU" sz="2400" smtClean="0"/>
              <a:t> 1) Компьютерный эквивалент обычной таблицы – это …(электронная таблица). </a:t>
            </a:r>
            <a:br>
              <a:rPr lang="ru-RU" altLang="ru-RU" sz="2400" smtClean="0"/>
            </a:br>
            <a:r>
              <a:rPr lang="ru-RU" altLang="ru-RU" sz="2400" smtClean="0"/>
              <a:t> 2) Она состоит из строк и граф, на пересечении которых располагаются клетки - … (ячейки). </a:t>
            </a:r>
            <a:br>
              <a:rPr lang="ru-RU" altLang="ru-RU" sz="2400" smtClean="0"/>
            </a:br>
            <a:r>
              <a:rPr lang="ru-RU" altLang="ru-RU" sz="2400" smtClean="0"/>
              <a:t>3) В клетках могут содержаться:  … (число, текст и формула). </a:t>
            </a:r>
            <a:br>
              <a:rPr lang="ru-RU" altLang="ru-RU" sz="2400" smtClean="0"/>
            </a:br>
            <a:r>
              <a:rPr lang="ru-RU" altLang="ru-RU" sz="2400" smtClean="0"/>
              <a:t>Всего учащимся было предложено 30 предложений, охватывающих весь материал по теме.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Приведу примеры использования межпредметных связей на уроках информатики. Умение использовать возможности ПК на уроках  литературы формировалось при создании зачётной работы «Создание презентации».</a:t>
            </a:r>
          </a:p>
          <a:p>
            <a:r>
              <a:rPr lang="ru-RU" altLang="ru-RU" sz="2400" smtClean="0"/>
              <a:t>При изучении электронных таблиц </a:t>
            </a:r>
            <a:r>
              <a:rPr lang="en-US" altLang="ru-RU" sz="2400" smtClean="0"/>
              <a:t>Excel</a:t>
            </a:r>
            <a:r>
              <a:rPr lang="ru-RU" altLang="ru-RU" sz="2400" smtClean="0"/>
              <a:t> мною были предложены учащимся такие практические работы, как «Изменение биоритмов человека», «Население некоторых стран мира», «Обработка данных метеостанции», «Расчёт совокупного спроса», «Решение систем уравнений». 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Анализируя свой собственный опыт работы по использованию элементов личностно-ориентированного обучения на уроках информатики, прихожу к выводу: "Всегда надо думать о том, что хочет учащийся, и транслировать ему с одной стороны знания, умения, навыки, нормы поведения, а с другой - сохранять за ним право выбора и создавать условия для осуществления этого выбора".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334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Оформление по умолчанию</vt:lpstr>
      <vt:lpstr>Развитие познавательной деятельности учащихся при личностно-деятельностном подходе на уроках информатики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      В моей практике преподавания устройства ПК на уроках информатики часто приходилось сталкиваться с проблемой подключения к ПК периферийных устройств. Используя на практике закон памяти, мне удалось избежать этого негативного явления. Данное упражнение показывает, как помочь учащимся. Перед вами четыре способа подключения клавиатуры. Три из них привели к тому, что клавиатура не работает. Найдите ошибочные варианты и исправьте их. </vt:lpstr>
      <vt:lpstr>При изучении электронных таблиц повторение теоретического материала учащимся было предложено в виде теста открытой формы, когда нужно было продолжить или закончить предложение:  1) Компьютерный эквивалент обычной таблицы – это …(электронная таблица).   2) Она состоит из строк и граф, на пересечении которых располагаются клетки - … (ячейки).  3) В клетках могут содержаться:  … (число, текст и формула).  Всего учащимся было предложено 30 предложений, охватывающих весь материал по теме. 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Зося А. Ковалева</cp:lastModifiedBy>
  <cp:revision>7</cp:revision>
  <dcterms:created xsi:type="dcterms:W3CDTF">2012-09-18T19:05:21Z</dcterms:created>
  <dcterms:modified xsi:type="dcterms:W3CDTF">2017-05-04T12:02:26Z</dcterms:modified>
</cp:coreProperties>
</file>