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953C6"/>
    <a:srgbClr val="E7BEB7"/>
    <a:srgbClr val="000099"/>
    <a:srgbClr val="422C16"/>
    <a:srgbClr val="0C788E"/>
    <a:srgbClr val="025198"/>
    <a:srgbClr val="1C1C1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652" autoAdjust="0"/>
  </p:normalViewPr>
  <p:slideViewPr>
    <p:cSldViewPr>
      <p:cViewPr varScale="1">
        <p:scale>
          <a:sx n="68" d="100"/>
          <a:sy n="68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61ED4-EDC7-4270-9440-797FFAD808AD}" type="doc">
      <dgm:prSet loTypeId="urn:microsoft.com/office/officeart/2005/8/layout/vList4#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F7ABE33-E811-4DAB-A2EB-CB05E7719119}">
      <dgm:prSet phldrT="[Текст]" custT="1"/>
      <dgm:spPr>
        <a:xfrm>
          <a:off x="0" y="0"/>
          <a:ext cx="8229600" cy="1069463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solidFill>
                <a:srgbClr val="F79646">
                  <a:lumMod val="50000"/>
                </a:srgbClr>
              </a:solidFill>
              <a:latin typeface="Comic Sans MS" pitchFamily="66" charset="0"/>
              <a:ea typeface="+mn-ea"/>
              <a:cs typeface="+mn-cs"/>
            </a:rPr>
            <a:t>Разработать пакет локальных нормативных актов, регламентирующих реализацию модели сетевого взаимодействия</a:t>
          </a:r>
          <a:endParaRPr lang="ru-RU" sz="1800" b="1" dirty="0">
            <a:solidFill>
              <a:srgbClr val="F79646">
                <a:lumMod val="50000"/>
              </a:srgbClr>
            </a:solidFill>
            <a:latin typeface="Comic Sans MS" pitchFamily="66" charset="0"/>
            <a:ea typeface="+mn-ea"/>
            <a:cs typeface="+mn-cs"/>
          </a:endParaRPr>
        </a:p>
      </dgm:t>
    </dgm:pt>
    <dgm:pt modelId="{A8EEC485-6D3E-46CE-828B-E6CBB84CFD79}" type="parTrans" cxnId="{CC0AE7E6-C2AA-43DE-AD68-C106D094BF0F}">
      <dgm:prSet/>
      <dgm:spPr/>
      <dgm:t>
        <a:bodyPr/>
        <a:lstStyle/>
        <a:p>
          <a:endParaRPr lang="ru-RU" sz="1600" b="1">
            <a:latin typeface="Comic Sans MS" pitchFamily="66" charset="0"/>
          </a:endParaRPr>
        </a:p>
      </dgm:t>
    </dgm:pt>
    <dgm:pt modelId="{0A8AC6D9-8F42-45D9-A2BE-AFCBE39E1670}" type="sibTrans" cxnId="{CC0AE7E6-C2AA-43DE-AD68-C106D094BF0F}">
      <dgm:prSet/>
      <dgm:spPr/>
      <dgm:t>
        <a:bodyPr/>
        <a:lstStyle/>
        <a:p>
          <a:endParaRPr lang="ru-RU" sz="1600" b="1">
            <a:latin typeface="Comic Sans MS" pitchFamily="66" charset="0"/>
          </a:endParaRPr>
        </a:p>
      </dgm:t>
    </dgm:pt>
    <dgm:pt modelId="{D07B67C2-AE12-4F94-8BAC-F9C742B2BB66}">
      <dgm:prSet phldrT="[Текст]" custT="1"/>
      <dgm:spPr>
        <a:xfrm>
          <a:off x="0" y="1204076"/>
          <a:ext cx="8229600" cy="870322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solidFill>
                <a:srgbClr val="F79646">
                  <a:lumMod val="50000"/>
                </a:srgbClr>
              </a:solidFill>
              <a:latin typeface="Comic Sans MS" pitchFamily="66" charset="0"/>
              <a:ea typeface="+mn-ea"/>
              <a:cs typeface="+mn-cs"/>
            </a:rPr>
            <a:t>Апробировать модель инновационного пространства непрерывного педагогического образования</a:t>
          </a:r>
          <a:endParaRPr lang="ru-RU" sz="1800" b="1" dirty="0">
            <a:solidFill>
              <a:srgbClr val="F79646">
                <a:lumMod val="50000"/>
              </a:srgbClr>
            </a:solidFill>
            <a:latin typeface="Comic Sans MS" pitchFamily="66" charset="0"/>
            <a:ea typeface="+mn-ea"/>
            <a:cs typeface="+mn-cs"/>
          </a:endParaRPr>
        </a:p>
      </dgm:t>
    </dgm:pt>
    <dgm:pt modelId="{0F72CAC4-8D2D-42B6-8524-BCF607DA81B7}" type="parTrans" cxnId="{F703E5A2-A52D-4E45-A8E4-790FBFD3ED5E}">
      <dgm:prSet/>
      <dgm:spPr/>
      <dgm:t>
        <a:bodyPr/>
        <a:lstStyle/>
        <a:p>
          <a:endParaRPr lang="ru-RU" sz="1600" b="1">
            <a:latin typeface="Comic Sans MS" pitchFamily="66" charset="0"/>
          </a:endParaRPr>
        </a:p>
      </dgm:t>
    </dgm:pt>
    <dgm:pt modelId="{809A8DD4-4247-42C8-AADD-E8693D62E44D}" type="sibTrans" cxnId="{F703E5A2-A52D-4E45-A8E4-790FBFD3ED5E}">
      <dgm:prSet/>
      <dgm:spPr/>
      <dgm:t>
        <a:bodyPr/>
        <a:lstStyle/>
        <a:p>
          <a:endParaRPr lang="ru-RU" sz="1600" b="1">
            <a:latin typeface="Comic Sans MS" pitchFamily="66" charset="0"/>
          </a:endParaRPr>
        </a:p>
      </dgm:t>
    </dgm:pt>
    <dgm:pt modelId="{1E855449-95A6-40BF-A9D6-613537C7652A}">
      <dgm:prSet phldrT="[Текст]" custT="1"/>
      <dgm:spPr>
        <a:xfrm>
          <a:off x="0" y="2319057"/>
          <a:ext cx="8229600" cy="886835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solidFill>
                <a:srgbClr val="F79646">
                  <a:lumMod val="50000"/>
                </a:srgbClr>
              </a:solidFill>
              <a:latin typeface="Comic Sans MS" pitchFamily="66" charset="0"/>
              <a:ea typeface="+mn-ea"/>
              <a:cs typeface="+mn-cs"/>
            </a:rPr>
            <a:t>Разработать систему мониторинговых исследований хода реализации инновационной деятельности</a:t>
          </a:r>
          <a:endParaRPr lang="ru-RU" sz="1800" b="1" dirty="0">
            <a:solidFill>
              <a:srgbClr val="F79646">
                <a:lumMod val="50000"/>
              </a:srgbClr>
            </a:solidFill>
            <a:latin typeface="Comic Sans MS" pitchFamily="66" charset="0"/>
            <a:ea typeface="+mn-ea"/>
            <a:cs typeface="+mn-cs"/>
          </a:endParaRPr>
        </a:p>
      </dgm:t>
    </dgm:pt>
    <dgm:pt modelId="{67FDC766-ECE5-4AFD-9820-25E38BCE8493}" type="parTrans" cxnId="{D8992170-333A-4F41-A55E-3D6C9788FFAB}">
      <dgm:prSet/>
      <dgm:spPr/>
      <dgm:t>
        <a:bodyPr/>
        <a:lstStyle/>
        <a:p>
          <a:endParaRPr lang="ru-RU" sz="1600" b="1">
            <a:latin typeface="Comic Sans MS" pitchFamily="66" charset="0"/>
          </a:endParaRPr>
        </a:p>
      </dgm:t>
    </dgm:pt>
    <dgm:pt modelId="{3D78C3C9-3F8B-4F14-8F3E-179BCC0C7315}" type="sibTrans" cxnId="{D8992170-333A-4F41-A55E-3D6C9788FFAB}">
      <dgm:prSet/>
      <dgm:spPr/>
      <dgm:t>
        <a:bodyPr/>
        <a:lstStyle/>
        <a:p>
          <a:endParaRPr lang="ru-RU" sz="1600" b="1">
            <a:latin typeface="Comic Sans MS" pitchFamily="66" charset="0"/>
          </a:endParaRPr>
        </a:p>
      </dgm:t>
    </dgm:pt>
    <dgm:pt modelId="{B894A977-9D6C-438B-B9CB-66C251F9C422}" type="pres">
      <dgm:prSet presAssocID="{DF961ED4-EDC7-4270-9440-797FFAD808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44345-80E4-48C1-80B8-A2ABA43D1353}" type="pres">
      <dgm:prSet presAssocID="{0F7ABE33-E811-4DAB-A2EB-CB05E7719119}" presName="comp" presStyleCnt="0"/>
      <dgm:spPr/>
      <dgm:t>
        <a:bodyPr/>
        <a:lstStyle/>
        <a:p>
          <a:endParaRPr lang="ru-RU"/>
        </a:p>
      </dgm:t>
    </dgm:pt>
    <dgm:pt modelId="{58E4316B-E255-44E7-B7F3-80C64FFF9FB8}" type="pres">
      <dgm:prSet presAssocID="{0F7ABE33-E811-4DAB-A2EB-CB05E7719119}" presName="box" presStyleLbl="node1" presStyleIdx="0" presStyleCnt="3" custScaleY="157121" custLinFactNeighborX="-598" custLinFactNeighborY="-550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07C9697-8944-4545-953A-7B669DD97381}" type="pres">
      <dgm:prSet presAssocID="{0F7ABE33-E811-4DAB-A2EB-CB05E7719119}" presName="img" presStyleLbl="fgImgPlace1" presStyleIdx="0" presStyleCnt="3" custScaleY="189183" custLinFactNeighborX="-5308" custLinFactNeighborY="-3609"/>
      <dgm:spPr>
        <a:xfrm>
          <a:off x="0" y="0"/>
          <a:ext cx="1645920" cy="10301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04A301C0-083D-4E83-BCE3-108E873A3968}" type="pres">
      <dgm:prSet presAssocID="{0F7ABE33-E811-4DAB-A2EB-CB05E77191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42D69-F963-4042-9974-A648B7C285AA}" type="pres">
      <dgm:prSet presAssocID="{0A8AC6D9-8F42-45D9-A2BE-AFCBE39E1670}" presName="spacer" presStyleCnt="0"/>
      <dgm:spPr/>
      <dgm:t>
        <a:bodyPr/>
        <a:lstStyle/>
        <a:p>
          <a:endParaRPr lang="ru-RU"/>
        </a:p>
      </dgm:t>
    </dgm:pt>
    <dgm:pt modelId="{29BD808C-AA14-4EA5-AE63-D16770AC68BE}" type="pres">
      <dgm:prSet presAssocID="{D07B67C2-AE12-4F94-8BAC-F9C742B2BB66}" presName="comp" presStyleCnt="0"/>
      <dgm:spPr/>
      <dgm:t>
        <a:bodyPr/>
        <a:lstStyle/>
        <a:p>
          <a:endParaRPr lang="ru-RU"/>
        </a:p>
      </dgm:t>
    </dgm:pt>
    <dgm:pt modelId="{7D2785DB-3838-4D8B-A54A-68B7980357F0}" type="pres">
      <dgm:prSet presAssocID="{D07B67C2-AE12-4F94-8BAC-F9C742B2BB66}" presName="box" presStyleLbl="node1" presStyleIdx="1" presStyleCnt="3" custScaleY="12786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57FD75D-1F08-4657-B546-5CCD6BAF44A7}" type="pres">
      <dgm:prSet presAssocID="{D07B67C2-AE12-4F94-8BAC-F9C742B2BB66}" presName="img" presStyleLbl="fgImgPlace1" presStyleIdx="1" presStyleCnt="3" custScaleX="104701" custScaleY="184272" custLinFactNeighborX="-769" custLinFactNeighborY="0"/>
      <dgm:spPr>
        <a:xfrm>
          <a:off x="16721" y="1137529"/>
          <a:ext cx="1723294" cy="10034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AE80C42A-E370-4287-AF72-A11925A2CD9C}" type="pres">
      <dgm:prSet presAssocID="{D07B67C2-AE12-4F94-8BAC-F9C742B2BB6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A2B25-1242-4349-832C-1B6EFC711419}" type="pres">
      <dgm:prSet presAssocID="{809A8DD4-4247-42C8-AADD-E8693D62E44D}" presName="spacer" presStyleCnt="0"/>
      <dgm:spPr/>
      <dgm:t>
        <a:bodyPr/>
        <a:lstStyle/>
        <a:p>
          <a:endParaRPr lang="ru-RU"/>
        </a:p>
      </dgm:t>
    </dgm:pt>
    <dgm:pt modelId="{702CD89E-6411-48B0-A98D-23A0CBBFCCEC}" type="pres">
      <dgm:prSet presAssocID="{1E855449-95A6-40BF-A9D6-613537C7652A}" presName="comp" presStyleCnt="0"/>
      <dgm:spPr/>
      <dgm:t>
        <a:bodyPr/>
        <a:lstStyle/>
        <a:p>
          <a:endParaRPr lang="ru-RU"/>
        </a:p>
      </dgm:t>
    </dgm:pt>
    <dgm:pt modelId="{1F3053E5-D605-4DC0-8E07-BA79CDFAE0C7}" type="pres">
      <dgm:prSet presAssocID="{1E855449-95A6-40BF-A9D6-613537C7652A}" presName="box" presStyleLbl="node1" presStyleIdx="2" presStyleCnt="3" custScaleY="13029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770F63A-0878-43FC-9CA3-5C086B20D797}" type="pres">
      <dgm:prSet presAssocID="{1E855449-95A6-40BF-A9D6-613537C7652A}" presName="img" presStyleLbl="fgImgPlace1" presStyleIdx="2" presStyleCnt="3" custScaleX="95251" custScaleY="190682" custLinFactNeighborX="-523" custLinFactNeighborY="-3158"/>
      <dgm:spPr>
        <a:xfrm>
          <a:off x="59458" y="2191815"/>
          <a:ext cx="1645920" cy="11069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0AB5323B-D684-4626-A4A0-77AA6F8FD399}" type="pres">
      <dgm:prSet presAssocID="{1E855449-95A6-40BF-A9D6-613537C7652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6C57B6-F8D7-4207-BFB1-E0049BE28E00}" type="presOf" srcId="{1E855449-95A6-40BF-A9D6-613537C7652A}" destId="{0AB5323B-D684-4626-A4A0-77AA6F8FD399}" srcOrd="1" destOrd="0" presId="urn:microsoft.com/office/officeart/2005/8/layout/vList4#1"/>
    <dgm:cxn modelId="{F703E5A2-A52D-4E45-A8E4-790FBFD3ED5E}" srcId="{DF961ED4-EDC7-4270-9440-797FFAD808AD}" destId="{D07B67C2-AE12-4F94-8BAC-F9C742B2BB66}" srcOrd="1" destOrd="0" parTransId="{0F72CAC4-8D2D-42B6-8524-BCF607DA81B7}" sibTransId="{809A8DD4-4247-42C8-AADD-E8693D62E44D}"/>
    <dgm:cxn modelId="{AF07D51C-AAF6-4961-8E2D-C7BA1DF199CA}" type="presOf" srcId="{D07B67C2-AE12-4F94-8BAC-F9C742B2BB66}" destId="{AE80C42A-E370-4287-AF72-A11925A2CD9C}" srcOrd="1" destOrd="0" presId="urn:microsoft.com/office/officeart/2005/8/layout/vList4#1"/>
    <dgm:cxn modelId="{8C51E140-44C9-455D-9667-E991A206CD8D}" type="presOf" srcId="{0F7ABE33-E811-4DAB-A2EB-CB05E7719119}" destId="{04A301C0-083D-4E83-BCE3-108E873A3968}" srcOrd="1" destOrd="0" presId="urn:microsoft.com/office/officeart/2005/8/layout/vList4#1"/>
    <dgm:cxn modelId="{9C996997-9A32-46A2-A396-07CE390BD6B1}" type="presOf" srcId="{0F7ABE33-E811-4DAB-A2EB-CB05E7719119}" destId="{58E4316B-E255-44E7-B7F3-80C64FFF9FB8}" srcOrd="0" destOrd="0" presId="urn:microsoft.com/office/officeart/2005/8/layout/vList4#1"/>
    <dgm:cxn modelId="{CC0AE7E6-C2AA-43DE-AD68-C106D094BF0F}" srcId="{DF961ED4-EDC7-4270-9440-797FFAD808AD}" destId="{0F7ABE33-E811-4DAB-A2EB-CB05E7719119}" srcOrd="0" destOrd="0" parTransId="{A8EEC485-6D3E-46CE-828B-E6CBB84CFD79}" sibTransId="{0A8AC6D9-8F42-45D9-A2BE-AFCBE39E1670}"/>
    <dgm:cxn modelId="{D8992170-333A-4F41-A55E-3D6C9788FFAB}" srcId="{DF961ED4-EDC7-4270-9440-797FFAD808AD}" destId="{1E855449-95A6-40BF-A9D6-613537C7652A}" srcOrd="2" destOrd="0" parTransId="{67FDC766-ECE5-4AFD-9820-25E38BCE8493}" sibTransId="{3D78C3C9-3F8B-4F14-8F3E-179BCC0C7315}"/>
    <dgm:cxn modelId="{0F0836B5-7F01-4740-93EE-10409E678830}" type="presOf" srcId="{DF961ED4-EDC7-4270-9440-797FFAD808AD}" destId="{B894A977-9D6C-438B-B9CB-66C251F9C422}" srcOrd="0" destOrd="0" presId="urn:microsoft.com/office/officeart/2005/8/layout/vList4#1"/>
    <dgm:cxn modelId="{7CD13989-69AF-454C-BB35-9F70240D3F1D}" type="presOf" srcId="{D07B67C2-AE12-4F94-8BAC-F9C742B2BB66}" destId="{7D2785DB-3838-4D8B-A54A-68B7980357F0}" srcOrd="0" destOrd="0" presId="urn:microsoft.com/office/officeart/2005/8/layout/vList4#1"/>
    <dgm:cxn modelId="{CE840203-F49E-438E-9FD4-C31D830F2A76}" type="presOf" srcId="{1E855449-95A6-40BF-A9D6-613537C7652A}" destId="{1F3053E5-D605-4DC0-8E07-BA79CDFAE0C7}" srcOrd="0" destOrd="0" presId="urn:microsoft.com/office/officeart/2005/8/layout/vList4#1"/>
    <dgm:cxn modelId="{3068A115-A8EA-4083-8B3E-3FFF782C3DC6}" type="presParOf" srcId="{B894A977-9D6C-438B-B9CB-66C251F9C422}" destId="{E7044345-80E4-48C1-80B8-A2ABA43D1353}" srcOrd="0" destOrd="0" presId="urn:microsoft.com/office/officeart/2005/8/layout/vList4#1"/>
    <dgm:cxn modelId="{F8E7D32A-8395-4352-B7C4-FC139ED379AD}" type="presParOf" srcId="{E7044345-80E4-48C1-80B8-A2ABA43D1353}" destId="{58E4316B-E255-44E7-B7F3-80C64FFF9FB8}" srcOrd="0" destOrd="0" presId="urn:microsoft.com/office/officeart/2005/8/layout/vList4#1"/>
    <dgm:cxn modelId="{621274FB-A11E-48E2-8C4A-8862A04F3D9A}" type="presParOf" srcId="{E7044345-80E4-48C1-80B8-A2ABA43D1353}" destId="{807C9697-8944-4545-953A-7B669DD97381}" srcOrd="1" destOrd="0" presId="urn:microsoft.com/office/officeart/2005/8/layout/vList4#1"/>
    <dgm:cxn modelId="{8A659D90-8B28-448E-8B71-0A19FACB0F93}" type="presParOf" srcId="{E7044345-80E4-48C1-80B8-A2ABA43D1353}" destId="{04A301C0-083D-4E83-BCE3-108E873A3968}" srcOrd="2" destOrd="0" presId="urn:microsoft.com/office/officeart/2005/8/layout/vList4#1"/>
    <dgm:cxn modelId="{F95E1BEA-D465-45A6-83FA-83675627CBD0}" type="presParOf" srcId="{B894A977-9D6C-438B-B9CB-66C251F9C422}" destId="{37A42D69-F963-4042-9974-A648B7C285AA}" srcOrd="1" destOrd="0" presId="urn:microsoft.com/office/officeart/2005/8/layout/vList4#1"/>
    <dgm:cxn modelId="{8931BF93-B120-4873-8B5B-2F657360F14F}" type="presParOf" srcId="{B894A977-9D6C-438B-B9CB-66C251F9C422}" destId="{29BD808C-AA14-4EA5-AE63-D16770AC68BE}" srcOrd="2" destOrd="0" presId="urn:microsoft.com/office/officeart/2005/8/layout/vList4#1"/>
    <dgm:cxn modelId="{A9E0D1C2-1B41-46FE-AAA8-344585FFA097}" type="presParOf" srcId="{29BD808C-AA14-4EA5-AE63-D16770AC68BE}" destId="{7D2785DB-3838-4D8B-A54A-68B7980357F0}" srcOrd="0" destOrd="0" presId="urn:microsoft.com/office/officeart/2005/8/layout/vList4#1"/>
    <dgm:cxn modelId="{9248D3A2-4A3D-4A9A-8EF3-331D80D4284B}" type="presParOf" srcId="{29BD808C-AA14-4EA5-AE63-D16770AC68BE}" destId="{C57FD75D-1F08-4657-B546-5CCD6BAF44A7}" srcOrd="1" destOrd="0" presId="urn:microsoft.com/office/officeart/2005/8/layout/vList4#1"/>
    <dgm:cxn modelId="{0416BBEA-42E1-479D-9E4C-BB592F46E31A}" type="presParOf" srcId="{29BD808C-AA14-4EA5-AE63-D16770AC68BE}" destId="{AE80C42A-E370-4287-AF72-A11925A2CD9C}" srcOrd="2" destOrd="0" presId="urn:microsoft.com/office/officeart/2005/8/layout/vList4#1"/>
    <dgm:cxn modelId="{ABDB7E42-9A56-48D2-9740-6DE6D017BF52}" type="presParOf" srcId="{B894A977-9D6C-438B-B9CB-66C251F9C422}" destId="{BE0A2B25-1242-4349-832C-1B6EFC711419}" srcOrd="3" destOrd="0" presId="urn:microsoft.com/office/officeart/2005/8/layout/vList4#1"/>
    <dgm:cxn modelId="{A3E79883-1823-4D46-B796-A0A2281351DB}" type="presParOf" srcId="{B894A977-9D6C-438B-B9CB-66C251F9C422}" destId="{702CD89E-6411-48B0-A98D-23A0CBBFCCEC}" srcOrd="4" destOrd="0" presId="urn:microsoft.com/office/officeart/2005/8/layout/vList4#1"/>
    <dgm:cxn modelId="{ED24BB58-9565-4CCB-B2F9-234923F8344B}" type="presParOf" srcId="{702CD89E-6411-48B0-A98D-23A0CBBFCCEC}" destId="{1F3053E5-D605-4DC0-8E07-BA79CDFAE0C7}" srcOrd="0" destOrd="0" presId="urn:microsoft.com/office/officeart/2005/8/layout/vList4#1"/>
    <dgm:cxn modelId="{08D6CB84-658B-47EE-976D-DE98DE5F68B3}" type="presParOf" srcId="{702CD89E-6411-48B0-A98D-23A0CBBFCCEC}" destId="{2770F63A-0878-43FC-9CA3-5C086B20D797}" srcOrd="1" destOrd="0" presId="urn:microsoft.com/office/officeart/2005/8/layout/vList4#1"/>
    <dgm:cxn modelId="{9BEA35B8-98C7-4541-9505-B08968DA20AC}" type="presParOf" srcId="{702CD89E-6411-48B0-A98D-23A0CBBFCCEC}" destId="{0AB5323B-D684-4626-A4A0-77AA6F8FD39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F7720-D551-4ACF-AB15-82BDC367A1A7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7EECA32-3420-4271-B6C4-E80D86EFF0BD}">
      <dgm:prSet phldrT="[Текст]" custT="1"/>
      <dgm:spPr>
        <a:xfrm>
          <a:off x="540313" y="90203"/>
          <a:ext cx="7949746" cy="131309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ru-RU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mic Sans MS" pitchFamily="66" charset="0"/>
              <a:ea typeface="+mn-ea"/>
              <a:cs typeface="+mn-cs"/>
            </a:rPr>
            <a:t>Проведен мониторинг и корректировка кандидатов – участников инновационного пространства непрерывного педагогического образования в условиях сетевого повышения квалификации.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omic Sans MS" pitchFamily="66" charset="0"/>
            <a:ea typeface="+mn-ea"/>
            <a:cs typeface="Times New Roman" pitchFamily="18" charset="0"/>
          </a:endParaRPr>
        </a:p>
      </dgm:t>
    </dgm:pt>
    <dgm:pt modelId="{3E4D2311-0672-4766-891E-C74864C10F47}" type="parTrans" cxnId="{9BBFD852-3EF8-4258-B99B-3D76A2E43263}">
      <dgm:prSet/>
      <dgm:spPr/>
      <dgm:t>
        <a:bodyPr/>
        <a:lstStyle/>
        <a:p>
          <a:endParaRPr lang="ru-RU"/>
        </a:p>
      </dgm:t>
    </dgm:pt>
    <dgm:pt modelId="{896EAA86-35E0-46EB-939A-B436A57BE8D2}" type="sibTrans" cxnId="{9BBFD852-3EF8-4258-B99B-3D76A2E43263}">
      <dgm:prSet/>
      <dgm:spPr>
        <a:xfrm>
          <a:off x="-5411584" y="-818037"/>
          <a:ext cx="6443649" cy="644364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/>
        </a:p>
      </dgm:t>
    </dgm:pt>
    <dgm:pt modelId="{9448B059-FF9B-4C21-8891-F43608A6D232}">
      <dgm:prSet phldrT="[Текст]" custT="1"/>
      <dgm:spPr>
        <a:xfrm>
          <a:off x="540313" y="3445176"/>
          <a:ext cx="7949746" cy="1231286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mic Sans MS" pitchFamily="66" charset="0"/>
              <a:ea typeface="+mn-ea"/>
              <a:cs typeface="+mn-cs"/>
            </a:rPr>
            <a:t>Прошли обучение на курсах по накопительной системе обучения: на базе ГБОУ ИРО КК учителей обществоведческих дисциплин - 38 чел.; на базе ФГБОУ ВО «АГПУ» 55 чел. 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 pitchFamily="66" charset="0"/>
            <a:ea typeface="+mn-ea"/>
            <a:cs typeface="Times New Roman" pitchFamily="18" charset="0"/>
          </a:endParaRPr>
        </a:p>
      </dgm:t>
    </dgm:pt>
    <dgm:pt modelId="{8F585121-327A-402B-8F03-B17584033F9C}" type="parTrans" cxnId="{3C074C45-E50A-4D89-817C-779E904F57CD}">
      <dgm:prSet/>
      <dgm:spPr/>
      <dgm:t>
        <a:bodyPr/>
        <a:lstStyle/>
        <a:p>
          <a:endParaRPr lang="ru-RU"/>
        </a:p>
      </dgm:t>
    </dgm:pt>
    <dgm:pt modelId="{C244822F-06C6-44BC-BCF5-E5DD99C223F0}" type="sibTrans" cxnId="{3C074C45-E50A-4D89-817C-779E904F57CD}">
      <dgm:prSet/>
      <dgm:spPr/>
      <dgm:t>
        <a:bodyPr/>
        <a:lstStyle/>
        <a:p>
          <a:endParaRPr lang="ru-RU"/>
        </a:p>
      </dgm:t>
    </dgm:pt>
    <dgm:pt modelId="{096BFF54-6112-40A8-A3E9-59E0250D354D}">
      <dgm:prSet phldrT="[Текст]" custT="1"/>
      <dgm:spPr>
        <a:xfrm>
          <a:off x="984223" y="1571636"/>
          <a:ext cx="7527590" cy="73633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mic Sans MS" pitchFamily="66" charset="0"/>
              <a:ea typeface="+mn-ea"/>
              <a:cs typeface="+mn-cs"/>
            </a:rPr>
            <a:t>Участники инновационного пространства непрерывного педагогического образования: 16 ОО из 29 школ района на базе ФГБОУ ВО «АГПУ» и 29 на базе ГБОУ ИРО КК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omic Sans MS" pitchFamily="66" charset="0"/>
            <a:ea typeface="+mn-ea"/>
            <a:cs typeface="Times New Roman" pitchFamily="18" charset="0"/>
          </a:endParaRPr>
        </a:p>
      </dgm:t>
    </dgm:pt>
    <dgm:pt modelId="{1420E4BC-BABD-4FFB-B9EA-BCA0FB6EB675}" type="parTrans" cxnId="{01647E82-8E8C-458D-AD61-FD4988588D0B}">
      <dgm:prSet/>
      <dgm:spPr/>
      <dgm:t>
        <a:bodyPr/>
        <a:lstStyle/>
        <a:p>
          <a:endParaRPr lang="ru-RU"/>
        </a:p>
      </dgm:t>
    </dgm:pt>
    <dgm:pt modelId="{4924788B-1555-4C71-AC7E-EB0D634F0A11}" type="sibTrans" cxnId="{01647E82-8E8C-458D-AD61-FD4988588D0B}">
      <dgm:prSet/>
      <dgm:spPr/>
      <dgm:t>
        <a:bodyPr/>
        <a:lstStyle/>
        <a:p>
          <a:endParaRPr lang="ru-RU"/>
        </a:p>
      </dgm:t>
    </dgm:pt>
    <dgm:pt modelId="{029F2E55-84A7-4D80-B42B-3F51CE7871AB}">
      <dgm:prSet phldrT="[Текст]" custT="1"/>
      <dgm:spPr>
        <a:xfrm>
          <a:off x="962469" y="2587965"/>
          <a:ext cx="7527590" cy="73633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mic Sans MS" pitchFamily="66" charset="0"/>
              <a:ea typeface="+mn-ea"/>
              <a:cs typeface="+mn-cs"/>
            </a:rPr>
            <a:t>Разработаны образовательные мероприятия для  наполнения  образовательной программы сетевого повышения квалификации педагогов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omic Sans MS" pitchFamily="66" charset="0"/>
            <a:ea typeface="+mn-ea"/>
            <a:cs typeface="Times New Roman" pitchFamily="18" charset="0"/>
          </a:endParaRPr>
        </a:p>
      </dgm:t>
    </dgm:pt>
    <dgm:pt modelId="{04AAA3F3-1414-44DF-8712-338561EC9BEC}" type="parTrans" cxnId="{3A498F31-6306-4AE2-B5F2-8047F2C8195B}">
      <dgm:prSet/>
      <dgm:spPr/>
      <dgm:t>
        <a:bodyPr/>
        <a:lstStyle/>
        <a:p>
          <a:endParaRPr lang="ru-RU"/>
        </a:p>
      </dgm:t>
    </dgm:pt>
    <dgm:pt modelId="{02FE2D37-A22C-48CD-A8CF-A4265A80CCBE}" type="sibTrans" cxnId="{3A498F31-6306-4AE2-B5F2-8047F2C8195B}">
      <dgm:prSet/>
      <dgm:spPr/>
      <dgm:t>
        <a:bodyPr/>
        <a:lstStyle/>
        <a:p>
          <a:endParaRPr lang="ru-RU"/>
        </a:p>
      </dgm:t>
    </dgm:pt>
    <dgm:pt modelId="{7BC0A4B3-0587-493C-8C56-CF3A29454CEE}" type="pres">
      <dgm:prSet presAssocID="{5D3F7720-D551-4ACF-AB15-82BDC367A1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E1A7A9-CB49-415C-98E8-152696864DF7}" type="pres">
      <dgm:prSet presAssocID="{5D3F7720-D551-4ACF-AB15-82BDC367A1A7}" presName="Name1" presStyleCnt="0"/>
      <dgm:spPr/>
      <dgm:t>
        <a:bodyPr/>
        <a:lstStyle/>
        <a:p>
          <a:endParaRPr lang="ru-RU"/>
        </a:p>
      </dgm:t>
    </dgm:pt>
    <dgm:pt modelId="{3F14BD6B-BD93-4D34-8F9F-0C6235350A28}" type="pres">
      <dgm:prSet presAssocID="{5D3F7720-D551-4ACF-AB15-82BDC367A1A7}" presName="cycle" presStyleCnt="0"/>
      <dgm:spPr/>
      <dgm:t>
        <a:bodyPr/>
        <a:lstStyle/>
        <a:p>
          <a:endParaRPr lang="ru-RU"/>
        </a:p>
      </dgm:t>
    </dgm:pt>
    <dgm:pt modelId="{568FC7B7-9D54-4CA6-9289-F607CD340741}" type="pres">
      <dgm:prSet presAssocID="{5D3F7720-D551-4ACF-AB15-82BDC367A1A7}" presName="srcNode" presStyleLbl="node1" presStyleIdx="0" presStyleCnt="4"/>
      <dgm:spPr/>
      <dgm:t>
        <a:bodyPr/>
        <a:lstStyle/>
        <a:p>
          <a:endParaRPr lang="ru-RU"/>
        </a:p>
      </dgm:t>
    </dgm:pt>
    <dgm:pt modelId="{0D163626-7C85-4802-B970-92F4254F89B0}" type="pres">
      <dgm:prSet presAssocID="{5D3F7720-D551-4ACF-AB15-82BDC367A1A7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35"/>
          </a:avLst>
        </a:prstGeom>
      </dgm:spPr>
      <dgm:t>
        <a:bodyPr/>
        <a:lstStyle/>
        <a:p>
          <a:endParaRPr lang="ru-RU"/>
        </a:p>
      </dgm:t>
    </dgm:pt>
    <dgm:pt modelId="{C9D7366A-EDED-42CA-BCCD-5BD6D5A31A67}" type="pres">
      <dgm:prSet presAssocID="{5D3F7720-D551-4ACF-AB15-82BDC367A1A7}" presName="extraNode" presStyleLbl="node1" presStyleIdx="0" presStyleCnt="4"/>
      <dgm:spPr/>
      <dgm:t>
        <a:bodyPr/>
        <a:lstStyle/>
        <a:p>
          <a:endParaRPr lang="ru-RU"/>
        </a:p>
      </dgm:t>
    </dgm:pt>
    <dgm:pt modelId="{B3D1C81B-BF46-4FDE-ADA7-6A023B15D3D7}" type="pres">
      <dgm:prSet presAssocID="{5D3F7720-D551-4ACF-AB15-82BDC367A1A7}" presName="dstNode" presStyleLbl="node1" presStyleIdx="0" presStyleCnt="4"/>
      <dgm:spPr/>
      <dgm:t>
        <a:bodyPr/>
        <a:lstStyle/>
        <a:p>
          <a:endParaRPr lang="ru-RU"/>
        </a:p>
      </dgm:t>
    </dgm:pt>
    <dgm:pt modelId="{336C8C4F-E9A0-4EE0-BFED-020F37AD09A1}" type="pres">
      <dgm:prSet presAssocID="{27EECA32-3420-4271-B6C4-E80D86EFF0BD}" presName="text_1" presStyleLbl="node1" presStyleIdx="0" presStyleCnt="4" custScaleY="178330" custLinFactNeighborX="-39" custLinFactNeighborY="-266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344A69A-94E4-4F45-A3BA-3FAD7DB30E3E}" type="pres">
      <dgm:prSet presAssocID="{27EECA32-3420-4271-B6C4-E80D86EFF0BD}" presName="accent_1" presStyleCnt="0"/>
      <dgm:spPr/>
      <dgm:t>
        <a:bodyPr/>
        <a:lstStyle/>
        <a:p>
          <a:endParaRPr lang="ru-RU"/>
        </a:p>
      </dgm:t>
    </dgm:pt>
    <dgm:pt modelId="{678B0FBB-8D8B-4191-A888-8F88A512AE3C}" type="pres">
      <dgm:prSet presAssocID="{27EECA32-3420-4271-B6C4-E80D86EFF0BD}" presName="accentRepeatNode" presStyleLbl="solidFgAcc1" presStyleIdx="0" presStyleCnt="4"/>
      <dgm:spPr>
        <a:xfrm>
          <a:off x="80106" y="286546"/>
          <a:ext cx="920414" cy="920414"/>
        </a:xfrm>
        <a:prstGeom prst="ellipse">
          <a:avLst/>
        </a:prstGeom>
        <a:solidFill>
          <a:srgbClr val="FFFF00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D699D5DF-F111-48F5-83C5-EA0A11291177}" type="pres">
      <dgm:prSet presAssocID="{096BFF54-6112-40A8-A3E9-59E0250D354D}" presName="text_2" presStyleLbl="node1" presStyleIdx="1" presStyleCnt="4" custScaleY="158590" custLinFactNeighborX="-38" custLinFactNeighborY="-50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7948959-FB0F-44BD-917A-73D33E1AE5C9}" type="pres">
      <dgm:prSet presAssocID="{096BFF54-6112-40A8-A3E9-59E0250D354D}" presName="accent_2" presStyleCnt="0"/>
      <dgm:spPr/>
      <dgm:t>
        <a:bodyPr/>
        <a:lstStyle/>
        <a:p>
          <a:endParaRPr lang="ru-RU"/>
        </a:p>
      </dgm:t>
    </dgm:pt>
    <dgm:pt modelId="{73598443-7AC8-49B2-A336-4B1A2703FB24}" type="pres">
      <dgm:prSet presAssocID="{096BFF54-6112-40A8-A3E9-59E0250D354D}" presName="accentRepeatNode" presStyleLbl="solidFgAcc1" presStyleIdx="1" presStyleCnt="4" custLinFactNeighborX="-17490" custLinFactNeighborY="4077"/>
      <dgm:spPr>
        <a:xfrm>
          <a:off x="341281" y="1428760"/>
          <a:ext cx="920414" cy="920414"/>
        </a:xfrm>
        <a:prstGeom prst="ellipse">
          <a:avLst/>
        </a:prstGeom>
        <a:solidFill>
          <a:srgbClr val="FFFF00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E02BFA7D-B9FA-4EF4-9C8D-25398A7AC8AB}" type="pres">
      <dgm:prSet presAssocID="{029F2E55-84A7-4D80-B42B-3F51CE7871AB}" presName="text_3" presStyleLbl="node1" presStyleIdx="2" presStyleCnt="4" custScaleY="149261" custLinFactNeighborX="-38" custLinFactNeighborY="-306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0A94814-C3A6-4770-B111-DC5BE62ADD41}" type="pres">
      <dgm:prSet presAssocID="{029F2E55-84A7-4D80-B42B-3F51CE7871AB}" presName="accent_3" presStyleCnt="0"/>
      <dgm:spPr/>
      <dgm:t>
        <a:bodyPr/>
        <a:lstStyle/>
        <a:p>
          <a:endParaRPr lang="ru-RU"/>
        </a:p>
      </dgm:t>
    </dgm:pt>
    <dgm:pt modelId="{4E4CC659-9690-4B29-AF35-F65DF96C18F6}" type="pres">
      <dgm:prSet presAssocID="{029F2E55-84A7-4D80-B42B-3F51CE7871AB}" presName="accentRepeatNode" presStyleLbl="solidFgAcc1" presStyleIdx="2" presStyleCnt="4" custLinFactNeighborX="-9728" custLinFactNeighborY="-7283"/>
      <dgm:spPr>
        <a:xfrm>
          <a:off x="412724" y="2428890"/>
          <a:ext cx="920414" cy="920414"/>
        </a:xfrm>
        <a:prstGeom prst="ellipse">
          <a:avLst/>
        </a:prstGeom>
        <a:solidFill>
          <a:srgbClr val="FFFF00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67D47DB0-EDA5-4DF4-9B6B-C1B0EBB8D2E7}" type="pres">
      <dgm:prSet presAssocID="{9448B059-FF9B-4C21-8891-F43608A6D232}" presName="text_4" presStyleLbl="node1" presStyleIdx="3" presStyleCnt="4" custScaleY="167219" custLinFactNeighborX="-39" custLinFactNeighborY="3472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4281901-9BE0-48A5-91D4-E6340E26A2DB}" type="pres">
      <dgm:prSet presAssocID="{9448B059-FF9B-4C21-8891-F43608A6D232}" presName="accent_4" presStyleCnt="0"/>
      <dgm:spPr/>
      <dgm:t>
        <a:bodyPr/>
        <a:lstStyle/>
        <a:p>
          <a:endParaRPr lang="ru-RU"/>
        </a:p>
      </dgm:t>
    </dgm:pt>
    <dgm:pt modelId="{3CBFCE19-69EE-4FE4-82C5-CD4ED14D6156}" type="pres">
      <dgm:prSet presAssocID="{9448B059-FF9B-4C21-8891-F43608A6D232}" presName="accentRepeatNode" presStyleLbl="solidFgAcc1" presStyleIdx="3" presStyleCnt="4"/>
      <dgm:spPr>
        <a:xfrm>
          <a:off x="80106" y="3600612"/>
          <a:ext cx="920414" cy="920414"/>
        </a:xfrm>
        <a:prstGeom prst="ellipse">
          <a:avLst/>
        </a:prstGeom>
        <a:solidFill>
          <a:srgbClr val="FFFF00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</dgm:ptLst>
  <dgm:cxnLst>
    <dgm:cxn modelId="{8B9DF1A6-E17B-4141-9601-75F2844C2B67}" type="presOf" srcId="{029F2E55-84A7-4D80-B42B-3F51CE7871AB}" destId="{E02BFA7D-B9FA-4EF4-9C8D-25398A7AC8AB}" srcOrd="0" destOrd="0" presId="urn:microsoft.com/office/officeart/2008/layout/VerticalCurvedList"/>
    <dgm:cxn modelId="{9BBFD852-3EF8-4258-B99B-3D76A2E43263}" srcId="{5D3F7720-D551-4ACF-AB15-82BDC367A1A7}" destId="{27EECA32-3420-4271-B6C4-E80D86EFF0BD}" srcOrd="0" destOrd="0" parTransId="{3E4D2311-0672-4766-891E-C74864C10F47}" sibTransId="{896EAA86-35E0-46EB-939A-B436A57BE8D2}"/>
    <dgm:cxn modelId="{01647E82-8E8C-458D-AD61-FD4988588D0B}" srcId="{5D3F7720-D551-4ACF-AB15-82BDC367A1A7}" destId="{096BFF54-6112-40A8-A3E9-59E0250D354D}" srcOrd="1" destOrd="0" parTransId="{1420E4BC-BABD-4FFB-B9EA-BCA0FB6EB675}" sibTransId="{4924788B-1555-4C71-AC7E-EB0D634F0A11}"/>
    <dgm:cxn modelId="{FEAAD35D-7DE2-49D0-9B88-5E564F1146BD}" type="presOf" srcId="{896EAA86-35E0-46EB-939A-B436A57BE8D2}" destId="{0D163626-7C85-4802-B970-92F4254F89B0}" srcOrd="0" destOrd="0" presId="urn:microsoft.com/office/officeart/2008/layout/VerticalCurvedList"/>
    <dgm:cxn modelId="{2D2F4EB2-A639-4979-B4B8-B0A51D798360}" type="presOf" srcId="{9448B059-FF9B-4C21-8891-F43608A6D232}" destId="{67D47DB0-EDA5-4DF4-9B6B-C1B0EBB8D2E7}" srcOrd="0" destOrd="0" presId="urn:microsoft.com/office/officeart/2008/layout/VerticalCurvedList"/>
    <dgm:cxn modelId="{8245542D-2B6B-4565-BB66-4198E1B56E6E}" type="presOf" srcId="{27EECA32-3420-4271-B6C4-E80D86EFF0BD}" destId="{336C8C4F-E9A0-4EE0-BFED-020F37AD09A1}" srcOrd="0" destOrd="0" presId="urn:microsoft.com/office/officeart/2008/layout/VerticalCurvedList"/>
    <dgm:cxn modelId="{3C074C45-E50A-4D89-817C-779E904F57CD}" srcId="{5D3F7720-D551-4ACF-AB15-82BDC367A1A7}" destId="{9448B059-FF9B-4C21-8891-F43608A6D232}" srcOrd="3" destOrd="0" parTransId="{8F585121-327A-402B-8F03-B17584033F9C}" sibTransId="{C244822F-06C6-44BC-BCF5-E5DD99C223F0}"/>
    <dgm:cxn modelId="{3A498F31-6306-4AE2-B5F2-8047F2C8195B}" srcId="{5D3F7720-D551-4ACF-AB15-82BDC367A1A7}" destId="{029F2E55-84A7-4D80-B42B-3F51CE7871AB}" srcOrd="2" destOrd="0" parTransId="{04AAA3F3-1414-44DF-8712-338561EC9BEC}" sibTransId="{02FE2D37-A22C-48CD-A8CF-A4265A80CCBE}"/>
    <dgm:cxn modelId="{04840437-BB4E-458D-A48A-DBB08A12BAC4}" type="presOf" srcId="{5D3F7720-D551-4ACF-AB15-82BDC367A1A7}" destId="{7BC0A4B3-0587-493C-8C56-CF3A29454CEE}" srcOrd="0" destOrd="0" presId="urn:microsoft.com/office/officeart/2008/layout/VerticalCurvedList"/>
    <dgm:cxn modelId="{E291EC3D-E4E8-40A4-B2D8-2B181FE4A43C}" type="presOf" srcId="{096BFF54-6112-40A8-A3E9-59E0250D354D}" destId="{D699D5DF-F111-48F5-83C5-EA0A11291177}" srcOrd="0" destOrd="0" presId="urn:microsoft.com/office/officeart/2008/layout/VerticalCurvedList"/>
    <dgm:cxn modelId="{715FC434-B306-4B59-8D45-5FF97338B984}" type="presParOf" srcId="{7BC0A4B3-0587-493C-8C56-CF3A29454CEE}" destId="{81E1A7A9-CB49-415C-98E8-152696864DF7}" srcOrd="0" destOrd="0" presId="urn:microsoft.com/office/officeart/2008/layout/VerticalCurvedList"/>
    <dgm:cxn modelId="{800FA9D0-7A41-4836-9499-767AEE505691}" type="presParOf" srcId="{81E1A7A9-CB49-415C-98E8-152696864DF7}" destId="{3F14BD6B-BD93-4D34-8F9F-0C6235350A28}" srcOrd="0" destOrd="0" presId="urn:microsoft.com/office/officeart/2008/layout/VerticalCurvedList"/>
    <dgm:cxn modelId="{454F4D48-331C-4392-8E41-ACA699E05FB0}" type="presParOf" srcId="{3F14BD6B-BD93-4D34-8F9F-0C6235350A28}" destId="{568FC7B7-9D54-4CA6-9289-F607CD340741}" srcOrd="0" destOrd="0" presId="urn:microsoft.com/office/officeart/2008/layout/VerticalCurvedList"/>
    <dgm:cxn modelId="{000C80C3-31E6-49CC-8DB7-2602088CD52C}" type="presParOf" srcId="{3F14BD6B-BD93-4D34-8F9F-0C6235350A28}" destId="{0D163626-7C85-4802-B970-92F4254F89B0}" srcOrd="1" destOrd="0" presId="urn:microsoft.com/office/officeart/2008/layout/VerticalCurvedList"/>
    <dgm:cxn modelId="{69867EA5-7F48-4E20-8574-DBADB7D8599D}" type="presParOf" srcId="{3F14BD6B-BD93-4D34-8F9F-0C6235350A28}" destId="{C9D7366A-EDED-42CA-BCCD-5BD6D5A31A67}" srcOrd="2" destOrd="0" presId="urn:microsoft.com/office/officeart/2008/layout/VerticalCurvedList"/>
    <dgm:cxn modelId="{FA9B1294-AA86-42D7-91F1-05D82FF1BF16}" type="presParOf" srcId="{3F14BD6B-BD93-4D34-8F9F-0C6235350A28}" destId="{B3D1C81B-BF46-4FDE-ADA7-6A023B15D3D7}" srcOrd="3" destOrd="0" presId="urn:microsoft.com/office/officeart/2008/layout/VerticalCurvedList"/>
    <dgm:cxn modelId="{566E7926-4CAB-4F0E-83B8-D0D234068F15}" type="presParOf" srcId="{81E1A7A9-CB49-415C-98E8-152696864DF7}" destId="{336C8C4F-E9A0-4EE0-BFED-020F37AD09A1}" srcOrd="1" destOrd="0" presId="urn:microsoft.com/office/officeart/2008/layout/VerticalCurvedList"/>
    <dgm:cxn modelId="{E04E2681-00CD-4BD1-A208-CA280C9DA910}" type="presParOf" srcId="{81E1A7A9-CB49-415C-98E8-152696864DF7}" destId="{9344A69A-94E4-4F45-A3BA-3FAD7DB30E3E}" srcOrd="2" destOrd="0" presId="urn:microsoft.com/office/officeart/2008/layout/VerticalCurvedList"/>
    <dgm:cxn modelId="{07C08DE5-FD86-47A5-8038-50910589A106}" type="presParOf" srcId="{9344A69A-94E4-4F45-A3BA-3FAD7DB30E3E}" destId="{678B0FBB-8D8B-4191-A888-8F88A512AE3C}" srcOrd="0" destOrd="0" presId="urn:microsoft.com/office/officeart/2008/layout/VerticalCurvedList"/>
    <dgm:cxn modelId="{A514517D-0507-427F-82B4-CA3776000FE3}" type="presParOf" srcId="{81E1A7A9-CB49-415C-98E8-152696864DF7}" destId="{D699D5DF-F111-48F5-83C5-EA0A11291177}" srcOrd="3" destOrd="0" presId="urn:microsoft.com/office/officeart/2008/layout/VerticalCurvedList"/>
    <dgm:cxn modelId="{9ADE32B9-F96C-4172-9FB8-0B3D11A92691}" type="presParOf" srcId="{81E1A7A9-CB49-415C-98E8-152696864DF7}" destId="{C7948959-FB0F-44BD-917A-73D33E1AE5C9}" srcOrd="4" destOrd="0" presId="urn:microsoft.com/office/officeart/2008/layout/VerticalCurvedList"/>
    <dgm:cxn modelId="{AEF30650-82CE-45BE-B990-7A76AED66A99}" type="presParOf" srcId="{C7948959-FB0F-44BD-917A-73D33E1AE5C9}" destId="{73598443-7AC8-49B2-A336-4B1A2703FB24}" srcOrd="0" destOrd="0" presId="urn:microsoft.com/office/officeart/2008/layout/VerticalCurvedList"/>
    <dgm:cxn modelId="{B6FAA82C-60FB-4D92-81FA-1DEC26F2C1A3}" type="presParOf" srcId="{81E1A7A9-CB49-415C-98E8-152696864DF7}" destId="{E02BFA7D-B9FA-4EF4-9C8D-25398A7AC8AB}" srcOrd="5" destOrd="0" presId="urn:microsoft.com/office/officeart/2008/layout/VerticalCurvedList"/>
    <dgm:cxn modelId="{28C780E5-430E-4101-B8F9-A4D5DB3C5465}" type="presParOf" srcId="{81E1A7A9-CB49-415C-98E8-152696864DF7}" destId="{40A94814-C3A6-4770-B111-DC5BE62ADD41}" srcOrd="6" destOrd="0" presId="urn:microsoft.com/office/officeart/2008/layout/VerticalCurvedList"/>
    <dgm:cxn modelId="{1C684466-63F8-4CE4-A1E2-F0B02C376726}" type="presParOf" srcId="{40A94814-C3A6-4770-B111-DC5BE62ADD41}" destId="{4E4CC659-9690-4B29-AF35-F65DF96C18F6}" srcOrd="0" destOrd="0" presId="urn:microsoft.com/office/officeart/2008/layout/VerticalCurvedList"/>
    <dgm:cxn modelId="{252D301A-B317-4164-89C7-D1F35411BD08}" type="presParOf" srcId="{81E1A7A9-CB49-415C-98E8-152696864DF7}" destId="{67D47DB0-EDA5-4DF4-9B6B-C1B0EBB8D2E7}" srcOrd="7" destOrd="0" presId="urn:microsoft.com/office/officeart/2008/layout/VerticalCurvedList"/>
    <dgm:cxn modelId="{307735A4-A023-4137-A8CA-CDE272153DCF}" type="presParOf" srcId="{81E1A7A9-CB49-415C-98E8-152696864DF7}" destId="{A4281901-9BE0-48A5-91D4-E6340E26A2DB}" srcOrd="8" destOrd="0" presId="urn:microsoft.com/office/officeart/2008/layout/VerticalCurvedList"/>
    <dgm:cxn modelId="{CF6F0BB1-A23C-46E2-B518-4102A4DDC8DE}" type="presParOf" srcId="{A4281901-9BE0-48A5-91D4-E6340E26A2DB}" destId="{3CBFCE19-69EE-4FE4-82C5-CD4ED14D61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F7720-D551-4ACF-AB15-82BDC367A1A7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7EECA32-3420-4271-B6C4-E80D86EFF0BD}">
      <dgm:prSet phldrT="[Текст]" custT="1"/>
      <dgm:spPr>
        <a:xfrm>
          <a:off x="540313" y="90203"/>
          <a:ext cx="7949746" cy="131309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ru-RU" sz="1800" b="1" dirty="0" smtClean="0">
              <a:latin typeface="Comic Sans MS" panose="030F0702030302020204" pitchFamily="66" charset="0"/>
            </a:rPr>
            <a:t>Определены способы и механизмы взаимодействия субъектов сети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omic Sans MS" pitchFamily="66" charset="0"/>
            <a:ea typeface="+mn-ea"/>
            <a:cs typeface="Times New Roman" pitchFamily="18" charset="0"/>
          </a:endParaRPr>
        </a:p>
      </dgm:t>
    </dgm:pt>
    <dgm:pt modelId="{3E4D2311-0672-4766-891E-C74864C10F47}" type="parTrans" cxnId="{9BBFD852-3EF8-4258-B99B-3D76A2E43263}">
      <dgm:prSet/>
      <dgm:spPr/>
      <dgm:t>
        <a:bodyPr/>
        <a:lstStyle/>
        <a:p>
          <a:endParaRPr lang="ru-RU" sz="1800"/>
        </a:p>
      </dgm:t>
    </dgm:pt>
    <dgm:pt modelId="{896EAA86-35E0-46EB-939A-B436A57BE8D2}" type="sibTrans" cxnId="{9BBFD852-3EF8-4258-B99B-3D76A2E43263}">
      <dgm:prSet/>
      <dgm:spPr>
        <a:xfrm>
          <a:off x="-5411584" y="-818037"/>
          <a:ext cx="6443649" cy="644364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 sz="1800"/>
        </a:p>
      </dgm:t>
    </dgm:pt>
    <dgm:pt modelId="{096BFF54-6112-40A8-A3E9-59E0250D354D}">
      <dgm:prSet phldrT="[Текст]" custT="1"/>
      <dgm:spPr>
        <a:xfrm>
          <a:off x="984223" y="1571636"/>
          <a:ext cx="7527590" cy="73633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mic Sans MS" pitchFamily="66" charset="0"/>
              <a:ea typeface="+mn-ea"/>
              <a:cs typeface="+mn-cs"/>
            </a:rPr>
            <a:t>Разработаны локальные нормативные акты,  регламентирующие реализацию   модели   сетевого взаимодействия      при    организации повышения квалификации педагогов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omic Sans MS" pitchFamily="66" charset="0"/>
            <a:ea typeface="+mn-ea"/>
            <a:cs typeface="Times New Roman" pitchFamily="18" charset="0"/>
          </a:endParaRPr>
        </a:p>
      </dgm:t>
    </dgm:pt>
    <dgm:pt modelId="{1420E4BC-BABD-4FFB-B9EA-BCA0FB6EB675}" type="parTrans" cxnId="{01647E82-8E8C-458D-AD61-FD4988588D0B}">
      <dgm:prSet/>
      <dgm:spPr/>
      <dgm:t>
        <a:bodyPr/>
        <a:lstStyle/>
        <a:p>
          <a:endParaRPr lang="ru-RU" sz="1800"/>
        </a:p>
      </dgm:t>
    </dgm:pt>
    <dgm:pt modelId="{4924788B-1555-4C71-AC7E-EB0D634F0A11}" type="sibTrans" cxnId="{01647E82-8E8C-458D-AD61-FD4988588D0B}">
      <dgm:prSet/>
      <dgm:spPr/>
      <dgm:t>
        <a:bodyPr/>
        <a:lstStyle/>
        <a:p>
          <a:endParaRPr lang="ru-RU" sz="1800"/>
        </a:p>
      </dgm:t>
    </dgm:pt>
    <dgm:pt modelId="{029F2E55-84A7-4D80-B42B-3F51CE7871AB}">
      <dgm:prSet phldrT="[Текст]" custT="1"/>
      <dgm:spPr>
        <a:xfrm>
          <a:off x="962469" y="2587965"/>
          <a:ext cx="7527590" cy="73633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mic Sans MS" pitchFamily="66" charset="0"/>
              <a:ea typeface="+mn-ea"/>
              <a:cs typeface="+mn-cs"/>
            </a:rPr>
            <a:t>Разработаны критерии и показатели эффективности инновационного педагогического пространства непрерывного педагогического образования      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omic Sans MS" pitchFamily="66" charset="0"/>
            <a:ea typeface="+mn-ea"/>
            <a:cs typeface="Times New Roman" pitchFamily="18" charset="0"/>
          </a:endParaRPr>
        </a:p>
      </dgm:t>
    </dgm:pt>
    <dgm:pt modelId="{04AAA3F3-1414-44DF-8712-338561EC9BEC}" type="parTrans" cxnId="{3A498F31-6306-4AE2-B5F2-8047F2C8195B}">
      <dgm:prSet/>
      <dgm:spPr/>
      <dgm:t>
        <a:bodyPr/>
        <a:lstStyle/>
        <a:p>
          <a:endParaRPr lang="ru-RU" sz="1800"/>
        </a:p>
      </dgm:t>
    </dgm:pt>
    <dgm:pt modelId="{02FE2D37-A22C-48CD-A8CF-A4265A80CCBE}" type="sibTrans" cxnId="{3A498F31-6306-4AE2-B5F2-8047F2C8195B}">
      <dgm:prSet/>
      <dgm:spPr/>
      <dgm:t>
        <a:bodyPr/>
        <a:lstStyle/>
        <a:p>
          <a:endParaRPr lang="ru-RU" sz="1800"/>
        </a:p>
      </dgm:t>
    </dgm:pt>
    <dgm:pt modelId="{7BC0A4B3-0587-493C-8C56-CF3A29454CEE}" type="pres">
      <dgm:prSet presAssocID="{5D3F7720-D551-4ACF-AB15-82BDC367A1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E1A7A9-CB49-415C-98E8-152696864DF7}" type="pres">
      <dgm:prSet presAssocID="{5D3F7720-D551-4ACF-AB15-82BDC367A1A7}" presName="Name1" presStyleCnt="0"/>
      <dgm:spPr/>
      <dgm:t>
        <a:bodyPr/>
        <a:lstStyle/>
        <a:p>
          <a:endParaRPr lang="ru-RU"/>
        </a:p>
      </dgm:t>
    </dgm:pt>
    <dgm:pt modelId="{3F14BD6B-BD93-4D34-8F9F-0C6235350A28}" type="pres">
      <dgm:prSet presAssocID="{5D3F7720-D551-4ACF-AB15-82BDC367A1A7}" presName="cycle" presStyleCnt="0"/>
      <dgm:spPr/>
      <dgm:t>
        <a:bodyPr/>
        <a:lstStyle/>
        <a:p>
          <a:endParaRPr lang="ru-RU"/>
        </a:p>
      </dgm:t>
    </dgm:pt>
    <dgm:pt modelId="{568FC7B7-9D54-4CA6-9289-F607CD340741}" type="pres">
      <dgm:prSet presAssocID="{5D3F7720-D551-4ACF-AB15-82BDC367A1A7}" presName="srcNode" presStyleLbl="node1" presStyleIdx="0" presStyleCnt="3"/>
      <dgm:spPr/>
      <dgm:t>
        <a:bodyPr/>
        <a:lstStyle/>
        <a:p>
          <a:endParaRPr lang="ru-RU"/>
        </a:p>
      </dgm:t>
    </dgm:pt>
    <dgm:pt modelId="{0D163626-7C85-4802-B970-92F4254F89B0}" type="pres">
      <dgm:prSet presAssocID="{5D3F7720-D551-4ACF-AB15-82BDC367A1A7}" presName="conn" presStyleLbl="parChTrans1D2" presStyleIdx="0" presStyleCnt="1" custScaleX="103750" custScaleY="106128"/>
      <dgm:spPr>
        <a:prstGeom prst="blockArc">
          <a:avLst>
            <a:gd name="adj1" fmla="val 18900000"/>
            <a:gd name="adj2" fmla="val 2700000"/>
            <a:gd name="adj3" fmla="val 335"/>
          </a:avLst>
        </a:prstGeom>
      </dgm:spPr>
      <dgm:t>
        <a:bodyPr/>
        <a:lstStyle/>
        <a:p>
          <a:endParaRPr lang="ru-RU"/>
        </a:p>
      </dgm:t>
    </dgm:pt>
    <dgm:pt modelId="{C9D7366A-EDED-42CA-BCCD-5BD6D5A31A67}" type="pres">
      <dgm:prSet presAssocID="{5D3F7720-D551-4ACF-AB15-82BDC367A1A7}" presName="extraNode" presStyleLbl="node1" presStyleIdx="0" presStyleCnt="3"/>
      <dgm:spPr/>
      <dgm:t>
        <a:bodyPr/>
        <a:lstStyle/>
        <a:p>
          <a:endParaRPr lang="ru-RU"/>
        </a:p>
      </dgm:t>
    </dgm:pt>
    <dgm:pt modelId="{B3D1C81B-BF46-4FDE-ADA7-6A023B15D3D7}" type="pres">
      <dgm:prSet presAssocID="{5D3F7720-D551-4ACF-AB15-82BDC367A1A7}" presName="dstNode" presStyleLbl="node1" presStyleIdx="0" presStyleCnt="3"/>
      <dgm:spPr/>
      <dgm:t>
        <a:bodyPr/>
        <a:lstStyle/>
        <a:p>
          <a:endParaRPr lang="ru-RU"/>
        </a:p>
      </dgm:t>
    </dgm:pt>
    <dgm:pt modelId="{336C8C4F-E9A0-4EE0-BFED-020F37AD09A1}" type="pres">
      <dgm:prSet presAssocID="{27EECA32-3420-4271-B6C4-E80D86EFF0BD}" presName="text_1" presStyleLbl="node1" presStyleIdx="0" presStyleCnt="3" custScaleX="95051" custScaleY="122966" custLinFactNeighborX="2335" custLinFactNeighborY="-6594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344A69A-94E4-4F45-A3BA-3FAD7DB30E3E}" type="pres">
      <dgm:prSet presAssocID="{27EECA32-3420-4271-B6C4-E80D86EFF0BD}" presName="accent_1" presStyleCnt="0"/>
      <dgm:spPr/>
      <dgm:t>
        <a:bodyPr/>
        <a:lstStyle/>
        <a:p>
          <a:endParaRPr lang="ru-RU"/>
        </a:p>
      </dgm:t>
    </dgm:pt>
    <dgm:pt modelId="{678B0FBB-8D8B-4191-A888-8F88A512AE3C}" type="pres">
      <dgm:prSet presAssocID="{27EECA32-3420-4271-B6C4-E80D86EFF0BD}" presName="accentRepeatNode" presStyleLbl="solidFgAcc1" presStyleIdx="0" presStyleCnt="3" custLinFactNeighborX="3869" custLinFactNeighborY="-29696"/>
      <dgm:spPr>
        <a:xfrm>
          <a:off x="80106" y="286546"/>
          <a:ext cx="920414" cy="920414"/>
        </a:xfrm>
        <a:prstGeom prst="ellipse">
          <a:avLst/>
        </a:prstGeom>
        <a:solidFill>
          <a:srgbClr val="FFFF00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D699D5DF-F111-48F5-83C5-EA0A11291177}" type="pres">
      <dgm:prSet presAssocID="{096BFF54-6112-40A8-A3E9-59E0250D354D}" presName="text_2" presStyleLbl="node1" presStyleIdx="1" presStyleCnt="3" custScaleX="99435" custScaleY="150705" custLinFactNeighborX="376" custLinFactNeighborY="-314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7948959-FB0F-44BD-917A-73D33E1AE5C9}" type="pres">
      <dgm:prSet presAssocID="{096BFF54-6112-40A8-A3E9-59E0250D354D}" presName="accent_2" presStyleCnt="0"/>
      <dgm:spPr/>
      <dgm:t>
        <a:bodyPr/>
        <a:lstStyle/>
        <a:p>
          <a:endParaRPr lang="ru-RU"/>
        </a:p>
      </dgm:t>
    </dgm:pt>
    <dgm:pt modelId="{73598443-7AC8-49B2-A336-4B1A2703FB24}" type="pres">
      <dgm:prSet presAssocID="{096BFF54-6112-40A8-A3E9-59E0250D354D}" presName="accentRepeatNode" presStyleLbl="solidFgAcc1" presStyleIdx="1" presStyleCnt="3" custLinFactNeighborX="-8968" custLinFactNeighborY="-26633"/>
      <dgm:spPr>
        <a:xfrm>
          <a:off x="341281" y="1428760"/>
          <a:ext cx="920414" cy="920414"/>
        </a:xfrm>
        <a:prstGeom prst="ellipse">
          <a:avLst/>
        </a:prstGeom>
        <a:solidFill>
          <a:srgbClr val="FFFF00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E02BFA7D-B9FA-4EF4-9C8D-25398A7AC8AB}" type="pres">
      <dgm:prSet presAssocID="{029F2E55-84A7-4D80-B42B-3F51CE7871AB}" presName="text_3" presStyleLbl="node1" presStyleIdx="2" presStyleCnt="3" custScaleX="100111" custScaleY="149261" custLinFactNeighborX="593" custLinFactNeighborY="-57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0A94814-C3A6-4770-B111-DC5BE62ADD41}" type="pres">
      <dgm:prSet presAssocID="{029F2E55-84A7-4D80-B42B-3F51CE7871AB}" presName="accent_3" presStyleCnt="0"/>
      <dgm:spPr/>
      <dgm:t>
        <a:bodyPr/>
        <a:lstStyle/>
        <a:p>
          <a:endParaRPr lang="ru-RU"/>
        </a:p>
      </dgm:t>
    </dgm:pt>
    <dgm:pt modelId="{4E4CC659-9690-4B29-AF35-F65DF96C18F6}" type="pres">
      <dgm:prSet presAssocID="{029F2E55-84A7-4D80-B42B-3F51CE7871AB}" presName="accentRepeatNode" presStyleLbl="solidFgAcc1" presStyleIdx="2" presStyleCnt="3" custLinFactNeighborX="-9728" custLinFactNeighborY="-7283"/>
      <dgm:spPr>
        <a:xfrm>
          <a:off x="412724" y="2428890"/>
          <a:ext cx="920414" cy="920414"/>
        </a:xfrm>
        <a:prstGeom prst="ellipse">
          <a:avLst/>
        </a:prstGeom>
        <a:solidFill>
          <a:srgbClr val="FFFF00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</dgm:ptLst>
  <dgm:cxnLst>
    <dgm:cxn modelId="{381301FB-BD45-4ED4-8E36-57A5783BFD92}" type="presOf" srcId="{096BFF54-6112-40A8-A3E9-59E0250D354D}" destId="{D699D5DF-F111-48F5-83C5-EA0A11291177}" srcOrd="0" destOrd="0" presId="urn:microsoft.com/office/officeart/2008/layout/VerticalCurvedList"/>
    <dgm:cxn modelId="{370A26E4-2D7D-4285-A4EC-531F4EBF916A}" type="presOf" srcId="{029F2E55-84A7-4D80-B42B-3F51CE7871AB}" destId="{E02BFA7D-B9FA-4EF4-9C8D-25398A7AC8AB}" srcOrd="0" destOrd="0" presId="urn:microsoft.com/office/officeart/2008/layout/VerticalCurvedList"/>
    <dgm:cxn modelId="{01647E82-8E8C-458D-AD61-FD4988588D0B}" srcId="{5D3F7720-D551-4ACF-AB15-82BDC367A1A7}" destId="{096BFF54-6112-40A8-A3E9-59E0250D354D}" srcOrd="1" destOrd="0" parTransId="{1420E4BC-BABD-4FFB-B9EA-BCA0FB6EB675}" sibTransId="{4924788B-1555-4C71-AC7E-EB0D634F0A11}"/>
    <dgm:cxn modelId="{9BBFD852-3EF8-4258-B99B-3D76A2E43263}" srcId="{5D3F7720-D551-4ACF-AB15-82BDC367A1A7}" destId="{27EECA32-3420-4271-B6C4-E80D86EFF0BD}" srcOrd="0" destOrd="0" parTransId="{3E4D2311-0672-4766-891E-C74864C10F47}" sibTransId="{896EAA86-35E0-46EB-939A-B436A57BE8D2}"/>
    <dgm:cxn modelId="{3A498F31-6306-4AE2-B5F2-8047F2C8195B}" srcId="{5D3F7720-D551-4ACF-AB15-82BDC367A1A7}" destId="{029F2E55-84A7-4D80-B42B-3F51CE7871AB}" srcOrd="2" destOrd="0" parTransId="{04AAA3F3-1414-44DF-8712-338561EC9BEC}" sibTransId="{02FE2D37-A22C-48CD-A8CF-A4265A80CCBE}"/>
    <dgm:cxn modelId="{1BA6E0DE-B211-46D1-9CAC-592A1ECA5DD2}" type="presOf" srcId="{27EECA32-3420-4271-B6C4-E80D86EFF0BD}" destId="{336C8C4F-E9A0-4EE0-BFED-020F37AD09A1}" srcOrd="0" destOrd="0" presId="urn:microsoft.com/office/officeart/2008/layout/VerticalCurvedList"/>
    <dgm:cxn modelId="{DFEE4C6D-51F8-47CD-925A-B4FABA447DA9}" type="presOf" srcId="{5D3F7720-D551-4ACF-AB15-82BDC367A1A7}" destId="{7BC0A4B3-0587-493C-8C56-CF3A29454CEE}" srcOrd="0" destOrd="0" presId="urn:microsoft.com/office/officeart/2008/layout/VerticalCurvedList"/>
    <dgm:cxn modelId="{FB4181A2-1F3B-48CC-ACB2-CB9FEEF4B0AB}" type="presOf" srcId="{896EAA86-35E0-46EB-939A-B436A57BE8D2}" destId="{0D163626-7C85-4802-B970-92F4254F89B0}" srcOrd="0" destOrd="0" presId="urn:microsoft.com/office/officeart/2008/layout/VerticalCurvedList"/>
    <dgm:cxn modelId="{B6F5480E-C6B2-438E-9D73-29A1193D2EF4}" type="presParOf" srcId="{7BC0A4B3-0587-493C-8C56-CF3A29454CEE}" destId="{81E1A7A9-CB49-415C-98E8-152696864DF7}" srcOrd="0" destOrd="0" presId="urn:microsoft.com/office/officeart/2008/layout/VerticalCurvedList"/>
    <dgm:cxn modelId="{818E2288-818F-4EF8-ADA4-0CEF08626586}" type="presParOf" srcId="{81E1A7A9-CB49-415C-98E8-152696864DF7}" destId="{3F14BD6B-BD93-4D34-8F9F-0C6235350A28}" srcOrd="0" destOrd="0" presId="urn:microsoft.com/office/officeart/2008/layout/VerticalCurvedList"/>
    <dgm:cxn modelId="{5B046DBE-27D9-49CA-A133-DDE1E652CD36}" type="presParOf" srcId="{3F14BD6B-BD93-4D34-8F9F-0C6235350A28}" destId="{568FC7B7-9D54-4CA6-9289-F607CD340741}" srcOrd="0" destOrd="0" presId="urn:microsoft.com/office/officeart/2008/layout/VerticalCurvedList"/>
    <dgm:cxn modelId="{808BD359-9EAB-4E4B-9AC6-8EC7BC0742C4}" type="presParOf" srcId="{3F14BD6B-BD93-4D34-8F9F-0C6235350A28}" destId="{0D163626-7C85-4802-B970-92F4254F89B0}" srcOrd="1" destOrd="0" presId="urn:microsoft.com/office/officeart/2008/layout/VerticalCurvedList"/>
    <dgm:cxn modelId="{55F32121-F526-4E82-88CD-68229846E4F2}" type="presParOf" srcId="{3F14BD6B-BD93-4D34-8F9F-0C6235350A28}" destId="{C9D7366A-EDED-42CA-BCCD-5BD6D5A31A67}" srcOrd="2" destOrd="0" presId="urn:microsoft.com/office/officeart/2008/layout/VerticalCurvedList"/>
    <dgm:cxn modelId="{3EDCF0AE-F52F-46BA-8778-AE4942A5B1CC}" type="presParOf" srcId="{3F14BD6B-BD93-4D34-8F9F-0C6235350A28}" destId="{B3D1C81B-BF46-4FDE-ADA7-6A023B15D3D7}" srcOrd="3" destOrd="0" presId="urn:microsoft.com/office/officeart/2008/layout/VerticalCurvedList"/>
    <dgm:cxn modelId="{6000CD51-DC1F-4775-84CB-93248744C5AD}" type="presParOf" srcId="{81E1A7A9-CB49-415C-98E8-152696864DF7}" destId="{336C8C4F-E9A0-4EE0-BFED-020F37AD09A1}" srcOrd="1" destOrd="0" presId="urn:microsoft.com/office/officeart/2008/layout/VerticalCurvedList"/>
    <dgm:cxn modelId="{756B58FF-1737-4933-A028-B72F2D4D9321}" type="presParOf" srcId="{81E1A7A9-CB49-415C-98E8-152696864DF7}" destId="{9344A69A-94E4-4F45-A3BA-3FAD7DB30E3E}" srcOrd="2" destOrd="0" presId="urn:microsoft.com/office/officeart/2008/layout/VerticalCurvedList"/>
    <dgm:cxn modelId="{C2132A49-23F8-4167-A571-1DE29D6385BB}" type="presParOf" srcId="{9344A69A-94E4-4F45-A3BA-3FAD7DB30E3E}" destId="{678B0FBB-8D8B-4191-A888-8F88A512AE3C}" srcOrd="0" destOrd="0" presId="urn:microsoft.com/office/officeart/2008/layout/VerticalCurvedList"/>
    <dgm:cxn modelId="{63A67D1C-18A8-4641-9E6F-46AF99E85F7D}" type="presParOf" srcId="{81E1A7A9-CB49-415C-98E8-152696864DF7}" destId="{D699D5DF-F111-48F5-83C5-EA0A11291177}" srcOrd="3" destOrd="0" presId="urn:microsoft.com/office/officeart/2008/layout/VerticalCurvedList"/>
    <dgm:cxn modelId="{E37E42B1-FC38-4A25-9197-EC80867B1070}" type="presParOf" srcId="{81E1A7A9-CB49-415C-98E8-152696864DF7}" destId="{C7948959-FB0F-44BD-917A-73D33E1AE5C9}" srcOrd="4" destOrd="0" presId="urn:microsoft.com/office/officeart/2008/layout/VerticalCurvedList"/>
    <dgm:cxn modelId="{55530520-BFD0-425E-92D6-850261FADAC9}" type="presParOf" srcId="{C7948959-FB0F-44BD-917A-73D33E1AE5C9}" destId="{73598443-7AC8-49B2-A336-4B1A2703FB24}" srcOrd="0" destOrd="0" presId="urn:microsoft.com/office/officeart/2008/layout/VerticalCurvedList"/>
    <dgm:cxn modelId="{4F2C988E-D579-47EC-9062-3E173803F0AA}" type="presParOf" srcId="{81E1A7A9-CB49-415C-98E8-152696864DF7}" destId="{E02BFA7D-B9FA-4EF4-9C8D-25398A7AC8AB}" srcOrd="5" destOrd="0" presId="urn:microsoft.com/office/officeart/2008/layout/VerticalCurvedList"/>
    <dgm:cxn modelId="{B6CEAA92-04D1-4DCF-A1F8-50D1A3E39877}" type="presParOf" srcId="{81E1A7A9-CB49-415C-98E8-152696864DF7}" destId="{40A94814-C3A6-4770-B111-DC5BE62ADD41}" srcOrd="6" destOrd="0" presId="urn:microsoft.com/office/officeart/2008/layout/VerticalCurvedList"/>
    <dgm:cxn modelId="{8D4487C6-C9A9-4A50-A0FE-4EFBC0A455A5}" type="presParOf" srcId="{40A94814-C3A6-4770-B111-DC5BE62ADD41}" destId="{4E4CC659-9690-4B29-AF35-F65DF96C1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4E746-ED11-4447-A36B-CCDE68FCE8E4}" type="doc">
      <dgm:prSet loTypeId="urn:microsoft.com/office/officeart/2005/8/layout/vList3#2" loCatId="list" qsTypeId="urn:microsoft.com/office/officeart/2005/8/quickstyle/3d3" qsCatId="3D" csTypeId="urn:microsoft.com/office/officeart/2005/8/colors/accent4_5" csCatId="accent4" phldr="1"/>
      <dgm:spPr/>
    </dgm:pt>
    <dgm:pt modelId="{BD4EFC9C-FB1B-41D8-92ED-67437D9467BE}">
      <dgm:prSet phldrT="[Текст]" custT="1"/>
      <dgm:spPr>
        <a:xfrm rot="10800000">
          <a:off x="-1" y="130337"/>
          <a:ext cx="8501125" cy="1167536"/>
        </a:xfrm>
      </dgm:spPr>
      <dgm:t>
        <a:bodyPr/>
        <a:lstStyle/>
        <a:p>
          <a:pPr algn="r"/>
          <a:r>
            <a:rPr lang="ru-RU" sz="1600" b="1" i="0" dirty="0" smtClean="0">
              <a:latin typeface="Comic Sans MS" pitchFamily="66" charset="0"/>
              <a:ea typeface="+mn-ea"/>
              <a:cs typeface="+mn-cs"/>
            </a:rPr>
            <a:t>Профессиональное </a:t>
          </a:r>
          <a:r>
            <a:rPr lang="ru-RU" sz="2000" b="1" i="1" dirty="0" smtClean="0">
              <a:latin typeface="Comic Sans MS" pitchFamily="66" charset="0"/>
              <a:ea typeface="+mn-ea"/>
              <a:cs typeface="+mn-cs"/>
            </a:rPr>
            <a:t>развитие </a:t>
          </a:r>
          <a:r>
            <a:rPr lang="ru-RU" sz="1600" b="1" i="0" dirty="0" smtClean="0">
              <a:latin typeface="Comic Sans MS" pitchFamily="66" charset="0"/>
              <a:ea typeface="+mn-ea"/>
              <a:cs typeface="+mn-cs"/>
            </a:rPr>
            <a:t>учительских кадров </a:t>
          </a:r>
        </a:p>
        <a:p>
          <a:pPr algn="r"/>
          <a:r>
            <a:rPr lang="ru-RU" sz="1600" b="1" i="0" dirty="0" smtClean="0">
              <a:latin typeface="Comic Sans MS" pitchFamily="66" charset="0"/>
              <a:ea typeface="+mn-ea"/>
              <a:cs typeface="+mn-cs"/>
            </a:rPr>
            <a:t>в процессе </a:t>
          </a:r>
          <a:r>
            <a:rPr lang="ru-RU" sz="2000" b="1" i="1" dirty="0" smtClean="0">
              <a:latin typeface="Comic Sans MS" pitchFamily="66" charset="0"/>
              <a:ea typeface="+mn-ea"/>
              <a:cs typeface="+mn-cs"/>
            </a:rPr>
            <a:t>интеграции разнообразных форм </a:t>
          </a:r>
          <a:r>
            <a:rPr lang="ru-RU" sz="1600" b="1" i="0" dirty="0" smtClean="0">
              <a:latin typeface="Comic Sans MS" pitchFamily="66" charset="0"/>
              <a:ea typeface="+mn-ea"/>
              <a:cs typeface="+mn-cs"/>
            </a:rPr>
            <a:t>непрерывного педагогического образования</a:t>
          </a:r>
          <a:endParaRPr lang="ru-RU" sz="1600" b="1" i="0" dirty="0">
            <a:latin typeface="Comic Sans MS" pitchFamily="66" charset="0"/>
            <a:ea typeface="+mn-ea"/>
            <a:cs typeface="+mn-cs"/>
          </a:endParaRPr>
        </a:p>
      </dgm:t>
    </dgm:pt>
    <dgm:pt modelId="{38E42249-3D6B-43F0-9526-8ED7476E4C70}" type="parTrans" cxnId="{AAF46CDD-A0D9-4FE7-9778-D5923E7786EE}">
      <dgm:prSet/>
      <dgm:spPr/>
      <dgm:t>
        <a:bodyPr/>
        <a:lstStyle/>
        <a:p>
          <a:pPr algn="r"/>
          <a:endParaRPr lang="ru-RU" sz="1600" b="1">
            <a:solidFill>
              <a:schemeClr val="accent6">
                <a:lumMod val="50000"/>
              </a:schemeClr>
            </a:solidFill>
          </a:endParaRPr>
        </a:p>
      </dgm:t>
    </dgm:pt>
    <dgm:pt modelId="{C4D92B80-12AB-4309-ACD2-AD349842CE8D}" type="sibTrans" cxnId="{AAF46CDD-A0D9-4FE7-9778-D5923E7786EE}">
      <dgm:prSet/>
      <dgm:spPr/>
      <dgm:t>
        <a:bodyPr/>
        <a:lstStyle/>
        <a:p>
          <a:pPr algn="r"/>
          <a:endParaRPr lang="ru-RU" sz="1600" b="1">
            <a:solidFill>
              <a:schemeClr val="accent6">
                <a:lumMod val="50000"/>
              </a:schemeClr>
            </a:solidFill>
          </a:endParaRPr>
        </a:p>
      </dgm:t>
    </dgm:pt>
    <dgm:pt modelId="{0F472DE0-F228-4FE9-BEF5-797C7E35DC9F}">
      <dgm:prSet phldrT="[Текст]" custT="1"/>
      <dgm:spPr>
        <a:xfrm rot="10800000">
          <a:off x="-1" y="1570862"/>
          <a:ext cx="8501125" cy="1558536"/>
        </a:xfrm>
      </dgm:spPr>
      <dgm:t>
        <a:bodyPr/>
        <a:lstStyle/>
        <a:p>
          <a:pPr algn="r"/>
          <a:r>
            <a:rPr lang="ru-RU" sz="1600" b="1" i="1" smtClean="0">
              <a:latin typeface="Comic Sans MS" pitchFamily="66" charset="0"/>
              <a:ea typeface="+mn-ea"/>
              <a:cs typeface="+mn-cs"/>
            </a:rPr>
            <a:t>Развитие </a:t>
          </a:r>
          <a:r>
            <a:rPr lang="ru-RU" sz="1800" b="1" i="1" smtClean="0">
              <a:latin typeface="Comic Sans MS" pitchFamily="66" charset="0"/>
              <a:ea typeface="+mn-ea"/>
              <a:cs typeface="+mn-cs"/>
            </a:rPr>
            <a:t>лучших образовательных практик </a:t>
          </a:r>
        </a:p>
        <a:p>
          <a:pPr algn="r"/>
          <a:r>
            <a:rPr lang="ru-RU" sz="1800" b="1" i="1" smtClean="0">
              <a:latin typeface="Comic Sans MS" pitchFamily="66" charset="0"/>
              <a:ea typeface="+mn-ea"/>
              <a:cs typeface="+mn-cs"/>
            </a:rPr>
            <a:t>инновационных площадок  </a:t>
          </a:r>
          <a:r>
            <a:rPr lang="ru-RU" sz="1600" b="1" smtClean="0">
              <a:latin typeface="Comic Sans MS" pitchFamily="66" charset="0"/>
              <a:ea typeface="+mn-ea"/>
              <a:cs typeface="+mn-cs"/>
            </a:rPr>
            <a:t>путем их интеграции в образовательную деятельность, распространения  их опыта через сетевые формы организации повышения квалификации</a:t>
          </a:r>
          <a:endParaRPr lang="ru-RU" sz="1600" b="1" dirty="0">
            <a:latin typeface="Comic Sans MS" pitchFamily="66" charset="0"/>
            <a:ea typeface="+mn-ea"/>
            <a:cs typeface="+mn-cs"/>
          </a:endParaRPr>
        </a:p>
      </dgm:t>
    </dgm:pt>
    <dgm:pt modelId="{181FE45B-594B-4689-8656-03A4B3069BBD}" type="parTrans" cxnId="{7F7A577E-DF86-40EC-9639-5E1880CDA713}">
      <dgm:prSet/>
      <dgm:spPr/>
      <dgm:t>
        <a:bodyPr/>
        <a:lstStyle/>
        <a:p>
          <a:pPr algn="r"/>
          <a:endParaRPr lang="ru-RU" sz="1600" b="1">
            <a:solidFill>
              <a:schemeClr val="accent6">
                <a:lumMod val="50000"/>
              </a:schemeClr>
            </a:solidFill>
          </a:endParaRPr>
        </a:p>
      </dgm:t>
    </dgm:pt>
    <dgm:pt modelId="{DBDF02BF-653B-465E-A98F-BBBB2586B852}" type="sibTrans" cxnId="{7F7A577E-DF86-40EC-9639-5E1880CDA713}">
      <dgm:prSet/>
      <dgm:spPr/>
      <dgm:t>
        <a:bodyPr/>
        <a:lstStyle/>
        <a:p>
          <a:pPr algn="r"/>
          <a:endParaRPr lang="ru-RU" sz="1600" b="1">
            <a:solidFill>
              <a:schemeClr val="accent6">
                <a:lumMod val="50000"/>
              </a:schemeClr>
            </a:solidFill>
          </a:endParaRPr>
        </a:p>
      </dgm:t>
    </dgm:pt>
    <dgm:pt modelId="{DB04DDA1-F0AE-47EE-8CEB-C07876B46EEF}">
      <dgm:prSet phldrT="[Текст]" custT="1"/>
      <dgm:spPr>
        <a:xfrm rot="10800000">
          <a:off x="-1" y="3322417"/>
          <a:ext cx="8501125" cy="1240913"/>
        </a:xfrm>
      </dgm:spPr>
      <dgm:t>
        <a:bodyPr/>
        <a:lstStyle/>
        <a:p>
          <a:pPr algn="r"/>
          <a:r>
            <a:rPr lang="ru-RU" sz="1800" b="1" i="1" dirty="0" smtClean="0">
              <a:latin typeface="Comic Sans MS" pitchFamily="66" charset="0"/>
              <a:ea typeface="+mn-ea"/>
              <a:cs typeface="+mn-cs"/>
            </a:rPr>
            <a:t>Использование современного способа управления </a:t>
          </a:r>
          <a:r>
            <a:rPr lang="ru-RU" sz="1600" b="1" dirty="0" smtClean="0">
              <a:latin typeface="Comic Sans MS" pitchFamily="66" charset="0"/>
              <a:ea typeface="+mn-ea"/>
              <a:cs typeface="+mn-cs"/>
            </a:rPr>
            <a:t>непрерывным педагогическим образованием</a:t>
          </a:r>
          <a:r>
            <a:rPr lang="en-US" sz="1600" b="1" dirty="0" smtClean="0">
              <a:latin typeface="Comic Sans MS" pitchFamily="66" charset="0"/>
              <a:ea typeface="+mn-ea"/>
              <a:cs typeface="+mn-cs"/>
            </a:rPr>
            <a:t> </a:t>
          </a:r>
          <a:r>
            <a:rPr lang="ru-RU" sz="1600" b="1" dirty="0" smtClean="0">
              <a:latin typeface="Comic Sans MS" pitchFamily="66" charset="0"/>
              <a:ea typeface="+mn-ea"/>
              <a:cs typeface="+mn-cs"/>
            </a:rPr>
            <a:t>на основе кластерного подхода, предполагающего совместное использование партнерами педагогического пространства объектов инновационной инфраструктуры</a:t>
          </a:r>
          <a:endParaRPr lang="ru-RU" sz="1600" b="1" dirty="0">
            <a:latin typeface="Comic Sans MS" pitchFamily="66" charset="0"/>
            <a:ea typeface="+mn-ea"/>
            <a:cs typeface="+mn-cs"/>
          </a:endParaRPr>
        </a:p>
      </dgm:t>
    </dgm:pt>
    <dgm:pt modelId="{11474D46-CE29-4CC4-8CD7-B41D33D0EB15}" type="parTrans" cxnId="{CB49D65C-B4A7-48EA-9461-D54336535FAE}">
      <dgm:prSet/>
      <dgm:spPr/>
      <dgm:t>
        <a:bodyPr/>
        <a:lstStyle/>
        <a:p>
          <a:pPr algn="r"/>
          <a:endParaRPr lang="ru-RU" sz="1600" b="1">
            <a:solidFill>
              <a:schemeClr val="accent6">
                <a:lumMod val="50000"/>
              </a:schemeClr>
            </a:solidFill>
          </a:endParaRPr>
        </a:p>
      </dgm:t>
    </dgm:pt>
    <dgm:pt modelId="{B44B787F-0F2F-4352-A289-F52731547CB2}" type="sibTrans" cxnId="{CB49D65C-B4A7-48EA-9461-D54336535FAE}">
      <dgm:prSet/>
      <dgm:spPr/>
      <dgm:t>
        <a:bodyPr/>
        <a:lstStyle/>
        <a:p>
          <a:pPr algn="r"/>
          <a:endParaRPr lang="ru-RU" sz="1600" b="1">
            <a:solidFill>
              <a:schemeClr val="accent6">
                <a:lumMod val="50000"/>
              </a:schemeClr>
            </a:solidFill>
          </a:endParaRPr>
        </a:p>
      </dgm:t>
    </dgm:pt>
    <dgm:pt modelId="{E02BBB8A-93EB-44E8-8F84-4E8E1330DA4F}" type="pres">
      <dgm:prSet presAssocID="{1AD4E746-ED11-4447-A36B-CCDE68FCE8E4}" presName="linearFlow" presStyleCnt="0">
        <dgm:presLayoutVars>
          <dgm:dir/>
          <dgm:resizeHandles val="exact"/>
        </dgm:presLayoutVars>
      </dgm:prSet>
      <dgm:spPr/>
    </dgm:pt>
    <dgm:pt modelId="{107C8A75-4D12-4B7F-8C06-33D0F14F7BDC}" type="pres">
      <dgm:prSet presAssocID="{BD4EFC9C-FB1B-41D8-92ED-67437D9467BE}" presName="composite" presStyleCnt="0"/>
      <dgm:spPr/>
    </dgm:pt>
    <dgm:pt modelId="{DF26E73E-4354-4987-800C-436B895E50F3}" type="pres">
      <dgm:prSet presAssocID="{BD4EFC9C-FB1B-41D8-92ED-67437D9467BE}" presName="imgShp" presStyleLbl="fgImgPlace1" presStyleIdx="0" presStyleCnt="3" custScaleX="216532" custScaleY="212973" custLinFactX="-6409" custLinFactNeighborX="-100000" custLinFactNeighborY="-133"/>
      <dgm:spPr>
        <a:xfrm>
          <a:off x="35822" y="0"/>
          <a:ext cx="1400122" cy="13771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4E3D1C-5847-4EFE-8F2A-2E43F7B27A78}" type="pres">
      <dgm:prSet presAssocID="{BD4EFC9C-FB1B-41D8-92ED-67437D9467BE}" presName="txShp" presStyleLbl="node1" presStyleIdx="0" presStyleCnt="3" custScaleX="130984" custScaleY="186110" custLinFactNeighborX="10477" custLinFactNeighborY="-563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2A68EFB-F1EB-4BEB-A1D6-55DDFC5287D2}" type="pres">
      <dgm:prSet presAssocID="{C4D92B80-12AB-4309-ACD2-AD349842CE8D}" presName="spacing" presStyleCnt="0"/>
      <dgm:spPr/>
    </dgm:pt>
    <dgm:pt modelId="{FEA31460-64D5-442A-9053-167D8A0F33BF}" type="pres">
      <dgm:prSet presAssocID="{0F472DE0-F228-4FE9-BEF5-797C7E35DC9F}" presName="composite" presStyleCnt="0"/>
      <dgm:spPr/>
    </dgm:pt>
    <dgm:pt modelId="{8A031E6B-BC3E-4641-B94C-05209DBFE6F5}" type="pres">
      <dgm:prSet presAssocID="{0F472DE0-F228-4FE9-BEF5-797C7E35DC9F}" presName="imgShp" presStyleLbl="fgImgPlace1" presStyleIdx="1" presStyleCnt="3" custScaleX="210281" custScaleY="210281" custLinFactX="-38062" custLinFactNeighborX="-100000" custLinFactNeighborY="-5887"/>
      <dgm:spPr>
        <a:xfrm>
          <a:off x="0" y="1643037"/>
          <a:ext cx="1359703" cy="13597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542586-54FE-466A-815F-FEB1700E360B}" type="pres">
      <dgm:prSet presAssocID="{0F472DE0-F228-4FE9-BEF5-797C7E35DC9F}" presName="txShp" presStyleLbl="node1" presStyleIdx="1" presStyleCnt="3" custScaleX="144175" custScaleY="242409" custLinFactNeighborX="9487" custLinFactNeighborY="-149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6C16BCC-6025-4193-915E-577FED627AEB}" type="pres">
      <dgm:prSet presAssocID="{DBDF02BF-653B-465E-A98F-BBBB2586B852}" presName="spacing" presStyleCnt="0"/>
      <dgm:spPr/>
    </dgm:pt>
    <dgm:pt modelId="{B585AB9E-5C76-47EE-8A7D-F44908F621A8}" type="pres">
      <dgm:prSet presAssocID="{DB04DDA1-F0AE-47EE-8CEB-C07876B46EEF}" presName="composite" presStyleCnt="0"/>
      <dgm:spPr/>
    </dgm:pt>
    <dgm:pt modelId="{36E3C5DE-17B6-4A89-B84C-8E613891023B}" type="pres">
      <dgm:prSet presAssocID="{DB04DDA1-F0AE-47EE-8CEB-C07876B46EEF}" presName="imgShp" presStyleLbl="fgImgPlace1" presStyleIdx="2" presStyleCnt="3" custScaleX="180120" custScaleY="182866" custLinFactX="-25280" custLinFactNeighborX="-100000" custLinFactNeighborY="9479"/>
      <dgm:spPr>
        <a:xfrm>
          <a:off x="31522" y="3381631"/>
          <a:ext cx="1164678" cy="11824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13D70F-05A6-43B5-B7C3-B1C46722E8FF}" type="pres">
      <dgm:prSet presAssocID="{DB04DDA1-F0AE-47EE-8CEB-C07876B46EEF}" presName="txShp" presStyleLbl="node1" presStyleIdx="2" presStyleCnt="3" custScaleX="150376" custScaleY="24339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ED142313-E2F3-4127-B669-3B0665E71C18}" type="presOf" srcId="{DB04DDA1-F0AE-47EE-8CEB-C07876B46EEF}" destId="{3213D70F-05A6-43B5-B7C3-B1C46722E8FF}" srcOrd="0" destOrd="0" presId="urn:microsoft.com/office/officeart/2005/8/layout/vList3#2"/>
    <dgm:cxn modelId="{644EAC91-D107-4F0E-A23B-5E1D15A6E7A8}" type="presOf" srcId="{1AD4E746-ED11-4447-A36B-CCDE68FCE8E4}" destId="{E02BBB8A-93EB-44E8-8F84-4E8E1330DA4F}" srcOrd="0" destOrd="0" presId="urn:microsoft.com/office/officeart/2005/8/layout/vList3#2"/>
    <dgm:cxn modelId="{7F7A577E-DF86-40EC-9639-5E1880CDA713}" srcId="{1AD4E746-ED11-4447-A36B-CCDE68FCE8E4}" destId="{0F472DE0-F228-4FE9-BEF5-797C7E35DC9F}" srcOrd="1" destOrd="0" parTransId="{181FE45B-594B-4689-8656-03A4B3069BBD}" sibTransId="{DBDF02BF-653B-465E-A98F-BBBB2586B852}"/>
    <dgm:cxn modelId="{CF51C0B7-9856-4ED1-95DD-B29D8111F428}" type="presOf" srcId="{0F472DE0-F228-4FE9-BEF5-797C7E35DC9F}" destId="{E6542586-54FE-466A-815F-FEB1700E360B}" srcOrd="0" destOrd="0" presId="urn:microsoft.com/office/officeart/2005/8/layout/vList3#2"/>
    <dgm:cxn modelId="{AAF46CDD-A0D9-4FE7-9778-D5923E7786EE}" srcId="{1AD4E746-ED11-4447-A36B-CCDE68FCE8E4}" destId="{BD4EFC9C-FB1B-41D8-92ED-67437D9467BE}" srcOrd="0" destOrd="0" parTransId="{38E42249-3D6B-43F0-9526-8ED7476E4C70}" sibTransId="{C4D92B80-12AB-4309-ACD2-AD349842CE8D}"/>
    <dgm:cxn modelId="{CB49D65C-B4A7-48EA-9461-D54336535FAE}" srcId="{1AD4E746-ED11-4447-A36B-CCDE68FCE8E4}" destId="{DB04DDA1-F0AE-47EE-8CEB-C07876B46EEF}" srcOrd="2" destOrd="0" parTransId="{11474D46-CE29-4CC4-8CD7-B41D33D0EB15}" sibTransId="{B44B787F-0F2F-4352-A289-F52731547CB2}"/>
    <dgm:cxn modelId="{2ACAF95D-678B-45C7-84BF-0E6672B6D0FC}" type="presOf" srcId="{BD4EFC9C-FB1B-41D8-92ED-67437D9467BE}" destId="{4F4E3D1C-5847-4EFE-8F2A-2E43F7B27A78}" srcOrd="0" destOrd="0" presId="urn:microsoft.com/office/officeart/2005/8/layout/vList3#2"/>
    <dgm:cxn modelId="{100237B9-6C18-43C1-9E0A-03201F227CED}" type="presParOf" srcId="{E02BBB8A-93EB-44E8-8F84-4E8E1330DA4F}" destId="{107C8A75-4D12-4B7F-8C06-33D0F14F7BDC}" srcOrd="0" destOrd="0" presId="urn:microsoft.com/office/officeart/2005/8/layout/vList3#2"/>
    <dgm:cxn modelId="{1D769FE1-DF51-49C8-9E8D-C1368E2FBB91}" type="presParOf" srcId="{107C8A75-4D12-4B7F-8C06-33D0F14F7BDC}" destId="{DF26E73E-4354-4987-800C-436B895E50F3}" srcOrd="0" destOrd="0" presId="urn:microsoft.com/office/officeart/2005/8/layout/vList3#2"/>
    <dgm:cxn modelId="{7820D7D8-7542-49B0-9C96-A20006512A58}" type="presParOf" srcId="{107C8A75-4D12-4B7F-8C06-33D0F14F7BDC}" destId="{4F4E3D1C-5847-4EFE-8F2A-2E43F7B27A78}" srcOrd="1" destOrd="0" presId="urn:microsoft.com/office/officeart/2005/8/layout/vList3#2"/>
    <dgm:cxn modelId="{A9DFADAA-3293-4934-BAA8-579B3B587D1F}" type="presParOf" srcId="{E02BBB8A-93EB-44E8-8F84-4E8E1330DA4F}" destId="{D2A68EFB-F1EB-4BEB-A1D6-55DDFC5287D2}" srcOrd="1" destOrd="0" presId="urn:microsoft.com/office/officeart/2005/8/layout/vList3#2"/>
    <dgm:cxn modelId="{973CB561-7766-4CBB-AC85-29C091C5F36B}" type="presParOf" srcId="{E02BBB8A-93EB-44E8-8F84-4E8E1330DA4F}" destId="{FEA31460-64D5-442A-9053-167D8A0F33BF}" srcOrd="2" destOrd="0" presId="urn:microsoft.com/office/officeart/2005/8/layout/vList3#2"/>
    <dgm:cxn modelId="{61D60D3A-3C99-4E79-8D12-8CE174484B51}" type="presParOf" srcId="{FEA31460-64D5-442A-9053-167D8A0F33BF}" destId="{8A031E6B-BC3E-4641-B94C-05209DBFE6F5}" srcOrd="0" destOrd="0" presId="urn:microsoft.com/office/officeart/2005/8/layout/vList3#2"/>
    <dgm:cxn modelId="{67CA4E5E-9D01-4935-AECC-A165018CF665}" type="presParOf" srcId="{FEA31460-64D5-442A-9053-167D8A0F33BF}" destId="{E6542586-54FE-466A-815F-FEB1700E360B}" srcOrd="1" destOrd="0" presId="urn:microsoft.com/office/officeart/2005/8/layout/vList3#2"/>
    <dgm:cxn modelId="{5E750E2D-628D-44FF-A893-4F972616CE26}" type="presParOf" srcId="{E02BBB8A-93EB-44E8-8F84-4E8E1330DA4F}" destId="{76C16BCC-6025-4193-915E-577FED627AEB}" srcOrd="3" destOrd="0" presId="urn:microsoft.com/office/officeart/2005/8/layout/vList3#2"/>
    <dgm:cxn modelId="{EC9B43F2-F796-49C8-8755-F4852570D202}" type="presParOf" srcId="{E02BBB8A-93EB-44E8-8F84-4E8E1330DA4F}" destId="{B585AB9E-5C76-47EE-8A7D-F44908F621A8}" srcOrd="4" destOrd="0" presId="urn:microsoft.com/office/officeart/2005/8/layout/vList3#2"/>
    <dgm:cxn modelId="{6AA1ECBA-9C9F-498E-AD98-B0BD664DCFB1}" type="presParOf" srcId="{B585AB9E-5C76-47EE-8A7D-F44908F621A8}" destId="{36E3C5DE-17B6-4A89-B84C-8E613891023B}" srcOrd="0" destOrd="0" presId="urn:microsoft.com/office/officeart/2005/8/layout/vList3#2"/>
    <dgm:cxn modelId="{B162E419-7473-4E6E-B617-7312C44977C4}" type="presParOf" srcId="{B585AB9E-5C76-47EE-8A7D-F44908F621A8}" destId="{3213D70F-05A6-43B5-B7C3-B1C46722E8F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E0341E-CC85-4E92-8ED1-FEA1444CE887}" type="doc">
      <dgm:prSet loTypeId="urn:microsoft.com/office/officeart/2008/layout/AlternatingHexagons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A7F88C-020F-4D48-B366-9E5EED96F50E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Comic Sans MS" panose="030F0702030302020204" pitchFamily="66" charset="0"/>
            </a:rPr>
            <a:t>Мониторинг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ACAF14B3-EF77-4D45-99F7-BDD410D65FD8}" type="parTrans" cxnId="{8785964E-D640-4927-A076-12E451B96D50}">
      <dgm:prSet/>
      <dgm:spPr/>
      <dgm:t>
        <a:bodyPr/>
        <a:lstStyle/>
        <a:p>
          <a:endParaRPr lang="ru-RU" sz="1800">
            <a:latin typeface="Comic Sans MS" panose="030F0702030302020204" pitchFamily="66" charset="0"/>
          </a:endParaRPr>
        </a:p>
      </dgm:t>
    </dgm:pt>
    <dgm:pt modelId="{CD0E9397-6A71-4B9E-A7DB-210E854A6ED2}" type="sibTrans" cxnId="{8785964E-D640-4927-A076-12E451B96D50}">
      <dgm:prSet custT="1"/>
      <dgm:spPr/>
      <dgm:t>
        <a:bodyPr/>
        <a:lstStyle/>
        <a:p>
          <a:r>
            <a:rPr lang="ru-RU" sz="2000" b="1" dirty="0" err="1" smtClean="0">
              <a:latin typeface="Comic Sans MS" panose="030F0702030302020204" pitchFamily="66" charset="0"/>
            </a:rPr>
            <a:t>Анкети</a:t>
          </a:r>
          <a:r>
            <a:rPr lang="ru-RU" sz="2000" b="1" dirty="0" smtClean="0">
              <a:latin typeface="Comic Sans MS" panose="030F0702030302020204" pitchFamily="66" charset="0"/>
            </a:rPr>
            <a:t> </a:t>
          </a:r>
          <a:r>
            <a:rPr lang="ru-RU" sz="2000" b="1" dirty="0" err="1" smtClean="0">
              <a:latin typeface="Comic Sans MS" panose="030F0702030302020204" pitchFamily="66" charset="0"/>
            </a:rPr>
            <a:t>рование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757D9F09-60EE-40FE-956D-EB56463D6E6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rPr>
            <a:t>Опросы</a:t>
          </a:r>
          <a:endParaRPr lang="ru-RU" sz="2000" b="1" dirty="0">
            <a:solidFill>
              <a:schemeClr val="accent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7BC80530-1D52-44E9-AC95-659B05283291}" type="parTrans" cxnId="{6DE025A1-39A8-4A01-A8EF-33A14BD64F78}">
      <dgm:prSet/>
      <dgm:spPr/>
      <dgm:t>
        <a:bodyPr/>
        <a:lstStyle/>
        <a:p>
          <a:endParaRPr lang="ru-RU" sz="1800">
            <a:latin typeface="Comic Sans MS" panose="030F0702030302020204" pitchFamily="66" charset="0"/>
          </a:endParaRPr>
        </a:p>
      </dgm:t>
    </dgm:pt>
    <dgm:pt modelId="{4D11652A-10F8-49EA-AB81-81D4599A40C9}" type="sibTrans" cxnId="{6DE025A1-39A8-4A01-A8EF-33A14BD64F78}">
      <dgm:prSet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rPr>
            <a:t>Отзывы</a:t>
          </a:r>
          <a:endParaRPr lang="ru-RU" sz="2000" b="1" dirty="0">
            <a:solidFill>
              <a:schemeClr val="accent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7E545782-8CD7-4D5A-ADFD-47B71B3CE489}">
      <dgm:prSet phldrT="[Текст]" custT="1"/>
      <dgm:spPr/>
      <dgm:t>
        <a:bodyPr/>
        <a:lstStyle/>
        <a:p>
          <a:pPr algn="l"/>
          <a:r>
            <a: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Измерение и оценка качества инновации</a:t>
          </a:r>
          <a:endParaRPr lang="ru-RU" sz="2800" b="1" dirty="0">
            <a:solidFill>
              <a:srgbClr val="C00000"/>
            </a:solidFill>
            <a:latin typeface="Comic Sans MS" panose="030F0702030302020204" pitchFamily="66" charset="0"/>
          </a:endParaRPr>
        </a:p>
      </dgm:t>
    </dgm:pt>
    <dgm:pt modelId="{5A0F0169-4057-4ED0-B16B-FF1DF19FBE25}" type="parTrans" cxnId="{AB8CDB19-D736-4199-85A1-A986CFB3A316}">
      <dgm:prSet/>
      <dgm:spPr/>
      <dgm:t>
        <a:bodyPr/>
        <a:lstStyle/>
        <a:p>
          <a:endParaRPr lang="ru-RU" sz="1800">
            <a:latin typeface="Comic Sans MS" panose="030F0702030302020204" pitchFamily="66" charset="0"/>
          </a:endParaRPr>
        </a:p>
      </dgm:t>
    </dgm:pt>
    <dgm:pt modelId="{60B03B8A-770D-4274-AC99-52C1E0A4037E}" type="sibTrans" cxnId="{AB8CDB19-D736-4199-85A1-A986CFB3A316}">
      <dgm:prSet/>
      <dgm:spPr/>
      <dgm:t>
        <a:bodyPr/>
        <a:lstStyle/>
        <a:p>
          <a:endParaRPr lang="ru-RU" sz="1800">
            <a:latin typeface="Comic Sans MS" panose="030F0702030302020204" pitchFamily="66" charset="0"/>
          </a:endParaRPr>
        </a:p>
      </dgm:t>
    </dgm:pt>
    <dgm:pt modelId="{A3EDF3C6-54A5-441D-B73F-C1DE55E6033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99"/>
              </a:solidFill>
              <a:latin typeface="Comic Sans MS" panose="030F0702030302020204" pitchFamily="66" charset="0"/>
            </a:rPr>
            <a:t>Экспресс-диагностика</a:t>
          </a:r>
          <a:endParaRPr lang="ru-RU" sz="2000" b="1" dirty="0">
            <a:solidFill>
              <a:srgbClr val="000099"/>
            </a:solidFill>
            <a:latin typeface="Comic Sans MS" panose="030F0702030302020204" pitchFamily="66" charset="0"/>
          </a:endParaRPr>
        </a:p>
      </dgm:t>
    </dgm:pt>
    <dgm:pt modelId="{517FEA3E-1E8B-47A1-968D-0573D1E5AE58}" type="parTrans" cxnId="{DB5E3743-DA40-415C-9C3E-94738E7003C1}">
      <dgm:prSet/>
      <dgm:spPr/>
      <dgm:t>
        <a:bodyPr/>
        <a:lstStyle/>
        <a:p>
          <a:endParaRPr lang="ru-RU" sz="1800">
            <a:latin typeface="Comic Sans MS" panose="030F0702030302020204" pitchFamily="66" charset="0"/>
          </a:endParaRPr>
        </a:p>
      </dgm:t>
    </dgm:pt>
    <dgm:pt modelId="{DF8E627E-DBE3-448A-9F11-E6D31B7E2959}" type="sibTrans" cxnId="{DB5E3743-DA40-415C-9C3E-94738E7003C1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rPr>
            <a:t>Собеседование</a:t>
          </a:r>
          <a:endParaRPr lang="ru-RU" sz="2000" b="1" dirty="0">
            <a:solidFill>
              <a:schemeClr val="accent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F0049787-9B73-49C4-ABD3-86E9FEC5605D}" type="pres">
      <dgm:prSet presAssocID="{7FE0341E-CC85-4E92-8ED1-FEA1444CE88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DD1CE8E-69A2-40C0-9263-1380AC1D0556}" type="pres">
      <dgm:prSet presAssocID="{18A7F88C-020F-4D48-B366-9E5EED96F50E}" presName="composite" presStyleCnt="0"/>
      <dgm:spPr/>
    </dgm:pt>
    <dgm:pt modelId="{F3D266D1-8500-4A65-A9C6-A8D312E4E617}" type="pres">
      <dgm:prSet presAssocID="{18A7F88C-020F-4D48-B366-9E5EED96F50E}" presName="Parent1" presStyleLbl="node1" presStyleIdx="0" presStyleCnt="6" custScaleX="223654" custScaleY="120913" custLinFactNeighborX="80066" custLinFactNeighborY="-58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8E7F0-F6FD-4BCF-9FD9-2CF506A8D3F9}" type="pres">
      <dgm:prSet presAssocID="{18A7F88C-020F-4D48-B366-9E5EED96F50E}" presName="Childtext1" presStyleLbl="revTx" presStyleIdx="0" presStyleCnt="3" custLinFactY="44313" custLinFactNeighborX="-507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7653A-335B-4C0E-8059-D9F781A8DADB}" type="pres">
      <dgm:prSet presAssocID="{18A7F88C-020F-4D48-B366-9E5EED96F50E}" presName="BalanceSpacing" presStyleCnt="0"/>
      <dgm:spPr/>
    </dgm:pt>
    <dgm:pt modelId="{865E8AE2-310A-47DE-AF06-B945B52E94B6}" type="pres">
      <dgm:prSet presAssocID="{18A7F88C-020F-4D48-B366-9E5EED96F50E}" presName="BalanceSpacing1" presStyleCnt="0"/>
      <dgm:spPr/>
    </dgm:pt>
    <dgm:pt modelId="{4C1262BE-4089-460E-96BA-70EB8E80BE55}" type="pres">
      <dgm:prSet presAssocID="{CD0E9397-6A71-4B9E-A7DB-210E854A6ED2}" presName="Accent1Text" presStyleLbl="node1" presStyleIdx="1" presStyleCnt="6" custScaleX="130174" custScaleY="116815"/>
      <dgm:spPr/>
      <dgm:t>
        <a:bodyPr/>
        <a:lstStyle/>
        <a:p>
          <a:endParaRPr lang="ru-RU"/>
        </a:p>
      </dgm:t>
    </dgm:pt>
    <dgm:pt modelId="{7FBA6456-E042-4C23-962D-226652C94D1B}" type="pres">
      <dgm:prSet presAssocID="{CD0E9397-6A71-4B9E-A7DB-210E854A6ED2}" presName="spaceBetweenRectangles" presStyleCnt="0"/>
      <dgm:spPr/>
    </dgm:pt>
    <dgm:pt modelId="{ACD776D7-95EF-477A-8DEE-56391E844956}" type="pres">
      <dgm:prSet presAssocID="{757D9F09-60EE-40FE-956D-EB56463D6E68}" presName="composite" presStyleCnt="0"/>
      <dgm:spPr/>
    </dgm:pt>
    <dgm:pt modelId="{45193B96-5FA5-42E4-9720-BC29AFB79C63}" type="pres">
      <dgm:prSet presAssocID="{757D9F09-60EE-40FE-956D-EB56463D6E68}" presName="Parent1" presStyleLbl="node1" presStyleIdx="2" presStyleCnt="6" custScaleX="142190" custLinFactNeighborX="-4656" custLinFactNeighborY="14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55A6A-2268-41CC-AC9E-DE35CFA3E294}" type="pres">
      <dgm:prSet presAssocID="{757D9F09-60EE-40FE-956D-EB56463D6E68}" presName="Childtext1" presStyleLbl="revTx" presStyleIdx="1" presStyleCnt="3" custScaleX="205273" custScaleY="180741" custLinFactNeighborX="-75504" custLinFactNeighborY="5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158A7-0763-401A-8A48-98C9A2FEBF5B}" type="pres">
      <dgm:prSet presAssocID="{757D9F09-60EE-40FE-956D-EB56463D6E68}" presName="BalanceSpacing" presStyleCnt="0"/>
      <dgm:spPr/>
    </dgm:pt>
    <dgm:pt modelId="{A44214EC-7D49-45DE-A98F-ABA508147E40}" type="pres">
      <dgm:prSet presAssocID="{757D9F09-60EE-40FE-956D-EB56463D6E68}" presName="BalanceSpacing1" presStyleCnt="0"/>
      <dgm:spPr/>
    </dgm:pt>
    <dgm:pt modelId="{48EF6CCC-4471-42BC-B0AA-E126124C510E}" type="pres">
      <dgm:prSet presAssocID="{4D11652A-10F8-49EA-AB81-81D4599A40C9}" presName="Accent1Text" presStyleLbl="node1" presStyleIdx="3" presStyleCnt="6" custScaleX="129409" custLinFactNeighborX="72069" custLinFactNeighborY="-3280"/>
      <dgm:spPr/>
      <dgm:t>
        <a:bodyPr/>
        <a:lstStyle/>
        <a:p>
          <a:endParaRPr lang="ru-RU"/>
        </a:p>
      </dgm:t>
    </dgm:pt>
    <dgm:pt modelId="{1638AC23-8E12-4C09-991C-5454AE2F2F4D}" type="pres">
      <dgm:prSet presAssocID="{4D11652A-10F8-49EA-AB81-81D4599A40C9}" presName="spaceBetweenRectangles" presStyleCnt="0"/>
      <dgm:spPr/>
    </dgm:pt>
    <dgm:pt modelId="{D7B5DE54-92A9-4E5D-AF2C-D859F15A861C}" type="pres">
      <dgm:prSet presAssocID="{A3EDF3C6-54A5-441D-B73F-C1DE55E60331}" presName="composite" presStyleCnt="0"/>
      <dgm:spPr/>
    </dgm:pt>
    <dgm:pt modelId="{90300CC5-D5E2-433B-8D7F-E2A171BE29F6}" type="pres">
      <dgm:prSet presAssocID="{A3EDF3C6-54A5-441D-B73F-C1DE55E60331}" presName="Parent1" presStyleLbl="node1" presStyleIdx="4" presStyleCnt="6" custScaleX="237930" custLinFactX="14506" custLinFactNeighborX="100000" custLinFactNeighborY="-7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C651F-3387-4847-967F-8217091B2979}" type="pres">
      <dgm:prSet presAssocID="{A3EDF3C6-54A5-441D-B73F-C1DE55E60331}" presName="Childtext1" presStyleLbl="revTx" presStyleIdx="2" presStyleCnt="3" custLinFactNeighborX="6261" custLinFactNeighborY="4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453E-A1CD-4231-B856-AC400958EFF5}" type="pres">
      <dgm:prSet presAssocID="{A3EDF3C6-54A5-441D-B73F-C1DE55E60331}" presName="BalanceSpacing" presStyleCnt="0"/>
      <dgm:spPr/>
    </dgm:pt>
    <dgm:pt modelId="{9B959D34-1358-4676-9A5D-43A453F42B3D}" type="pres">
      <dgm:prSet presAssocID="{A3EDF3C6-54A5-441D-B73F-C1DE55E60331}" presName="BalanceSpacing1" presStyleCnt="0"/>
      <dgm:spPr/>
    </dgm:pt>
    <dgm:pt modelId="{19DF5C3C-B234-43DF-8685-786B4C7155FF}" type="pres">
      <dgm:prSet presAssocID="{DF8E627E-DBE3-448A-9F11-E6D31B7E2959}" presName="Accent1Text" presStyleLbl="node1" presStyleIdx="5" presStyleCnt="6" custScaleX="240674" custLinFactNeighborX="-27302" custLinFactNeighborY="-738"/>
      <dgm:spPr/>
      <dgm:t>
        <a:bodyPr/>
        <a:lstStyle/>
        <a:p>
          <a:endParaRPr lang="ru-RU"/>
        </a:p>
      </dgm:t>
    </dgm:pt>
  </dgm:ptLst>
  <dgm:cxnLst>
    <dgm:cxn modelId="{435251FD-43BD-4474-8A9C-70DB063609E3}" type="presOf" srcId="{CD0E9397-6A71-4B9E-A7DB-210E854A6ED2}" destId="{4C1262BE-4089-460E-96BA-70EB8E80BE55}" srcOrd="0" destOrd="0" presId="urn:microsoft.com/office/officeart/2008/layout/AlternatingHexagons"/>
    <dgm:cxn modelId="{C6EF2DCA-27D5-464E-9BB1-8ECCFAFDBD87}" type="presOf" srcId="{7FE0341E-CC85-4E92-8ED1-FEA1444CE887}" destId="{F0049787-9B73-49C4-ABD3-86E9FEC5605D}" srcOrd="0" destOrd="0" presId="urn:microsoft.com/office/officeart/2008/layout/AlternatingHexagons"/>
    <dgm:cxn modelId="{AE781514-482B-492D-BF42-858BC84CC11D}" type="presOf" srcId="{7E545782-8CD7-4D5A-ADFD-47B71B3CE489}" destId="{18655A6A-2268-41CC-AC9E-DE35CFA3E294}" srcOrd="0" destOrd="0" presId="urn:microsoft.com/office/officeart/2008/layout/AlternatingHexagons"/>
    <dgm:cxn modelId="{AB8CDB19-D736-4199-85A1-A986CFB3A316}" srcId="{757D9F09-60EE-40FE-956D-EB56463D6E68}" destId="{7E545782-8CD7-4D5A-ADFD-47B71B3CE489}" srcOrd="0" destOrd="0" parTransId="{5A0F0169-4057-4ED0-B16B-FF1DF19FBE25}" sibTransId="{60B03B8A-770D-4274-AC99-52C1E0A4037E}"/>
    <dgm:cxn modelId="{F804C826-D440-461B-8053-E9446221171E}" type="presOf" srcId="{4D11652A-10F8-49EA-AB81-81D4599A40C9}" destId="{48EF6CCC-4471-42BC-B0AA-E126124C510E}" srcOrd="0" destOrd="0" presId="urn:microsoft.com/office/officeart/2008/layout/AlternatingHexagons"/>
    <dgm:cxn modelId="{BF92D5EC-FC1E-4F75-9DC7-8A946ABA4B09}" type="presOf" srcId="{A3EDF3C6-54A5-441D-B73F-C1DE55E60331}" destId="{90300CC5-D5E2-433B-8D7F-E2A171BE29F6}" srcOrd="0" destOrd="0" presId="urn:microsoft.com/office/officeart/2008/layout/AlternatingHexagons"/>
    <dgm:cxn modelId="{8785964E-D640-4927-A076-12E451B96D50}" srcId="{7FE0341E-CC85-4E92-8ED1-FEA1444CE887}" destId="{18A7F88C-020F-4D48-B366-9E5EED96F50E}" srcOrd="0" destOrd="0" parTransId="{ACAF14B3-EF77-4D45-99F7-BDD410D65FD8}" sibTransId="{CD0E9397-6A71-4B9E-A7DB-210E854A6ED2}"/>
    <dgm:cxn modelId="{875B91E6-7BE3-4365-8A9C-BDFD01DDB0A9}" type="presOf" srcId="{DF8E627E-DBE3-448A-9F11-E6D31B7E2959}" destId="{19DF5C3C-B234-43DF-8685-786B4C7155FF}" srcOrd="0" destOrd="0" presId="urn:microsoft.com/office/officeart/2008/layout/AlternatingHexagons"/>
    <dgm:cxn modelId="{DB5E3743-DA40-415C-9C3E-94738E7003C1}" srcId="{7FE0341E-CC85-4E92-8ED1-FEA1444CE887}" destId="{A3EDF3C6-54A5-441D-B73F-C1DE55E60331}" srcOrd="2" destOrd="0" parTransId="{517FEA3E-1E8B-47A1-968D-0573D1E5AE58}" sibTransId="{DF8E627E-DBE3-448A-9F11-E6D31B7E2959}"/>
    <dgm:cxn modelId="{B39AF6DB-97EB-410A-836D-14EF319613E7}" type="presOf" srcId="{18A7F88C-020F-4D48-B366-9E5EED96F50E}" destId="{F3D266D1-8500-4A65-A9C6-A8D312E4E617}" srcOrd="0" destOrd="0" presId="urn:microsoft.com/office/officeart/2008/layout/AlternatingHexagons"/>
    <dgm:cxn modelId="{6DE025A1-39A8-4A01-A8EF-33A14BD64F78}" srcId="{7FE0341E-CC85-4E92-8ED1-FEA1444CE887}" destId="{757D9F09-60EE-40FE-956D-EB56463D6E68}" srcOrd="1" destOrd="0" parTransId="{7BC80530-1D52-44E9-AC95-659B05283291}" sibTransId="{4D11652A-10F8-49EA-AB81-81D4599A40C9}"/>
    <dgm:cxn modelId="{B1D4743D-66D3-42AF-A007-DE0D57263F83}" type="presOf" srcId="{757D9F09-60EE-40FE-956D-EB56463D6E68}" destId="{45193B96-5FA5-42E4-9720-BC29AFB79C63}" srcOrd="0" destOrd="0" presId="urn:microsoft.com/office/officeart/2008/layout/AlternatingHexagons"/>
    <dgm:cxn modelId="{A38017DD-6393-461C-AC86-909BC7944665}" type="presParOf" srcId="{F0049787-9B73-49C4-ABD3-86E9FEC5605D}" destId="{DDD1CE8E-69A2-40C0-9263-1380AC1D0556}" srcOrd="0" destOrd="0" presId="urn:microsoft.com/office/officeart/2008/layout/AlternatingHexagons"/>
    <dgm:cxn modelId="{7108C7FD-39F6-406F-BF28-755D84C6BD2F}" type="presParOf" srcId="{DDD1CE8E-69A2-40C0-9263-1380AC1D0556}" destId="{F3D266D1-8500-4A65-A9C6-A8D312E4E617}" srcOrd="0" destOrd="0" presId="urn:microsoft.com/office/officeart/2008/layout/AlternatingHexagons"/>
    <dgm:cxn modelId="{A1C5419D-A2DB-4B03-B98A-F401F6076602}" type="presParOf" srcId="{DDD1CE8E-69A2-40C0-9263-1380AC1D0556}" destId="{2288E7F0-F6FD-4BCF-9FD9-2CF506A8D3F9}" srcOrd="1" destOrd="0" presId="urn:microsoft.com/office/officeart/2008/layout/AlternatingHexagons"/>
    <dgm:cxn modelId="{E2CA310C-41BA-4924-AA10-DF72D9B8B53A}" type="presParOf" srcId="{DDD1CE8E-69A2-40C0-9263-1380AC1D0556}" destId="{0FF7653A-335B-4C0E-8059-D9F781A8DADB}" srcOrd="2" destOrd="0" presId="urn:microsoft.com/office/officeart/2008/layout/AlternatingHexagons"/>
    <dgm:cxn modelId="{252BBA98-4139-489F-AFF6-76423903CFAE}" type="presParOf" srcId="{DDD1CE8E-69A2-40C0-9263-1380AC1D0556}" destId="{865E8AE2-310A-47DE-AF06-B945B52E94B6}" srcOrd="3" destOrd="0" presId="urn:microsoft.com/office/officeart/2008/layout/AlternatingHexagons"/>
    <dgm:cxn modelId="{39BC143A-724A-452A-9B7B-1F2AF1D07640}" type="presParOf" srcId="{DDD1CE8E-69A2-40C0-9263-1380AC1D0556}" destId="{4C1262BE-4089-460E-96BA-70EB8E80BE55}" srcOrd="4" destOrd="0" presId="urn:microsoft.com/office/officeart/2008/layout/AlternatingHexagons"/>
    <dgm:cxn modelId="{266F1263-52E1-410F-8C39-6C11D7C179F9}" type="presParOf" srcId="{F0049787-9B73-49C4-ABD3-86E9FEC5605D}" destId="{7FBA6456-E042-4C23-962D-226652C94D1B}" srcOrd="1" destOrd="0" presId="urn:microsoft.com/office/officeart/2008/layout/AlternatingHexagons"/>
    <dgm:cxn modelId="{260FED82-C0C7-4377-A0C2-5AC3F94B2555}" type="presParOf" srcId="{F0049787-9B73-49C4-ABD3-86E9FEC5605D}" destId="{ACD776D7-95EF-477A-8DEE-56391E844956}" srcOrd="2" destOrd="0" presId="urn:microsoft.com/office/officeart/2008/layout/AlternatingHexagons"/>
    <dgm:cxn modelId="{8420726A-A2C0-4B45-AEA5-105A44A9BFA3}" type="presParOf" srcId="{ACD776D7-95EF-477A-8DEE-56391E844956}" destId="{45193B96-5FA5-42E4-9720-BC29AFB79C63}" srcOrd="0" destOrd="0" presId="urn:microsoft.com/office/officeart/2008/layout/AlternatingHexagons"/>
    <dgm:cxn modelId="{6B72159A-2CB1-4E05-BEA3-EABD880E4626}" type="presParOf" srcId="{ACD776D7-95EF-477A-8DEE-56391E844956}" destId="{18655A6A-2268-41CC-AC9E-DE35CFA3E294}" srcOrd="1" destOrd="0" presId="urn:microsoft.com/office/officeart/2008/layout/AlternatingHexagons"/>
    <dgm:cxn modelId="{61B06295-DC6A-4FF7-AC89-216FDC1F9F65}" type="presParOf" srcId="{ACD776D7-95EF-477A-8DEE-56391E844956}" destId="{85D158A7-0763-401A-8A48-98C9A2FEBF5B}" srcOrd="2" destOrd="0" presId="urn:microsoft.com/office/officeart/2008/layout/AlternatingHexagons"/>
    <dgm:cxn modelId="{E433883A-ADE6-4388-A21A-7098A27845C2}" type="presParOf" srcId="{ACD776D7-95EF-477A-8DEE-56391E844956}" destId="{A44214EC-7D49-45DE-A98F-ABA508147E40}" srcOrd="3" destOrd="0" presId="urn:microsoft.com/office/officeart/2008/layout/AlternatingHexagons"/>
    <dgm:cxn modelId="{62BB7B14-3950-46F8-AC60-DD7CE5F5575D}" type="presParOf" srcId="{ACD776D7-95EF-477A-8DEE-56391E844956}" destId="{48EF6CCC-4471-42BC-B0AA-E126124C510E}" srcOrd="4" destOrd="0" presId="urn:microsoft.com/office/officeart/2008/layout/AlternatingHexagons"/>
    <dgm:cxn modelId="{BA9F9ADD-C156-4A50-A56B-C2B34A0D5EF5}" type="presParOf" srcId="{F0049787-9B73-49C4-ABD3-86E9FEC5605D}" destId="{1638AC23-8E12-4C09-991C-5454AE2F2F4D}" srcOrd="3" destOrd="0" presId="urn:microsoft.com/office/officeart/2008/layout/AlternatingHexagons"/>
    <dgm:cxn modelId="{67AFAE3E-CC50-42E4-B688-C6837F77CF04}" type="presParOf" srcId="{F0049787-9B73-49C4-ABD3-86E9FEC5605D}" destId="{D7B5DE54-92A9-4E5D-AF2C-D859F15A861C}" srcOrd="4" destOrd="0" presId="urn:microsoft.com/office/officeart/2008/layout/AlternatingHexagons"/>
    <dgm:cxn modelId="{D13DB5F9-13A9-4203-8682-AEDB1BFBF17E}" type="presParOf" srcId="{D7B5DE54-92A9-4E5D-AF2C-D859F15A861C}" destId="{90300CC5-D5E2-433B-8D7F-E2A171BE29F6}" srcOrd="0" destOrd="0" presId="urn:microsoft.com/office/officeart/2008/layout/AlternatingHexagons"/>
    <dgm:cxn modelId="{865E8EBC-5DFC-441D-9541-7E751861104C}" type="presParOf" srcId="{D7B5DE54-92A9-4E5D-AF2C-D859F15A861C}" destId="{696C651F-3387-4847-967F-8217091B2979}" srcOrd="1" destOrd="0" presId="urn:microsoft.com/office/officeart/2008/layout/AlternatingHexagons"/>
    <dgm:cxn modelId="{4106EA20-27E5-4654-9B92-7B25EFCF17B7}" type="presParOf" srcId="{D7B5DE54-92A9-4E5D-AF2C-D859F15A861C}" destId="{7A68453E-A1CD-4231-B856-AC400958EFF5}" srcOrd="2" destOrd="0" presId="urn:microsoft.com/office/officeart/2008/layout/AlternatingHexagons"/>
    <dgm:cxn modelId="{3217268F-CC29-4BCC-861C-95A1F9FD18B9}" type="presParOf" srcId="{D7B5DE54-92A9-4E5D-AF2C-D859F15A861C}" destId="{9B959D34-1358-4676-9A5D-43A453F42B3D}" srcOrd="3" destOrd="0" presId="urn:microsoft.com/office/officeart/2008/layout/AlternatingHexagons"/>
    <dgm:cxn modelId="{8064FA31-66E9-4029-8566-EE7E51273F4C}" type="presParOf" srcId="{D7B5DE54-92A9-4E5D-AF2C-D859F15A861C}" destId="{19DF5C3C-B234-43DF-8685-786B4C7155F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B151F8-4378-44A4-9404-698A58436B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B5A42-E098-4E8E-ABFF-7E02145E659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latin typeface="Comic Sans MS" panose="030F0702030302020204" pitchFamily="66" charset="0"/>
            </a:rPr>
            <a:t>Доля руководителей образовательных организаций  – участников инновационного пространства непрерывно-</a:t>
          </a:r>
          <a:r>
            <a:rPr lang="ru-RU" sz="2000" b="1" dirty="0" err="1" smtClean="0">
              <a:latin typeface="Comic Sans MS" panose="030F0702030302020204" pitchFamily="66" charset="0"/>
            </a:rPr>
            <a:t>го</a:t>
          </a:r>
          <a:r>
            <a:rPr lang="ru-RU" sz="2000" b="1" dirty="0" smtClean="0">
              <a:latin typeface="Comic Sans MS" panose="030F0702030302020204" pitchFamily="66" charset="0"/>
            </a:rPr>
            <a:t> педагогического образования, оценивающих уро-</a:t>
          </a:r>
          <a:r>
            <a:rPr lang="ru-RU" sz="2000" b="1" dirty="0" err="1" smtClean="0">
              <a:latin typeface="Comic Sans MS" panose="030F0702030302020204" pitchFamily="66" charset="0"/>
            </a:rPr>
            <a:t>вень</a:t>
          </a:r>
          <a:r>
            <a:rPr lang="ru-RU" sz="2000" b="1" dirty="0" smtClean="0">
              <a:latin typeface="Comic Sans MS" panose="030F0702030302020204" pitchFamily="66" charset="0"/>
            </a:rPr>
            <a:t> организации  сетевого взаимодействия как </a:t>
          </a:r>
          <a:r>
            <a:rPr lang="ru-RU" sz="2000" b="1" dirty="0" err="1" smtClean="0">
              <a:latin typeface="Comic Sans MS" panose="030F0702030302020204" pitchFamily="66" charset="0"/>
            </a:rPr>
            <a:t>высо</a:t>
          </a:r>
          <a:r>
            <a:rPr lang="ru-RU" sz="2000" b="1" dirty="0" smtClean="0">
              <a:latin typeface="Comic Sans MS" panose="030F0702030302020204" pitchFamily="66" charset="0"/>
            </a:rPr>
            <a:t>-кий – 98%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8F56CE30-8D47-4A51-BCA3-B8193DA55D49}" type="parTrans" cxnId="{A03285B0-B810-4678-AAB5-373843014F38}">
      <dgm:prSet/>
      <dgm:spPr/>
      <dgm:t>
        <a:bodyPr/>
        <a:lstStyle/>
        <a:p>
          <a:endParaRPr lang="ru-RU" sz="2000"/>
        </a:p>
      </dgm:t>
    </dgm:pt>
    <dgm:pt modelId="{127ABF18-6F63-40EC-9AD4-3B7AEAA6D21D}" type="sibTrans" cxnId="{A03285B0-B810-4678-AAB5-373843014F38}">
      <dgm:prSet/>
      <dgm:spPr/>
      <dgm:t>
        <a:bodyPr/>
        <a:lstStyle/>
        <a:p>
          <a:endParaRPr lang="ru-RU" sz="2000"/>
        </a:p>
      </dgm:t>
    </dgm:pt>
    <dgm:pt modelId="{595574AC-1B1B-4609-81D6-00CE3C6BDEE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latin typeface="Comic Sans MS" panose="030F0702030302020204" pitchFamily="66" charset="0"/>
            </a:rPr>
            <a:t>Доля педагогов, положительно оценивающих организацию  образовательного процесса  в условиях инновационного взаимодействия – 79%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CB74F443-3164-466D-9965-4E35042A1479}" type="parTrans" cxnId="{68EC5E70-0BA4-4DFC-AF13-25221CA7B527}">
      <dgm:prSet/>
      <dgm:spPr/>
      <dgm:t>
        <a:bodyPr/>
        <a:lstStyle/>
        <a:p>
          <a:endParaRPr lang="ru-RU" sz="2000"/>
        </a:p>
      </dgm:t>
    </dgm:pt>
    <dgm:pt modelId="{CA496F2F-96AD-42B4-9329-19D311E0960A}" type="sibTrans" cxnId="{68EC5E70-0BA4-4DFC-AF13-25221CA7B527}">
      <dgm:prSet/>
      <dgm:spPr/>
      <dgm:t>
        <a:bodyPr/>
        <a:lstStyle/>
        <a:p>
          <a:endParaRPr lang="ru-RU" sz="2000"/>
        </a:p>
      </dgm:t>
    </dgm:pt>
    <dgm:pt modelId="{5DFE6E36-71F0-486F-B208-A448451CB006}">
      <dgm:prSet phldrT="[Текст]" custT="1"/>
      <dgm:spPr>
        <a:solidFill>
          <a:srgbClr val="D953C6"/>
        </a:solidFill>
      </dgm:spPr>
      <dgm:t>
        <a:bodyPr/>
        <a:lstStyle/>
        <a:p>
          <a:r>
            <a:rPr lang="ru-RU" sz="2000" b="1" smtClean="0">
              <a:latin typeface="Comic Sans MS" panose="030F0702030302020204" pitchFamily="66" charset="0"/>
            </a:rPr>
            <a:t>Доля педагогов, оценивающих качество повышения квалификации как высокое  - 83%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FF61A818-5657-492E-9C8B-4047906EBB03}" type="parTrans" cxnId="{7E840BC2-C86A-48C6-A67E-A7A46E236510}">
      <dgm:prSet/>
      <dgm:spPr/>
      <dgm:t>
        <a:bodyPr/>
        <a:lstStyle/>
        <a:p>
          <a:endParaRPr lang="ru-RU" sz="2000"/>
        </a:p>
      </dgm:t>
    </dgm:pt>
    <dgm:pt modelId="{F5F630FA-CFB8-4767-B582-8196DFB3B72C}" type="sibTrans" cxnId="{7E840BC2-C86A-48C6-A67E-A7A46E236510}">
      <dgm:prSet/>
      <dgm:spPr/>
      <dgm:t>
        <a:bodyPr/>
        <a:lstStyle/>
        <a:p>
          <a:endParaRPr lang="ru-RU" sz="2000"/>
        </a:p>
      </dgm:t>
    </dgm:pt>
    <dgm:pt modelId="{8703586B-8049-45D1-A19A-1576AB14E65B}" type="pres">
      <dgm:prSet presAssocID="{9FB151F8-4378-44A4-9404-698A58436B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1BE72-D5FF-46B2-B3EC-906E1A5D4DD2}" type="pres">
      <dgm:prSet presAssocID="{9D0B5A42-E098-4E8E-ABFF-7E02145E659A}" presName="parentLin" presStyleCnt="0"/>
      <dgm:spPr/>
    </dgm:pt>
    <dgm:pt modelId="{75E77000-C73E-4F98-8BC3-4D532DBB2285}" type="pres">
      <dgm:prSet presAssocID="{9D0B5A42-E098-4E8E-ABFF-7E02145E65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4757E8-480C-4AAB-AFCA-4550E30EAFF2}" type="pres">
      <dgm:prSet presAssocID="{9D0B5A42-E098-4E8E-ABFF-7E02145E659A}" presName="parentText" presStyleLbl="node1" presStyleIdx="0" presStyleCnt="3" custScaleX="142997" custScaleY="375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8973D-B93A-40E4-AB56-CE22A4E650C7}" type="pres">
      <dgm:prSet presAssocID="{9D0B5A42-E098-4E8E-ABFF-7E02145E659A}" presName="negativeSpace" presStyleCnt="0"/>
      <dgm:spPr/>
    </dgm:pt>
    <dgm:pt modelId="{5EB8721D-4FE4-4C2E-9BEB-B3946EDA1C2C}" type="pres">
      <dgm:prSet presAssocID="{9D0B5A42-E098-4E8E-ABFF-7E02145E659A}" presName="childText" presStyleLbl="conFgAcc1" presStyleIdx="0" presStyleCnt="3">
        <dgm:presLayoutVars>
          <dgm:bulletEnabled val="1"/>
        </dgm:presLayoutVars>
      </dgm:prSet>
      <dgm:spPr/>
    </dgm:pt>
    <dgm:pt modelId="{CB0D5AF6-4FBB-4DA4-9627-6167A7791C1E}" type="pres">
      <dgm:prSet presAssocID="{127ABF18-6F63-40EC-9AD4-3B7AEAA6D21D}" presName="spaceBetweenRectangles" presStyleCnt="0"/>
      <dgm:spPr/>
    </dgm:pt>
    <dgm:pt modelId="{507614A6-F7DA-4ADF-9B0C-0133239641BC}" type="pres">
      <dgm:prSet presAssocID="{595574AC-1B1B-4609-81D6-00CE3C6BDEE7}" presName="parentLin" presStyleCnt="0"/>
      <dgm:spPr/>
    </dgm:pt>
    <dgm:pt modelId="{EC798FAD-C935-414D-9DB8-20CDBC4DA377}" type="pres">
      <dgm:prSet presAssocID="{595574AC-1B1B-4609-81D6-00CE3C6BDE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6E52D5-9F15-4AE2-AC0F-E7CE598252D5}" type="pres">
      <dgm:prSet presAssocID="{595574AC-1B1B-4609-81D6-00CE3C6BDEE7}" presName="parentText" presStyleLbl="node1" presStyleIdx="1" presStyleCnt="3" custScaleX="142857" custScaleY="290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6056E-C48A-44B8-890C-93B3048F6DBA}" type="pres">
      <dgm:prSet presAssocID="{595574AC-1B1B-4609-81D6-00CE3C6BDEE7}" presName="negativeSpace" presStyleCnt="0"/>
      <dgm:spPr/>
    </dgm:pt>
    <dgm:pt modelId="{45139EA3-761B-49D7-9EC5-62E12BA066A1}" type="pres">
      <dgm:prSet presAssocID="{595574AC-1B1B-4609-81D6-00CE3C6BDEE7}" presName="childText" presStyleLbl="conFgAcc1" presStyleIdx="1" presStyleCnt="3">
        <dgm:presLayoutVars>
          <dgm:bulletEnabled val="1"/>
        </dgm:presLayoutVars>
      </dgm:prSet>
      <dgm:spPr/>
    </dgm:pt>
    <dgm:pt modelId="{1CB4CF1B-DA25-4FCA-8479-EDFCEEA0BB6F}" type="pres">
      <dgm:prSet presAssocID="{CA496F2F-96AD-42B4-9329-19D311E0960A}" presName="spaceBetweenRectangles" presStyleCnt="0"/>
      <dgm:spPr/>
    </dgm:pt>
    <dgm:pt modelId="{0A8074A2-1E5C-48D0-8472-124E049F34A7}" type="pres">
      <dgm:prSet presAssocID="{5DFE6E36-71F0-486F-B208-A448451CB006}" presName="parentLin" presStyleCnt="0"/>
      <dgm:spPr/>
    </dgm:pt>
    <dgm:pt modelId="{C7C00885-DF48-48BA-985C-521BD27E23C6}" type="pres">
      <dgm:prSet presAssocID="{5DFE6E36-71F0-486F-B208-A448451CB00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2989EA0-F992-451D-B5FE-BB731E567C86}" type="pres">
      <dgm:prSet presAssocID="{5DFE6E36-71F0-486F-B208-A448451CB006}" presName="parentText" presStyleLbl="node1" presStyleIdx="2" presStyleCnt="3" custScaleX="142857" custScaleY="249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884A7-5308-44CB-96C0-51D06BF0B3E8}" type="pres">
      <dgm:prSet presAssocID="{5DFE6E36-71F0-486F-B208-A448451CB006}" presName="negativeSpace" presStyleCnt="0"/>
      <dgm:spPr/>
    </dgm:pt>
    <dgm:pt modelId="{5E7389DF-051E-4BE3-B038-BAE00B61E20B}" type="pres">
      <dgm:prSet presAssocID="{5DFE6E36-71F0-486F-B208-A448451CB0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B88401-59BE-4988-9B22-EB3911522716}" type="presOf" srcId="{9D0B5A42-E098-4E8E-ABFF-7E02145E659A}" destId="{75E77000-C73E-4F98-8BC3-4D532DBB2285}" srcOrd="0" destOrd="0" presId="urn:microsoft.com/office/officeart/2005/8/layout/list1"/>
    <dgm:cxn modelId="{7CD753A5-4D25-441D-9E64-767806B948A8}" type="presOf" srcId="{5DFE6E36-71F0-486F-B208-A448451CB006}" destId="{52989EA0-F992-451D-B5FE-BB731E567C86}" srcOrd="1" destOrd="0" presId="urn:microsoft.com/office/officeart/2005/8/layout/list1"/>
    <dgm:cxn modelId="{581A6759-CABE-4D49-ABAC-E1A48156F3A2}" type="presOf" srcId="{595574AC-1B1B-4609-81D6-00CE3C6BDEE7}" destId="{EC798FAD-C935-414D-9DB8-20CDBC4DA377}" srcOrd="0" destOrd="0" presId="urn:microsoft.com/office/officeart/2005/8/layout/list1"/>
    <dgm:cxn modelId="{A03285B0-B810-4678-AAB5-373843014F38}" srcId="{9FB151F8-4378-44A4-9404-698A58436B0A}" destId="{9D0B5A42-E098-4E8E-ABFF-7E02145E659A}" srcOrd="0" destOrd="0" parTransId="{8F56CE30-8D47-4A51-BCA3-B8193DA55D49}" sibTransId="{127ABF18-6F63-40EC-9AD4-3B7AEAA6D21D}"/>
    <dgm:cxn modelId="{125D1C64-1D1B-43A9-AAAE-1F63C31968EE}" type="presOf" srcId="{9D0B5A42-E098-4E8E-ABFF-7E02145E659A}" destId="{8E4757E8-480C-4AAB-AFCA-4550E30EAFF2}" srcOrd="1" destOrd="0" presId="urn:microsoft.com/office/officeart/2005/8/layout/list1"/>
    <dgm:cxn modelId="{80E32827-F5C4-45B8-8EAA-9CA5EB045EE8}" type="presOf" srcId="{9FB151F8-4378-44A4-9404-698A58436B0A}" destId="{8703586B-8049-45D1-A19A-1576AB14E65B}" srcOrd="0" destOrd="0" presId="urn:microsoft.com/office/officeart/2005/8/layout/list1"/>
    <dgm:cxn modelId="{8DD5FA28-F885-4EFA-8E6D-873B30A58E89}" type="presOf" srcId="{595574AC-1B1B-4609-81D6-00CE3C6BDEE7}" destId="{6B6E52D5-9F15-4AE2-AC0F-E7CE598252D5}" srcOrd="1" destOrd="0" presId="urn:microsoft.com/office/officeart/2005/8/layout/list1"/>
    <dgm:cxn modelId="{7E840BC2-C86A-48C6-A67E-A7A46E236510}" srcId="{9FB151F8-4378-44A4-9404-698A58436B0A}" destId="{5DFE6E36-71F0-486F-B208-A448451CB006}" srcOrd="2" destOrd="0" parTransId="{FF61A818-5657-492E-9C8B-4047906EBB03}" sibTransId="{F5F630FA-CFB8-4767-B582-8196DFB3B72C}"/>
    <dgm:cxn modelId="{2FDBC651-2788-49BC-9C5E-C1F06F62ACEE}" type="presOf" srcId="{5DFE6E36-71F0-486F-B208-A448451CB006}" destId="{C7C00885-DF48-48BA-985C-521BD27E23C6}" srcOrd="0" destOrd="0" presId="urn:microsoft.com/office/officeart/2005/8/layout/list1"/>
    <dgm:cxn modelId="{68EC5E70-0BA4-4DFC-AF13-25221CA7B527}" srcId="{9FB151F8-4378-44A4-9404-698A58436B0A}" destId="{595574AC-1B1B-4609-81D6-00CE3C6BDEE7}" srcOrd="1" destOrd="0" parTransId="{CB74F443-3164-466D-9965-4E35042A1479}" sibTransId="{CA496F2F-96AD-42B4-9329-19D311E0960A}"/>
    <dgm:cxn modelId="{3EE582BF-CFB3-462E-87DF-31E5804FF553}" type="presParOf" srcId="{8703586B-8049-45D1-A19A-1576AB14E65B}" destId="{71F1BE72-D5FF-46B2-B3EC-906E1A5D4DD2}" srcOrd="0" destOrd="0" presId="urn:microsoft.com/office/officeart/2005/8/layout/list1"/>
    <dgm:cxn modelId="{106432FC-114D-4771-9718-62B0F2195BD0}" type="presParOf" srcId="{71F1BE72-D5FF-46B2-B3EC-906E1A5D4DD2}" destId="{75E77000-C73E-4F98-8BC3-4D532DBB2285}" srcOrd="0" destOrd="0" presId="urn:microsoft.com/office/officeart/2005/8/layout/list1"/>
    <dgm:cxn modelId="{F1BC33F2-6BE0-4F9B-9B06-2728B8E5E62F}" type="presParOf" srcId="{71F1BE72-D5FF-46B2-B3EC-906E1A5D4DD2}" destId="{8E4757E8-480C-4AAB-AFCA-4550E30EAFF2}" srcOrd="1" destOrd="0" presId="urn:microsoft.com/office/officeart/2005/8/layout/list1"/>
    <dgm:cxn modelId="{23420849-951B-47F9-B962-CBD3FB3D428E}" type="presParOf" srcId="{8703586B-8049-45D1-A19A-1576AB14E65B}" destId="{FBD8973D-B93A-40E4-AB56-CE22A4E650C7}" srcOrd="1" destOrd="0" presId="urn:microsoft.com/office/officeart/2005/8/layout/list1"/>
    <dgm:cxn modelId="{BA9A9A4F-0CAC-4F8C-9EE0-61F780EF22D4}" type="presParOf" srcId="{8703586B-8049-45D1-A19A-1576AB14E65B}" destId="{5EB8721D-4FE4-4C2E-9BEB-B3946EDA1C2C}" srcOrd="2" destOrd="0" presId="urn:microsoft.com/office/officeart/2005/8/layout/list1"/>
    <dgm:cxn modelId="{042B8CAD-015A-4C16-9526-C92F5D714597}" type="presParOf" srcId="{8703586B-8049-45D1-A19A-1576AB14E65B}" destId="{CB0D5AF6-4FBB-4DA4-9627-6167A7791C1E}" srcOrd="3" destOrd="0" presId="urn:microsoft.com/office/officeart/2005/8/layout/list1"/>
    <dgm:cxn modelId="{36F6515D-C805-4967-8D14-172CE5221BFC}" type="presParOf" srcId="{8703586B-8049-45D1-A19A-1576AB14E65B}" destId="{507614A6-F7DA-4ADF-9B0C-0133239641BC}" srcOrd="4" destOrd="0" presId="urn:microsoft.com/office/officeart/2005/8/layout/list1"/>
    <dgm:cxn modelId="{38E7816D-9B1F-44C7-A147-5AA3A3BD3C59}" type="presParOf" srcId="{507614A6-F7DA-4ADF-9B0C-0133239641BC}" destId="{EC798FAD-C935-414D-9DB8-20CDBC4DA377}" srcOrd="0" destOrd="0" presId="urn:microsoft.com/office/officeart/2005/8/layout/list1"/>
    <dgm:cxn modelId="{FDC975A8-E787-444C-96F3-53E1F00F5F78}" type="presParOf" srcId="{507614A6-F7DA-4ADF-9B0C-0133239641BC}" destId="{6B6E52D5-9F15-4AE2-AC0F-E7CE598252D5}" srcOrd="1" destOrd="0" presId="urn:microsoft.com/office/officeart/2005/8/layout/list1"/>
    <dgm:cxn modelId="{12310B05-82DA-4749-AF92-4E2CF1C6C9BD}" type="presParOf" srcId="{8703586B-8049-45D1-A19A-1576AB14E65B}" destId="{8376056E-C48A-44B8-890C-93B3048F6DBA}" srcOrd="5" destOrd="0" presId="urn:microsoft.com/office/officeart/2005/8/layout/list1"/>
    <dgm:cxn modelId="{51432C25-F176-4DE5-AE48-14DCEAAEBD9B}" type="presParOf" srcId="{8703586B-8049-45D1-A19A-1576AB14E65B}" destId="{45139EA3-761B-49D7-9EC5-62E12BA066A1}" srcOrd="6" destOrd="0" presId="urn:microsoft.com/office/officeart/2005/8/layout/list1"/>
    <dgm:cxn modelId="{88B8A810-F3DA-4D6D-895F-C641E547E6C5}" type="presParOf" srcId="{8703586B-8049-45D1-A19A-1576AB14E65B}" destId="{1CB4CF1B-DA25-4FCA-8479-EDFCEEA0BB6F}" srcOrd="7" destOrd="0" presId="urn:microsoft.com/office/officeart/2005/8/layout/list1"/>
    <dgm:cxn modelId="{8CBBC845-FABC-443E-ADF9-6F8D7FEEE8B6}" type="presParOf" srcId="{8703586B-8049-45D1-A19A-1576AB14E65B}" destId="{0A8074A2-1E5C-48D0-8472-124E049F34A7}" srcOrd="8" destOrd="0" presId="urn:microsoft.com/office/officeart/2005/8/layout/list1"/>
    <dgm:cxn modelId="{891F141A-67FC-4236-9F04-46E38748C576}" type="presParOf" srcId="{0A8074A2-1E5C-48D0-8472-124E049F34A7}" destId="{C7C00885-DF48-48BA-985C-521BD27E23C6}" srcOrd="0" destOrd="0" presId="urn:microsoft.com/office/officeart/2005/8/layout/list1"/>
    <dgm:cxn modelId="{00CF8843-9609-4F22-ABCF-70EFCA077F98}" type="presParOf" srcId="{0A8074A2-1E5C-48D0-8472-124E049F34A7}" destId="{52989EA0-F992-451D-B5FE-BB731E567C86}" srcOrd="1" destOrd="0" presId="urn:microsoft.com/office/officeart/2005/8/layout/list1"/>
    <dgm:cxn modelId="{219CBA15-36DD-4BE8-9029-55FDB8A2B5CC}" type="presParOf" srcId="{8703586B-8049-45D1-A19A-1576AB14E65B}" destId="{250884A7-5308-44CB-96C0-51D06BF0B3E8}" srcOrd="9" destOrd="0" presId="urn:microsoft.com/office/officeart/2005/8/layout/list1"/>
    <dgm:cxn modelId="{94B57777-B92E-4F68-B5A7-59BA540BBEDC}" type="presParOf" srcId="{8703586B-8049-45D1-A19A-1576AB14E65B}" destId="{5E7389DF-051E-4BE3-B038-BAE00B61E2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B151F8-4378-44A4-9404-698A58436B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B5A42-E098-4E8E-ABFF-7E02145E659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latin typeface="Comic Sans MS" panose="030F0702030302020204" pitchFamily="66" charset="0"/>
            </a:rPr>
            <a:t>Доля педагогов, повысивших профессиональную компетентность от общего количества педагогов, подавших заявки на обучение – 23%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8F56CE30-8D47-4A51-BCA3-B8193DA55D49}" type="parTrans" cxnId="{A03285B0-B810-4678-AAB5-373843014F38}">
      <dgm:prSet/>
      <dgm:spPr/>
      <dgm:t>
        <a:bodyPr/>
        <a:lstStyle/>
        <a:p>
          <a:endParaRPr lang="ru-RU" sz="2000"/>
        </a:p>
      </dgm:t>
    </dgm:pt>
    <dgm:pt modelId="{127ABF18-6F63-40EC-9AD4-3B7AEAA6D21D}" type="sibTrans" cxnId="{A03285B0-B810-4678-AAB5-373843014F38}">
      <dgm:prSet/>
      <dgm:spPr/>
      <dgm:t>
        <a:bodyPr/>
        <a:lstStyle/>
        <a:p>
          <a:endParaRPr lang="ru-RU" sz="2000"/>
        </a:p>
      </dgm:t>
    </dgm:pt>
    <dgm:pt modelId="{595574AC-1B1B-4609-81D6-00CE3C6BDEE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latin typeface="Comic Sans MS" panose="030F0702030302020204" pitchFamily="66" charset="0"/>
            </a:rPr>
            <a:t>Проведено муниципальных 3 круглых стола, 3 обучающих семинаров 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CB74F443-3164-466D-9965-4E35042A1479}" type="parTrans" cxnId="{68EC5E70-0BA4-4DFC-AF13-25221CA7B527}">
      <dgm:prSet/>
      <dgm:spPr/>
      <dgm:t>
        <a:bodyPr/>
        <a:lstStyle/>
        <a:p>
          <a:endParaRPr lang="ru-RU" sz="2000"/>
        </a:p>
      </dgm:t>
    </dgm:pt>
    <dgm:pt modelId="{CA496F2F-96AD-42B4-9329-19D311E0960A}" type="sibTrans" cxnId="{68EC5E70-0BA4-4DFC-AF13-25221CA7B527}">
      <dgm:prSet/>
      <dgm:spPr/>
      <dgm:t>
        <a:bodyPr/>
        <a:lstStyle/>
        <a:p>
          <a:endParaRPr lang="ru-RU" sz="2000"/>
        </a:p>
      </dgm:t>
    </dgm:pt>
    <dgm:pt modelId="{5DFE6E36-71F0-486F-B208-A448451CB006}">
      <dgm:prSet phldrT="[Текст]" custT="1"/>
      <dgm:spPr>
        <a:solidFill>
          <a:srgbClr val="D953C6"/>
        </a:solidFill>
      </dgm:spPr>
      <dgm:t>
        <a:bodyPr/>
        <a:lstStyle/>
        <a:p>
          <a:r>
            <a:rPr lang="ru-RU" sz="2000" b="1" dirty="0" smtClean="0">
              <a:latin typeface="Comic Sans MS" panose="030F0702030302020204" pitchFamily="66" charset="0"/>
            </a:rPr>
            <a:t>Проведены: зональные семинар, фестиваль внеурочной деятельности и мероприятия по ФЦПРЯ, краевой Фестиваль открытых уроков «Урок </a:t>
          </a:r>
          <a:r>
            <a:rPr lang="en-US" sz="2000" b="1" dirty="0" smtClean="0">
              <a:latin typeface="Comic Sans MS" panose="030F0702030302020204" pitchFamily="66" charset="0"/>
            </a:rPr>
            <a:t>XXI </a:t>
          </a:r>
          <a:r>
            <a:rPr lang="ru-RU" sz="2000" b="1" dirty="0" smtClean="0">
              <a:latin typeface="Comic Sans MS" panose="030F0702030302020204" pitchFamily="66" charset="0"/>
            </a:rPr>
            <a:t>века» 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FF61A818-5657-492E-9C8B-4047906EBB03}" type="parTrans" cxnId="{7E840BC2-C86A-48C6-A67E-A7A46E236510}">
      <dgm:prSet/>
      <dgm:spPr/>
      <dgm:t>
        <a:bodyPr/>
        <a:lstStyle/>
        <a:p>
          <a:endParaRPr lang="ru-RU" sz="2000"/>
        </a:p>
      </dgm:t>
    </dgm:pt>
    <dgm:pt modelId="{F5F630FA-CFB8-4767-B582-8196DFB3B72C}" type="sibTrans" cxnId="{7E840BC2-C86A-48C6-A67E-A7A46E236510}">
      <dgm:prSet/>
      <dgm:spPr/>
      <dgm:t>
        <a:bodyPr/>
        <a:lstStyle/>
        <a:p>
          <a:endParaRPr lang="ru-RU" sz="2000"/>
        </a:p>
      </dgm:t>
    </dgm:pt>
    <dgm:pt modelId="{8703586B-8049-45D1-A19A-1576AB14E65B}" type="pres">
      <dgm:prSet presAssocID="{9FB151F8-4378-44A4-9404-698A58436B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1BE72-D5FF-46B2-B3EC-906E1A5D4DD2}" type="pres">
      <dgm:prSet presAssocID="{9D0B5A42-E098-4E8E-ABFF-7E02145E659A}" presName="parentLin" presStyleCnt="0"/>
      <dgm:spPr/>
    </dgm:pt>
    <dgm:pt modelId="{75E77000-C73E-4F98-8BC3-4D532DBB2285}" type="pres">
      <dgm:prSet presAssocID="{9D0B5A42-E098-4E8E-ABFF-7E02145E65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4757E8-480C-4AAB-AFCA-4550E30EAFF2}" type="pres">
      <dgm:prSet presAssocID="{9D0B5A42-E098-4E8E-ABFF-7E02145E659A}" presName="parentText" presStyleLbl="node1" presStyleIdx="0" presStyleCnt="3" custScaleX="111967" custScaleY="281701" custLinFactX="15022" custLinFactNeighborX="100000" custLinFactNeighborY="-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8973D-B93A-40E4-AB56-CE22A4E650C7}" type="pres">
      <dgm:prSet presAssocID="{9D0B5A42-E098-4E8E-ABFF-7E02145E659A}" presName="negativeSpace" presStyleCnt="0"/>
      <dgm:spPr/>
    </dgm:pt>
    <dgm:pt modelId="{5EB8721D-4FE4-4C2E-9BEB-B3946EDA1C2C}" type="pres">
      <dgm:prSet presAssocID="{9D0B5A42-E098-4E8E-ABFF-7E02145E659A}" presName="childText" presStyleLbl="conFgAcc1" presStyleIdx="0" presStyleCnt="3">
        <dgm:presLayoutVars>
          <dgm:bulletEnabled val="1"/>
        </dgm:presLayoutVars>
      </dgm:prSet>
      <dgm:spPr/>
    </dgm:pt>
    <dgm:pt modelId="{CB0D5AF6-4FBB-4DA4-9627-6167A7791C1E}" type="pres">
      <dgm:prSet presAssocID="{127ABF18-6F63-40EC-9AD4-3B7AEAA6D21D}" presName="spaceBetweenRectangles" presStyleCnt="0"/>
      <dgm:spPr/>
    </dgm:pt>
    <dgm:pt modelId="{507614A6-F7DA-4ADF-9B0C-0133239641BC}" type="pres">
      <dgm:prSet presAssocID="{595574AC-1B1B-4609-81D6-00CE3C6BDEE7}" presName="parentLin" presStyleCnt="0"/>
      <dgm:spPr/>
    </dgm:pt>
    <dgm:pt modelId="{EC798FAD-C935-414D-9DB8-20CDBC4DA377}" type="pres">
      <dgm:prSet presAssocID="{595574AC-1B1B-4609-81D6-00CE3C6BDE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6E52D5-9F15-4AE2-AC0F-E7CE598252D5}" type="pres">
      <dgm:prSet presAssocID="{595574AC-1B1B-4609-81D6-00CE3C6BDEE7}" presName="parentText" presStyleLbl="node1" presStyleIdx="1" presStyleCnt="3" custScaleX="114734" custScaleY="290452" custLinFactNeighborX="-94510" custLinFactNeighborY="-5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6056E-C48A-44B8-890C-93B3048F6DBA}" type="pres">
      <dgm:prSet presAssocID="{595574AC-1B1B-4609-81D6-00CE3C6BDEE7}" presName="negativeSpace" presStyleCnt="0"/>
      <dgm:spPr/>
    </dgm:pt>
    <dgm:pt modelId="{45139EA3-761B-49D7-9EC5-62E12BA066A1}" type="pres">
      <dgm:prSet presAssocID="{595574AC-1B1B-4609-81D6-00CE3C6BDEE7}" presName="childText" presStyleLbl="conFgAcc1" presStyleIdx="1" presStyleCnt="3">
        <dgm:presLayoutVars>
          <dgm:bulletEnabled val="1"/>
        </dgm:presLayoutVars>
      </dgm:prSet>
      <dgm:spPr/>
    </dgm:pt>
    <dgm:pt modelId="{1CB4CF1B-DA25-4FCA-8479-EDFCEEA0BB6F}" type="pres">
      <dgm:prSet presAssocID="{CA496F2F-96AD-42B4-9329-19D311E0960A}" presName="spaceBetweenRectangles" presStyleCnt="0"/>
      <dgm:spPr/>
    </dgm:pt>
    <dgm:pt modelId="{0A8074A2-1E5C-48D0-8472-124E049F34A7}" type="pres">
      <dgm:prSet presAssocID="{5DFE6E36-71F0-486F-B208-A448451CB006}" presName="parentLin" presStyleCnt="0"/>
      <dgm:spPr/>
    </dgm:pt>
    <dgm:pt modelId="{C7C00885-DF48-48BA-985C-521BD27E23C6}" type="pres">
      <dgm:prSet presAssocID="{5DFE6E36-71F0-486F-B208-A448451CB00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2989EA0-F992-451D-B5FE-BB731E567C86}" type="pres">
      <dgm:prSet presAssocID="{5DFE6E36-71F0-486F-B208-A448451CB006}" presName="parentText" presStyleLbl="node1" presStyleIdx="2" presStyleCnt="3" custScaleX="122742" custScaleY="302309" custLinFactX="17819" custLinFactNeighborX="100000" custLinFactNeighborY="33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884A7-5308-44CB-96C0-51D06BF0B3E8}" type="pres">
      <dgm:prSet presAssocID="{5DFE6E36-71F0-486F-B208-A448451CB006}" presName="negativeSpace" presStyleCnt="0"/>
      <dgm:spPr/>
    </dgm:pt>
    <dgm:pt modelId="{5E7389DF-051E-4BE3-B038-BAE00B61E20B}" type="pres">
      <dgm:prSet presAssocID="{5DFE6E36-71F0-486F-B208-A448451CB0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3285B0-B810-4678-AAB5-373843014F38}" srcId="{9FB151F8-4378-44A4-9404-698A58436B0A}" destId="{9D0B5A42-E098-4E8E-ABFF-7E02145E659A}" srcOrd="0" destOrd="0" parTransId="{8F56CE30-8D47-4A51-BCA3-B8193DA55D49}" sibTransId="{127ABF18-6F63-40EC-9AD4-3B7AEAA6D21D}"/>
    <dgm:cxn modelId="{02E52974-7B11-4A84-B10D-D2E94AAFB89B}" type="presOf" srcId="{9D0B5A42-E098-4E8E-ABFF-7E02145E659A}" destId="{75E77000-C73E-4F98-8BC3-4D532DBB2285}" srcOrd="0" destOrd="0" presId="urn:microsoft.com/office/officeart/2005/8/layout/list1"/>
    <dgm:cxn modelId="{FB9233F1-0C3C-465C-868D-BE095D1EB9FB}" type="presOf" srcId="{595574AC-1B1B-4609-81D6-00CE3C6BDEE7}" destId="{EC798FAD-C935-414D-9DB8-20CDBC4DA377}" srcOrd="0" destOrd="0" presId="urn:microsoft.com/office/officeart/2005/8/layout/list1"/>
    <dgm:cxn modelId="{B65261EF-D6EC-4059-B474-FE07BF882CD7}" type="presOf" srcId="{5DFE6E36-71F0-486F-B208-A448451CB006}" destId="{52989EA0-F992-451D-B5FE-BB731E567C86}" srcOrd="1" destOrd="0" presId="urn:microsoft.com/office/officeart/2005/8/layout/list1"/>
    <dgm:cxn modelId="{7E840BC2-C86A-48C6-A67E-A7A46E236510}" srcId="{9FB151F8-4378-44A4-9404-698A58436B0A}" destId="{5DFE6E36-71F0-486F-B208-A448451CB006}" srcOrd="2" destOrd="0" parTransId="{FF61A818-5657-492E-9C8B-4047906EBB03}" sibTransId="{F5F630FA-CFB8-4767-B582-8196DFB3B72C}"/>
    <dgm:cxn modelId="{95058A40-296F-445E-B08A-F7D170EDA26B}" type="presOf" srcId="{9D0B5A42-E098-4E8E-ABFF-7E02145E659A}" destId="{8E4757E8-480C-4AAB-AFCA-4550E30EAFF2}" srcOrd="1" destOrd="0" presId="urn:microsoft.com/office/officeart/2005/8/layout/list1"/>
    <dgm:cxn modelId="{0681E3D6-7F21-4977-993B-E1CDEF2011A7}" type="presOf" srcId="{9FB151F8-4378-44A4-9404-698A58436B0A}" destId="{8703586B-8049-45D1-A19A-1576AB14E65B}" srcOrd="0" destOrd="0" presId="urn:microsoft.com/office/officeart/2005/8/layout/list1"/>
    <dgm:cxn modelId="{BF17B4F8-F53D-4D5A-A022-1F1E2F365BA4}" type="presOf" srcId="{5DFE6E36-71F0-486F-B208-A448451CB006}" destId="{C7C00885-DF48-48BA-985C-521BD27E23C6}" srcOrd="0" destOrd="0" presId="urn:microsoft.com/office/officeart/2005/8/layout/list1"/>
    <dgm:cxn modelId="{68EC5E70-0BA4-4DFC-AF13-25221CA7B527}" srcId="{9FB151F8-4378-44A4-9404-698A58436B0A}" destId="{595574AC-1B1B-4609-81D6-00CE3C6BDEE7}" srcOrd="1" destOrd="0" parTransId="{CB74F443-3164-466D-9965-4E35042A1479}" sibTransId="{CA496F2F-96AD-42B4-9329-19D311E0960A}"/>
    <dgm:cxn modelId="{D0499FA3-FADF-4943-A445-925AEEAF66FB}" type="presOf" srcId="{595574AC-1B1B-4609-81D6-00CE3C6BDEE7}" destId="{6B6E52D5-9F15-4AE2-AC0F-E7CE598252D5}" srcOrd="1" destOrd="0" presId="urn:microsoft.com/office/officeart/2005/8/layout/list1"/>
    <dgm:cxn modelId="{51F08F24-944C-4118-A37C-24BA16EA00D1}" type="presParOf" srcId="{8703586B-8049-45D1-A19A-1576AB14E65B}" destId="{71F1BE72-D5FF-46B2-B3EC-906E1A5D4DD2}" srcOrd="0" destOrd="0" presId="urn:microsoft.com/office/officeart/2005/8/layout/list1"/>
    <dgm:cxn modelId="{A8F10633-4E84-4F40-AF79-57B3B783F379}" type="presParOf" srcId="{71F1BE72-D5FF-46B2-B3EC-906E1A5D4DD2}" destId="{75E77000-C73E-4F98-8BC3-4D532DBB2285}" srcOrd="0" destOrd="0" presId="urn:microsoft.com/office/officeart/2005/8/layout/list1"/>
    <dgm:cxn modelId="{57DB1DEA-DB46-4AEE-9470-C3F60168B230}" type="presParOf" srcId="{71F1BE72-D5FF-46B2-B3EC-906E1A5D4DD2}" destId="{8E4757E8-480C-4AAB-AFCA-4550E30EAFF2}" srcOrd="1" destOrd="0" presId="urn:microsoft.com/office/officeart/2005/8/layout/list1"/>
    <dgm:cxn modelId="{A715D549-FC8C-4E0C-BCB3-5C59C262712D}" type="presParOf" srcId="{8703586B-8049-45D1-A19A-1576AB14E65B}" destId="{FBD8973D-B93A-40E4-AB56-CE22A4E650C7}" srcOrd="1" destOrd="0" presId="urn:microsoft.com/office/officeart/2005/8/layout/list1"/>
    <dgm:cxn modelId="{DDA10E5B-4827-4C7B-A254-9DB3DC16F848}" type="presParOf" srcId="{8703586B-8049-45D1-A19A-1576AB14E65B}" destId="{5EB8721D-4FE4-4C2E-9BEB-B3946EDA1C2C}" srcOrd="2" destOrd="0" presId="urn:microsoft.com/office/officeart/2005/8/layout/list1"/>
    <dgm:cxn modelId="{0CEA2AD0-E1B9-4926-AB01-1ED794B0FF3E}" type="presParOf" srcId="{8703586B-8049-45D1-A19A-1576AB14E65B}" destId="{CB0D5AF6-4FBB-4DA4-9627-6167A7791C1E}" srcOrd="3" destOrd="0" presId="urn:microsoft.com/office/officeart/2005/8/layout/list1"/>
    <dgm:cxn modelId="{4EA2E5BA-4CA9-44FA-946E-39A5DD9B40BD}" type="presParOf" srcId="{8703586B-8049-45D1-A19A-1576AB14E65B}" destId="{507614A6-F7DA-4ADF-9B0C-0133239641BC}" srcOrd="4" destOrd="0" presId="urn:microsoft.com/office/officeart/2005/8/layout/list1"/>
    <dgm:cxn modelId="{39EC151C-0C5C-4D13-922B-4889CE4ADD04}" type="presParOf" srcId="{507614A6-F7DA-4ADF-9B0C-0133239641BC}" destId="{EC798FAD-C935-414D-9DB8-20CDBC4DA377}" srcOrd="0" destOrd="0" presId="urn:microsoft.com/office/officeart/2005/8/layout/list1"/>
    <dgm:cxn modelId="{4226CD90-738B-4EF1-8305-1FCD8DE8898D}" type="presParOf" srcId="{507614A6-F7DA-4ADF-9B0C-0133239641BC}" destId="{6B6E52D5-9F15-4AE2-AC0F-E7CE598252D5}" srcOrd="1" destOrd="0" presId="urn:microsoft.com/office/officeart/2005/8/layout/list1"/>
    <dgm:cxn modelId="{5546A9D0-A953-4C12-97F6-FAF7122173E0}" type="presParOf" srcId="{8703586B-8049-45D1-A19A-1576AB14E65B}" destId="{8376056E-C48A-44B8-890C-93B3048F6DBA}" srcOrd="5" destOrd="0" presId="urn:microsoft.com/office/officeart/2005/8/layout/list1"/>
    <dgm:cxn modelId="{A36E3103-6099-4657-BFC6-6B5519D77836}" type="presParOf" srcId="{8703586B-8049-45D1-A19A-1576AB14E65B}" destId="{45139EA3-761B-49D7-9EC5-62E12BA066A1}" srcOrd="6" destOrd="0" presId="urn:microsoft.com/office/officeart/2005/8/layout/list1"/>
    <dgm:cxn modelId="{17BAC3F2-EEB1-471D-B9EF-D3CE81A4D7AA}" type="presParOf" srcId="{8703586B-8049-45D1-A19A-1576AB14E65B}" destId="{1CB4CF1B-DA25-4FCA-8479-EDFCEEA0BB6F}" srcOrd="7" destOrd="0" presId="urn:microsoft.com/office/officeart/2005/8/layout/list1"/>
    <dgm:cxn modelId="{CB339A50-7DD0-4945-9DF9-09750B6FDF98}" type="presParOf" srcId="{8703586B-8049-45D1-A19A-1576AB14E65B}" destId="{0A8074A2-1E5C-48D0-8472-124E049F34A7}" srcOrd="8" destOrd="0" presId="urn:microsoft.com/office/officeart/2005/8/layout/list1"/>
    <dgm:cxn modelId="{CD46F9EC-D0EE-4631-8C82-65C7305A636A}" type="presParOf" srcId="{0A8074A2-1E5C-48D0-8472-124E049F34A7}" destId="{C7C00885-DF48-48BA-985C-521BD27E23C6}" srcOrd="0" destOrd="0" presId="urn:microsoft.com/office/officeart/2005/8/layout/list1"/>
    <dgm:cxn modelId="{AE9122F8-D2BC-46ED-AF73-CA51F98621E4}" type="presParOf" srcId="{0A8074A2-1E5C-48D0-8472-124E049F34A7}" destId="{52989EA0-F992-451D-B5FE-BB731E567C86}" srcOrd="1" destOrd="0" presId="urn:microsoft.com/office/officeart/2005/8/layout/list1"/>
    <dgm:cxn modelId="{80CA336C-0FE8-4AE3-BA08-812E99ECA45F}" type="presParOf" srcId="{8703586B-8049-45D1-A19A-1576AB14E65B}" destId="{250884A7-5308-44CB-96C0-51D06BF0B3E8}" srcOrd="9" destOrd="0" presId="urn:microsoft.com/office/officeart/2005/8/layout/list1"/>
    <dgm:cxn modelId="{DB72B504-61A5-436B-A517-9C93F126614F}" type="presParOf" srcId="{8703586B-8049-45D1-A19A-1576AB14E65B}" destId="{5E7389DF-051E-4BE3-B038-BAE00B61E2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8F40BD-7441-4F2C-BFCA-723B8F893AC1}" type="doc">
      <dgm:prSet loTypeId="urn:microsoft.com/office/officeart/2005/8/layout/cycle4#2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183AA8C-8D69-4FFB-9E64-4CE46BA02AAC}">
      <dgm:prSet phldrT="[Текст]" custT="1"/>
      <dgm:spPr>
        <a:xfrm>
          <a:off x="1471622" y="0"/>
          <a:ext cx="1976260" cy="128016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ctr"/>
          <a:r>
            <a:rPr lang="ru-RU" sz="2400" b="1" dirty="0" smtClean="0">
              <a:solidFill>
                <a:srgbClr val="7030A0"/>
              </a:solidFill>
              <a:latin typeface="Comic Sans MS" panose="030F0702030302020204" pitchFamily="66" charset="0"/>
              <a:ea typeface="+mn-ea"/>
              <a:cs typeface="+mn-cs"/>
            </a:rPr>
            <a:t>Партнеры</a:t>
          </a:r>
          <a:endParaRPr lang="ru-RU" sz="2400" b="1" dirty="0">
            <a:solidFill>
              <a:srgbClr val="7030A0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4DD46059-543D-4D48-BCFE-5852DB0C7A3C}" type="parTrans" cxnId="{59314D91-BFF9-497B-A74F-C1C4ECB0CA3C}">
      <dgm:prSet/>
      <dgm:spPr/>
      <dgm:t>
        <a:bodyPr/>
        <a:lstStyle/>
        <a:p>
          <a:pPr algn="ctr"/>
          <a:endParaRPr lang="ru-RU" sz="2400" b="1"/>
        </a:p>
      </dgm:t>
    </dgm:pt>
    <dgm:pt modelId="{E8D07AE7-8477-42FF-A8ED-0581E0514612}" type="sibTrans" cxnId="{59314D91-BFF9-497B-A74F-C1C4ECB0CA3C}">
      <dgm:prSet/>
      <dgm:spPr/>
      <dgm:t>
        <a:bodyPr/>
        <a:lstStyle/>
        <a:p>
          <a:pPr algn="ctr"/>
          <a:endParaRPr lang="ru-RU" sz="2400" b="1"/>
        </a:p>
      </dgm:t>
    </dgm:pt>
    <dgm:pt modelId="{883B47C5-76CC-439D-9DB5-8EB230B1B036}">
      <dgm:prSet phldrT="[Текст]" custT="1"/>
      <dgm:spPr>
        <a:xfrm rot="5400000">
          <a:off x="4111971" y="228030"/>
          <a:ext cx="1732228" cy="1732228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ФГБОУ ВО «АГПУ»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7B8C0E-3196-4EB4-87FB-97BB2A6B2519}" type="parTrans" cxnId="{371A4CD9-4D35-493F-90A4-2B410409540B}">
      <dgm:prSet/>
      <dgm:spPr/>
      <dgm:t>
        <a:bodyPr/>
        <a:lstStyle/>
        <a:p>
          <a:pPr algn="ctr"/>
          <a:endParaRPr lang="ru-RU" sz="2400" b="1"/>
        </a:p>
      </dgm:t>
    </dgm:pt>
    <dgm:pt modelId="{70160489-06FF-42F0-8A97-5315FB786FDD}" type="sibTrans" cxnId="{371A4CD9-4D35-493F-90A4-2B410409540B}">
      <dgm:prSet/>
      <dgm:spPr/>
      <dgm:t>
        <a:bodyPr/>
        <a:lstStyle/>
        <a:p>
          <a:pPr algn="ctr"/>
          <a:endParaRPr lang="ru-RU" sz="2400" b="1"/>
        </a:p>
      </dgm:t>
    </dgm:pt>
    <dgm:pt modelId="{828ECA6D-5108-4DEB-A3F9-6E38F026BE9A}">
      <dgm:prSet phldrT="[Текст]" custT="1"/>
      <dgm:spPr>
        <a:xfrm rot="10800000">
          <a:off x="4111971" y="2040269"/>
          <a:ext cx="1732228" cy="1732228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27  МО 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BAF8ED-A412-4ADD-8DBA-706B1DD75FFD}" type="parTrans" cxnId="{E72C4D23-0809-4872-AFB1-C9B87B8B151F}">
      <dgm:prSet/>
      <dgm:spPr/>
      <dgm:t>
        <a:bodyPr/>
        <a:lstStyle/>
        <a:p>
          <a:pPr algn="ctr"/>
          <a:endParaRPr lang="ru-RU" sz="2400" b="1"/>
        </a:p>
      </dgm:t>
    </dgm:pt>
    <dgm:pt modelId="{5068935C-D3ED-48DA-9EF6-3B717701F854}" type="sibTrans" cxnId="{E72C4D23-0809-4872-AFB1-C9B87B8B151F}">
      <dgm:prSet/>
      <dgm:spPr/>
      <dgm:t>
        <a:bodyPr/>
        <a:lstStyle/>
        <a:p>
          <a:pPr algn="ctr"/>
          <a:endParaRPr lang="ru-RU" sz="2400" b="1"/>
        </a:p>
      </dgm:t>
    </dgm:pt>
    <dgm:pt modelId="{353F1980-7AB6-4FB8-B3F4-03136AE74787}">
      <dgm:prSet phldrT="[Текст]" custT="1"/>
      <dgm:spPr>
        <a:xfrm>
          <a:off x="4696048" y="2720359"/>
          <a:ext cx="1976260" cy="128016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ctr"/>
          <a:r>
            <a:rPr lang="ru-RU" sz="2400" b="1" dirty="0" smtClean="0">
              <a:solidFill>
                <a:srgbClr val="7030A0"/>
              </a:solidFill>
              <a:latin typeface="Calibri"/>
              <a:ea typeface="+mn-ea"/>
              <a:cs typeface="+mn-cs"/>
            </a:rPr>
            <a:t>Край</a:t>
          </a:r>
          <a:endParaRPr lang="ru-RU" sz="2400" b="1" dirty="0">
            <a:solidFill>
              <a:srgbClr val="7030A0"/>
            </a:solidFill>
            <a:latin typeface="Calibri"/>
            <a:ea typeface="+mn-ea"/>
            <a:cs typeface="+mn-cs"/>
          </a:endParaRPr>
        </a:p>
      </dgm:t>
    </dgm:pt>
    <dgm:pt modelId="{02D98F40-5834-4E6D-A4A2-B237689C3DD5}" type="parTrans" cxnId="{0953303A-7CDD-4427-AD82-43EEF1537B99}">
      <dgm:prSet/>
      <dgm:spPr/>
      <dgm:t>
        <a:bodyPr/>
        <a:lstStyle/>
        <a:p>
          <a:pPr algn="ctr"/>
          <a:endParaRPr lang="ru-RU" sz="2400" b="1"/>
        </a:p>
      </dgm:t>
    </dgm:pt>
    <dgm:pt modelId="{3F81C020-03CE-49FC-BF8A-EAE5342AD8A1}" type="sibTrans" cxnId="{0953303A-7CDD-4427-AD82-43EEF1537B99}">
      <dgm:prSet/>
      <dgm:spPr/>
      <dgm:t>
        <a:bodyPr/>
        <a:lstStyle/>
        <a:p>
          <a:pPr algn="ctr"/>
          <a:endParaRPr lang="ru-RU" sz="2400" b="1"/>
        </a:p>
      </dgm:t>
    </dgm:pt>
    <dgm:pt modelId="{5BF075D9-0A19-4739-A036-274BDE38C748}">
      <dgm:prSet phldrT="[Текст]" custT="1"/>
      <dgm:spPr>
        <a:xfrm rot="16200000">
          <a:off x="2299732" y="2040269"/>
          <a:ext cx="1732228" cy="1732228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endParaRPr lang="ru-RU" sz="24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29   ОО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7FD2F5F-9B1D-450D-851B-079E935C1769}" type="parTrans" cxnId="{3A5E847C-5A02-41F4-8761-6E29D63A1283}">
      <dgm:prSet/>
      <dgm:spPr/>
      <dgm:t>
        <a:bodyPr/>
        <a:lstStyle/>
        <a:p>
          <a:pPr algn="ctr"/>
          <a:endParaRPr lang="ru-RU" sz="2400" b="1"/>
        </a:p>
      </dgm:t>
    </dgm:pt>
    <dgm:pt modelId="{F4A65BCC-5D23-4C69-845C-D123B33C50C6}" type="sibTrans" cxnId="{3A5E847C-5A02-41F4-8761-6E29D63A1283}">
      <dgm:prSet/>
      <dgm:spPr/>
      <dgm:t>
        <a:bodyPr/>
        <a:lstStyle/>
        <a:p>
          <a:pPr algn="ctr"/>
          <a:endParaRPr lang="ru-RU" sz="2400" b="1"/>
        </a:p>
      </dgm:t>
    </dgm:pt>
    <dgm:pt modelId="{BEBEBFF4-DAD2-4916-A149-D9FD13B6CA3B}">
      <dgm:prSet phldrT="[Текст]" custT="1"/>
      <dgm:spPr>
        <a:xfrm>
          <a:off x="1471622" y="2720359"/>
          <a:ext cx="1976260" cy="128016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ctr"/>
          <a:r>
            <a:rPr lang="ru-RU" sz="2400" b="1" dirty="0" smtClean="0">
              <a:solidFill>
                <a:srgbClr val="7030A0"/>
              </a:solidFill>
              <a:latin typeface="Comic Sans MS" panose="030F0702030302020204" pitchFamily="66" charset="0"/>
              <a:ea typeface="+mn-ea"/>
              <a:cs typeface="+mn-cs"/>
            </a:rPr>
            <a:t>Каневской район</a:t>
          </a:r>
          <a:endParaRPr lang="ru-RU" sz="2400" b="1" dirty="0">
            <a:solidFill>
              <a:srgbClr val="7030A0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9BB6A5BF-65CC-46D0-A165-85B5764A9AC6}" type="parTrans" cxnId="{592FD5EA-9A79-40B1-858B-E4C2C6F3E339}">
      <dgm:prSet/>
      <dgm:spPr/>
      <dgm:t>
        <a:bodyPr/>
        <a:lstStyle/>
        <a:p>
          <a:pPr algn="ctr"/>
          <a:endParaRPr lang="ru-RU" sz="2400" b="1"/>
        </a:p>
      </dgm:t>
    </dgm:pt>
    <dgm:pt modelId="{63247893-2E34-4018-B74A-32DFF7F1B39C}" type="sibTrans" cxnId="{592FD5EA-9A79-40B1-858B-E4C2C6F3E339}">
      <dgm:prSet/>
      <dgm:spPr/>
      <dgm:t>
        <a:bodyPr/>
        <a:lstStyle/>
        <a:p>
          <a:pPr algn="ctr"/>
          <a:endParaRPr lang="ru-RU" sz="2400" b="1"/>
        </a:p>
      </dgm:t>
    </dgm:pt>
    <dgm:pt modelId="{8A0C07B6-E6B5-45B5-98DF-95F9342F199F}">
      <dgm:prSet phldrT="[Текст]" custT="1"/>
      <dgm:spPr>
        <a:xfrm>
          <a:off x="2299732" y="228030"/>
          <a:ext cx="1732228" cy="1732228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ГБОУ ИРО КК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904FB9E-0FFC-4874-852F-6C98F7F40641}" type="sibTrans" cxnId="{2C6F1E06-04F5-4765-950F-6EE72BBC2AB3}">
      <dgm:prSet/>
      <dgm:spPr/>
      <dgm:t>
        <a:bodyPr/>
        <a:lstStyle/>
        <a:p>
          <a:pPr algn="ctr"/>
          <a:endParaRPr lang="ru-RU" sz="2400" b="1"/>
        </a:p>
      </dgm:t>
    </dgm:pt>
    <dgm:pt modelId="{360CC773-AA6C-4A2C-B4CD-D66ABA1E5A7C}" type="parTrans" cxnId="{2C6F1E06-04F5-4765-950F-6EE72BBC2AB3}">
      <dgm:prSet/>
      <dgm:spPr/>
      <dgm:t>
        <a:bodyPr/>
        <a:lstStyle/>
        <a:p>
          <a:pPr algn="ctr"/>
          <a:endParaRPr lang="ru-RU" sz="2400" b="1"/>
        </a:p>
      </dgm:t>
    </dgm:pt>
    <dgm:pt modelId="{0E997C0B-9D53-4166-9BA0-0A9F43A472B6}" type="pres">
      <dgm:prSet presAssocID="{618F40BD-7441-4F2C-BFCA-723B8F893A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2D6AB6-66D1-47C5-9214-6E16B2B7AB47}" type="pres">
      <dgm:prSet presAssocID="{618F40BD-7441-4F2C-BFCA-723B8F893AC1}" presName="children" presStyleCnt="0"/>
      <dgm:spPr/>
    </dgm:pt>
    <dgm:pt modelId="{39F580BE-C849-4E8D-9D93-CCC357F7BDE2}" type="pres">
      <dgm:prSet presAssocID="{618F40BD-7441-4F2C-BFCA-723B8F893AC1}" presName="child1group" presStyleCnt="0"/>
      <dgm:spPr/>
    </dgm:pt>
    <dgm:pt modelId="{92A4B2EF-4E06-405E-B3C1-1C11F3BE29EE}" type="pres">
      <dgm:prSet presAssocID="{618F40BD-7441-4F2C-BFCA-723B8F893AC1}" presName="child1" presStyleLbl="bgAcc1" presStyleIdx="0" presStyleCnt="3" custScaleX="142986" custScaleY="54863" custLinFactNeighborX="-65490" custLinFactNeighborY="2463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CF5F0E3-B9B1-4CF9-BB9D-435D7BD89FD2}" type="pres">
      <dgm:prSet presAssocID="{618F40BD-7441-4F2C-BFCA-723B8F893AC1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498E5-53BB-4963-9AE3-E4A50981FAEF}" type="pres">
      <dgm:prSet presAssocID="{618F40BD-7441-4F2C-BFCA-723B8F893AC1}" presName="child3group" presStyleCnt="0"/>
      <dgm:spPr/>
    </dgm:pt>
    <dgm:pt modelId="{020C63EF-2891-438A-8DE1-CAEEEFB3A1FB}" type="pres">
      <dgm:prSet presAssocID="{618F40BD-7441-4F2C-BFCA-723B8F893AC1}" presName="child3" presStyleLbl="bgAcc1" presStyleIdx="1" presStyleCnt="3" custScaleX="102128" custScaleY="8158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E698880-08F8-49EC-9CC2-7E66C9F55CAB}" type="pres">
      <dgm:prSet presAssocID="{618F40BD-7441-4F2C-BFCA-723B8F893AC1}" presName="child3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C79A9-BA4A-43A4-BCEB-B295BDBAF71E}" type="pres">
      <dgm:prSet presAssocID="{618F40BD-7441-4F2C-BFCA-723B8F893AC1}" presName="child4group" presStyleCnt="0"/>
      <dgm:spPr/>
    </dgm:pt>
    <dgm:pt modelId="{A8D7ECFD-81EC-44FA-AD12-DEBDA9BF1C81}" type="pres">
      <dgm:prSet presAssocID="{618F40BD-7441-4F2C-BFCA-723B8F893AC1}" presName="child4" presStyleLbl="bgAcc1" presStyleIdx="2" presStyleCnt="3" custScaleX="131807" custScaleY="114035" custLinFactNeighborX="-33448" custLinFactNeighborY="-1562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C58B74-4106-4762-B48A-4BF974042C4D}" type="pres">
      <dgm:prSet presAssocID="{618F40BD-7441-4F2C-BFCA-723B8F893AC1}" presName="child4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E2060-5737-4669-88AE-276B9B6F7E50}" type="pres">
      <dgm:prSet presAssocID="{618F40BD-7441-4F2C-BFCA-723B8F893AC1}" presName="childPlaceholder" presStyleCnt="0"/>
      <dgm:spPr/>
    </dgm:pt>
    <dgm:pt modelId="{ED7C0BF7-AAE2-4111-B176-6D463389D007}" type="pres">
      <dgm:prSet presAssocID="{618F40BD-7441-4F2C-BFCA-723B8F893AC1}" presName="circle" presStyleCnt="0"/>
      <dgm:spPr/>
    </dgm:pt>
    <dgm:pt modelId="{F9750EA6-99F5-4EDB-9B11-B6C2EB30A988}" type="pres">
      <dgm:prSet presAssocID="{618F40BD-7441-4F2C-BFCA-723B8F893AC1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179A1C47-6C85-430E-A4FE-D4E52422465A}" type="pres">
      <dgm:prSet presAssocID="{618F40BD-7441-4F2C-BFCA-723B8F893AC1}" presName="quadrant2" presStyleLbl="node1" presStyleIdx="1" presStyleCnt="4" custScaleX="101985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E4071918-9C4C-4A53-B69D-1223B4804CA6}" type="pres">
      <dgm:prSet presAssocID="{618F40BD-7441-4F2C-BFCA-723B8F893AC1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2C4F60D4-44CA-4470-B216-CFFE77BA74E3}" type="pres">
      <dgm:prSet presAssocID="{618F40BD-7441-4F2C-BFCA-723B8F893AC1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D2121E2F-80B6-4C04-A57A-FC1B589A35C9}" type="pres">
      <dgm:prSet presAssocID="{618F40BD-7441-4F2C-BFCA-723B8F893AC1}" presName="quadrantPlaceholder" presStyleCnt="0"/>
      <dgm:spPr/>
    </dgm:pt>
    <dgm:pt modelId="{5A76EDC1-2427-4867-BB84-CFA6FD6D275F}" type="pres">
      <dgm:prSet presAssocID="{618F40BD-7441-4F2C-BFCA-723B8F893AC1}" presName="center1" presStyleLbl="fgShp" presStyleIdx="0" presStyleCnt="2"/>
      <dgm:spPr>
        <a:xfrm>
          <a:off x="3772926" y="1640216"/>
          <a:ext cx="598078" cy="520068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78EEE7C8-7022-4C6A-BDB9-E0C795F9B149}" type="pres">
      <dgm:prSet presAssocID="{618F40BD-7441-4F2C-BFCA-723B8F893AC1}" presName="center2" presStyleLbl="fgShp" presStyleIdx="1" presStyleCnt="2"/>
      <dgm:spPr>
        <a:xfrm rot="10800000">
          <a:off x="3772926" y="1840242"/>
          <a:ext cx="598078" cy="520068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</dgm:ptLst>
  <dgm:cxnLst>
    <dgm:cxn modelId="{592FD5EA-9A79-40B1-858B-E4C2C6F3E339}" srcId="{5BF075D9-0A19-4739-A036-274BDE38C748}" destId="{BEBEBFF4-DAD2-4916-A149-D9FD13B6CA3B}" srcOrd="0" destOrd="0" parTransId="{9BB6A5BF-65CC-46D0-A165-85B5764A9AC6}" sibTransId="{63247893-2E34-4018-B74A-32DFF7F1B39C}"/>
    <dgm:cxn modelId="{0953303A-7CDD-4427-AD82-43EEF1537B99}" srcId="{828ECA6D-5108-4DEB-A3F9-6E38F026BE9A}" destId="{353F1980-7AB6-4FB8-B3F4-03136AE74787}" srcOrd="0" destOrd="0" parTransId="{02D98F40-5834-4E6D-A4A2-B237689C3DD5}" sibTransId="{3F81C020-03CE-49FC-BF8A-EAE5342AD8A1}"/>
    <dgm:cxn modelId="{E72C4D23-0809-4872-AFB1-C9B87B8B151F}" srcId="{618F40BD-7441-4F2C-BFCA-723B8F893AC1}" destId="{828ECA6D-5108-4DEB-A3F9-6E38F026BE9A}" srcOrd="2" destOrd="0" parTransId="{18BAF8ED-A412-4ADD-8DBA-706B1DD75FFD}" sibTransId="{5068935C-D3ED-48DA-9EF6-3B717701F854}"/>
    <dgm:cxn modelId="{94747294-FE59-4153-8735-3B56DC12765B}" type="presOf" srcId="{BEBEBFF4-DAD2-4916-A149-D9FD13B6CA3B}" destId="{1AC58B74-4106-4762-B48A-4BF974042C4D}" srcOrd="1" destOrd="0" presId="urn:microsoft.com/office/officeart/2005/8/layout/cycle4#2"/>
    <dgm:cxn modelId="{FD5705F5-1CC0-4F7C-834F-F6511A3C51D3}" type="presOf" srcId="{353F1980-7AB6-4FB8-B3F4-03136AE74787}" destId="{FE698880-08F8-49EC-9CC2-7E66C9F55CAB}" srcOrd="1" destOrd="0" presId="urn:microsoft.com/office/officeart/2005/8/layout/cycle4#2"/>
    <dgm:cxn modelId="{3A5E847C-5A02-41F4-8761-6E29D63A1283}" srcId="{618F40BD-7441-4F2C-BFCA-723B8F893AC1}" destId="{5BF075D9-0A19-4739-A036-274BDE38C748}" srcOrd="3" destOrd="0" parTransId="{87FD2F5F-9B1D-450D-851B-079E935C1769}" sibTransId="{F4A65BCC-5D23-4C69-845C-D123B33C50C6}"/>
    <dgm:cxn modelId="{0D88ECF6-C333-43C2-B20F-D687A6226FF0}" type="presOf" srcId="{5BF075D9-0A19-4739-A036-274BDE38C748}" destId="{2C4F60D4-44CA-4470-B216-CFFE77BA74E3}" srcOrd="0" destOrd="0" presId="urn:microsoft.com/office/officeart/2005/8/layout/cycle4#2"/>
    <dgm:cxn modelId="{2C6F1E06-04F5-4765-950F-6EE72BBC2AB3}" srcId="{618F40BD-7441-4F2C-BFCA-723B8F893AC1}" destId="{8A0C07B6-E6B5-45B5-98DF-95F9342F199F}" srcOrd="0" destOrd="0" parTransId="{360CC773-AA6C-4A2C-B4CD-D66ABA1E5A7C}" sibTransId="{F904FB9E-0FFC-4874-852F-6C98F7F40641}"/>
    <dgm:cxn modelId="{5C8F8ED0-7A6A-45AE-B6D0-F6641841DBAE}" type="presOf" srcId="{883B47C5-76CC-439D-9DB5-8EB230B1B036}" destId="{179A1C47-6C85-430E-A4FE-D4E52422465A}" srcOrd="0" destOrd="0" presId="urn:microsoft.com/office/officeart/2005/8/layout/cycle4#2"/>
    <dgm:cxn modelId="{59314D91-BFF9-497B-A74F-C1C4ECB0CA3C}" srcId="{8A0C07B6-E6B5-45B5-98DF-95F9342F199F}" destId="{E183AA8C-8D69-4FFB-9E64-4CE46BA02AAC}" srcOrd="0" destOrd="0" parTransId="{4DD46059-543D-4D48-BCFE-5852DB0C7A3C}" sibTransId="{E8D07AE7-8477-42FF-A8ED-0581E0514612}"/>
    <dgm:cxn modelId="{4D7FB91B-A03C-41B1-9839-505FACD1E605}" type="presOf" srcId="{828ECA6D-5108-4DEB-A3F9-6E38F026BE9A}" destId="{E4071918-9C4C-4A53-B69D-1223B4804CA6}" srcOrd="0" destOrd="0" presId="urn:microsoft.com/office/officeart/2005/8/layout/cycle4#2"/>
    <dgm:cxn modelId="{81A76417-4B94-4A0C-8F82-4CAEEDDD6C74}" type="presOf" srcId="{618F40BD-7441-4F2C-BFCA-723B8F893AC1}" destId="{0E997C0B-9D53-4166-9BA0-0A9F43A472B6}" srcOrd="0" destOrd="0" presId="urn:microsoft.com/office/officeart/2005/8/layout/cycle4#2"/>
    <dgm:cxn modelId="{6E8B66C7-DE05-4CEA-B854-ABA938EC182A}" type="presOf" srcId="{BEBEBFF4-DAD2-4916-A149-D9FD13B6CA3B}" destId="{A8D7ECFD-81EC-44FA-AD12-DEBDA9BF1C81}" srcOrd="0" destOrd="0" presId="urn:microsoft.com/office/officeart/2005/8/layout/cycle4#2"/>
    <dgm:cxn modelId="{371A4CD9-4D35-493F-90A4-2B410409540B}" srcId="{618F40BD-7441-4F2C-BFCA-723B8F893AC1}" destId="{883B47C5-76CC-439D-9DB5-8EB230B1B036}" srcOrd="1" destOrd="0" parTransId="{207B8C0E-3196-4EB4-87FB-97BB2A6B2519}" sibTransId="{70160489-06FF-42F0-8A97-5315FB786FDD}"/>
    <dgm:cxn modelId="{0E7F3B06-D9D7-4B77-B4E7-5CC4927B125D}" type="presOf" srcId="{353F1980-7AB6-4FB8-B3F4-03136AE74787}" destId="{020C63EF-2891-438A-8DE1-CAEEEFB3A1FB}" srcOrd="0" destOrd="0" presId="urn:microsoft.com/office/officeart/2005/8/layout/cycle4#2"/>
    <dgm:cxn modelId="{63D7B37E-FCD9-47AD-A3F2-A11EAA869D24}" type="presOf" srcId="{E183AA8C-8D69-4FFB-9E64-4CE46BA02AAC}" destId="{9CF5F0E3-B9B1-4CF9-BB9D-435D7BD89FD2}" srcOrd="1" destOrd="0" presId="urn:microsoft.com/office/officeart/2005/8/layout/cycle4#2"/>
    <dgm:cxn modelId="{2D566EC2-01A7-4AE5-8B08-7D3478AF3AC4}" type="presOf" srcId="{8A0C07B6-E6B5-45B5-98DF-95F9342F199F}" destId="{F9750EA6-99F5-4EDB-9B11-B6C2EB30A988}" srcOrd="0" destOrd="0" presId="urn:microsoft.com/office/officeart/2005/8/layout/cycle4#2"/>
    <dgm:cxn modelId="{4ED0E017-6379-425B-B3D7-F3FC8877B0BF}" type="presOf" srcId="{E183AA8C-8D69-4FFB-9E64-4CE46BA02AAC}" destId="{92A4B2EF-4E06-405E-B3C1-1C11F3BE29EE}" srcOrd="0" destOrd="0" presId="urn:microsoft.com/office/officeart/2005/8/layout/cycle4#2"/>
    <dgm:cxn modelId="{9E216D38-27B9-49DD-8D11-906ACF203A19}" type="presParOf" srcId="{0E997C0B-9D53-4166-9BA0-0A9F43A472B6}" destId="{9E2D6AB6-66D1-47C5-9214-6E16B2B7AB47}" srcOrd="0" destOrd="0" presId="urn:microsoft.com/office/officeart/2005/8/layout/cycle4#2"/>
    <dgm:cxn modelId="{78FFD81E-EAEC-4BFC-B079-26DDF1962BE3}" type="presParOf" srcId="{9E2D6AB6-66D1-47C5-9214-6E16B2B7AB47}" destId="{39F580BE-C849-4E8D-9D93-CCC357F7BDE2}" srcOrd="0" destOrd="0" presId="urn:microsoft.com/office/officeart/2005/8/layout/cycle4#2"/>
    <dgm:cxn modelId="{072621A8-E17C-402D-AF8F-9B018D926070}" type="presParOf" srcId="{39F580BE-C849-4E8D-9D93-CCC357F7BDE2}" destId="{92A4B2EF-4E06-405E-B3C1-1C11F3BE29EE}" srcOrd="0" destOrd="0" presId="urn:microsoft.com/office/officeart/2005/8/layout/cycle4#2"/>
    <dgm:cxn modelId="{2FCF294D-A39D-46C9-9E16-775EAD792F39}" type="presParOf" srcId="{39F580BE-C849-4E8D-9D93-CCC357F7BDE2}" destId="{9CF5F0E3-B9B1-4CF9-BB9D-435D7BD89FD2}" srcOrd="1" destOrd="0" presId="urn:microsoft.com/office/officeart/2005/8/layout/cycle4#2"/>
    <dgm:cxn modelId="{09333A7D-BA35-4C7B-8685-159C0590CAB7}" type="presParOf" srcId="{9E2D6AB6-66D1-47C5-9214-6E16B2B7AB47}" destId="{58E498E5-53BB-4963-9AE3-E4A50981FAEF}" srcOrd="1" destOrd="0" presId="urn:microsoft.com/office/officeart/2005/8/layout/cycle4#2"/>
    <dgm:cxn modelId="{903F694D-D3F9-46AA-BE73-EE46E64D03E0}" type="presParOf" srcId="{58E498E5-53BB-4963-9AE3-E4A50981FAEF}" destId="{020C63EF-2891-438A-8DE1-CAEEEFB3A1FB}" srcOrd="0" destOrd="0" presId="urn:microsoft.com/office/officeart/2005/8/layout/cycle4#2"/>
    <dgm:cxn modelId="{7034414F-9A08-40BB-9FBF-B4EDFAE2FD8C}" type="presParOf" srcId="{58E498E5-53BB-4963-9AE3-E4A50981FAEF}" destId="{FE698880-08F8-49EC-9CC2-7E66C9F55CAB}" srcOrd="1" destOrd="0" presId="urn:microsoft.com/office/officeart/2005/8/layout/cycle4#2"/>
    <dgm:cxn modelId="{8938E455-DAD3-420D-8239-EE1D46EC0B0E}" type="presParOf" srcId="{9E2D6AB6-66D1-47C5-9214-6E16B2B7AB47}" destId="{70DC79A9-BA4A-43A4-BCEB-B295BDBAF71E}" srcOrd="2" destOrd="0" presId="urn:microsoft.com/office/officeart/2005/8/layout/cycle4#2"/>
    <dgm:cxn modelId="{30DEB9F5-B902-459E-8C9F-21FDD3D82895}" type="presParOf" srcId="{70DC79A9-BA4A-43A4-BCEB-B295BDBAF71E}" destId="{A8D7ECFD-81EC-44FA-AD12-DEBDA9BF1C81}" srcOrd="0" destOrd="0" presId="urn:microsoft.com/office/officeart/2005/8/layout/cycle4#2"/>
    <dgm:cxn modelId="{69DDE777-B71D-47EC-A8F9-27591A15C355}" type="presParOf" srcId="{70DC79A9-BA4A-43A4-BCEB-B295BDBAF71E}" destId="{1AC58B74-4106-4762-B48A-4BF974042C4D}" srcOrd="1" destOrd="0" presId="urn:microsoft.com/office/officeart/2005/8/layout/cycle4#2"/>
    <dgm:cxn modelId="{4BA190EB-CC1F-4E98-AF7D-4D9EB0138843}" type="presParOf" srcId="{9E2D6AB6-66D1-47C5-9214-6E16B2B7AB47}" destId="{BB8E2060-5737-4669-88AE-276B9B6F7E50}" srcOrd="3" destOrd="0" presId="urn:microsoft.com/office/officeart/2005/8/layout/cycle4#2"/>
    <dgm:cxn modelId="{AF4F3BDF-8FE1-4A36-8397-ADB7B87661B6}" type="presParOf" srcId="{0E997C0B-9D53-4166-9BA0-0A9F43A472B6}" destId="{ED7C0BF7-AAE2-4111-B176-6D463389D007}" srcOrd="1" destOrd="0" presId="urn:microsoft.com/office/officeart/2005/8/layout/cycle4#2"/>
    <dgm:cxn modelId="{C0CA1832-3352-41D1-BA3B-16B0DFD74174}" type="presParOf" srcId="{ED7C0BF7-AAE2-4111-B176-6D463389D007}" destId="{F9750EA6-99F5-4EDB-9B11-B6C2EB30A988}" srcOrd="0" destOrd="0" presId="urn:microsoft.com/office/officeart/2005/8/layout/cycle4#2"/>
    <dgm:cxn modelId="{8AD981A5-3006-45CF-8C76-028900ABA2C8}" type="presParOf" srcId="{ED7C0BF7-AAE2-4111-B176-6D463389D007}" destId="{179A1C47-6C85-430E-A4FE-D4E52422465A}" srcOrd="1" destOrd="0" presId="urn:microsoft.com/office/officeart/2005/8/layout/cycle4#2"/>
    <dgm:cxn modelId="{49A97084-175E-41E8-BB01-EE4CE1AA03FC}" type="presParOf" srcId="{ED7C0BF7-AAE2-4111-B176-6D463389D007}" destId="{E4071918-9C4C-4A53-B69D-1223B4804CA6}" srcOrd="2" destOrd="0" presId="urn:microsoft.com/office/officeart/2005/8/layout/cycle4#2"/>
    <dgm:cxn modelId="{B7CF1C64-36E6-4D41-87E9-5157354389D2}" type="presParOf" srcId="{ED7C0BF7-AAE2-4111-B176-6D463389D007}" destId="{2C4F60D4-44CA-4470-B216-CFFE77BA74E3}" srcOrd="3" destOrd="0" presId="urn:microsoft.com/office/officeart/2005/8/layout/cycle4#2"/>
    <dgm:cxn modelId="{F578A835-6093-4E94-A930-5C7307B6BAF5}" type="presParOf" srcId="{ED7C0BF7-AAE2-4111-B176-6D463389D007}" destId="{D2121E2F-80B6-4C04-A57A-FC1B589A35C9}" srcOrd="4" destOrd="0" presId="urn:microsoft.com/office/officeart/2005/8/layout/cycle4#2"/>
    <dgm:cxn modelId="{86D50B6D-BCC9-43C1-9462-21C9092727D8}" type="presParOf" srcId="{0E997C0B-9D53-4166-9BA0-0A9F43A472B6}" destId="{5A76EDC1-2427-4867-BB84-CFA6FD6D275F}" srcOrd="2" destOrd="0" presId="urn:microsoft.com/office/officeart/2005/8/layout/cycle4#2"/>
    <dgm:cxn modelId="{8A82D74D-9E94-4B93-AA35-7DBD7CF3293E}" type="presParOf" srcId="{0E997C0B-9D53-4166-9BA0-0A9F43A472B6}" destId="{78EEE7C8-7022-4C6A-BDB9-E0C795F9B149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0063B2-AB6B-4959-AB91-A20AF15EBCD7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36B5937-4BD8-4F62-BBB6-ED4C34B8E5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86C63C-7885-4001-8FDB-F69DF995FC5D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DB0C6F-3305-4E37-8844-337549F60776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2719F8-2329-45B4-AEC6-2737D116D318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1C0AA2-76D9-47D0-82DC-3B58CD2E63DE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1CDE42-D9B6-4389-9E5C-47CA84E78559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564EA5-C6C5-48F8-90CA-037C679F29D7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42A710-4087-41A7-82A5-EC31BD50D7B2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2D0B01-1CB3-40CD-974F-BE6280A65C9A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9FECC-7DD0-4CC4-9E94-1CE7F663EA7E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90AD0-D55E-4EAD-8FF8-BA65DC666B8E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F5330-E8A9-4BC8-9D80-FBACF68DB3AD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DC9DE-3923-4A2B-9D83-66DF9B056BC1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260BF-6959-4F90-BD77-B25F2697B465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7D11C-684B-4361-A8BC-7B22B4300C35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32A06-D7D4-49D7-8E29-B20E8CD0AF32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ADE38-61AE-467E-986C-A96077F47D8A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576EE-FDF6-4332-88D2-3B20A8DF6A80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FC589-64D1-4EAF-A5E5-FCE33F6B13CF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30DAC-2ADF-463A-95EA-106B1173CAC4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4589DF-980F-4526-8A91-2CCC48F66716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714375" y="-26988"/>
            <a:ext cx="8486775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ГОДОВОЙ ОТЧЕТ КИП КК</a:t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cap="all" dirty="0" smtClean="0">
                <a:solidFill>
                  <a:srgbClr val="C00000"/>
                </a:solidFill>
                <a:latin typeface="Comic Sans MS" pitchFamily="66" charset="0"/>
              </a:rPr>
              <a:t>Муниципального казенного учреждения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cap="all" dirty="0" smtClean="0">
                <a:solidFill>
                  <a:srgbClr val="C00000"/>
                </a:solidFill>
                <a:latin typeface="Comic Sans MS" pitchFamily="66" charset="0"/>
              </a:rPr>
              <a:t> «Районный информационно-методический центр» муниципального образования Каневской район</a:t>
            </a: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1450975"/>
            <a:ext cx="5153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i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профессиональной компетентности</a:t>
            </a:r>
            <a:r>
              <a:rPr lang="ru-RU" sz="28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800" b="1" i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педагогических работников в инновационном образовательном </a:t>
            </a:r>
            <a:r>
              <a:rPr lang="ru-RU" sz="28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800" b="1" i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пространстве непрерывного педагогического образования</a:t>
            </a:r>
            <a:endParaRPr lang="en-US" sz="2800" b="1" i="1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ru-RU" sz="2800" b="1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869160"/>
            <a:ext cx="4824536" cy="138499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Авторы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: Г.А. Виноградова, директор 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МКУ «РИМЦ»</a:t>
            </a:r>
            <a:endParaRPr lang="ru-RU" sz="1400" b="1" kern="0" dirty="0">
              <a:solidFill>
                <a:srgbClr val="1F497D"/>
              </a:solidFill>
              <a:latin typeface="Comic Sans MS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     И.Б. </a:t>
            </a:r>
            <a:r>
              <a:rPr lang="ru-RU" sz="1400" b="1" kern="0" dirty="0" err="1">
                <a:solidFill>
                  <a:srgbClr val="1F497D"/>
                </a:solidFill>
                <a:latin typeface="Comic Sans MS" pitchFamily="66" charset="0"/>
                <a:cs typeface="+mn-cs"/>
              </a:rPr>
              <a:t>Джумайло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, зам. директора 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МКУ «РИМЦ»</a:t>
            </a:r>
            <a:endParaRPr lang="ru-RU" sz="1400" b="1" kern="0" dirty="0">
              <a:solidFill>
                <a:srgbClr val="1F497D"/>
              </a:solidFill>
              <a:latin typeface="Comic Sans MS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Научный руководитель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: Г.О. </a:t>
            </a:r>
            <a:r>
              <a:rPr lang="ru-RU" sz="1400" b="1" kern="0" dirty="0" err="1">
                <a:solidFill>
                  <a:srgbClr val="1F497D"/>
                </a:solidFill>
                <a:latin typeface="Comic Sans MS" pitchFamily="66" charset="0"/>
                <a:cs typeface="+mn-cs"/>
              </a:rPr>
              <a:t>Аствацатуров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, директор ЦВИОТ, к.и.н., доцент ФГБОУ ВПО АГПУ</a:t>
            </a:r>
          </a:p>
        </p:txBody>
      </p:sp>
      <p:grpSp>
        <p:nvGrpSpPr>
          <p:cNvPr id="3079" name="Группа 7"/>
          <p:cNvGrpSpPr>
            <a:grpSpLocks/>
          </p:cNvGrpSpPr>
          <p:nvPr/>
        </p:nvGrpSpPr>
        <p:grpSpPr bwMode="auto">
          <a:xfrm>
            <a:off x="0" y="6500813"/>
            <a:ext cx="9144000" cy="357187"/>
            <a:chOff x="0" y="6500834"/>
            <a:chExt cx="9144000" cy="35716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4688" y="6519883"/>
              <a:ext cx="2571750" cy="33811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4BACC6">
                      <a:lumMod val="75000"/>
                    </a:srgbClr>
                  </a:solidFill>
                  <a:latin typeface="Arial Black" pitchFamily="34" charset="0"/>
                  <a:cs typeface="+mn-cs"/>
                </a:rPr>
                <a:t>08.02.2018 года</a:t>
              </a:r>
              <a:endParaRPr lang="ru-RU" sz="1600" b="1" kern="0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50" y="6500834"/>
              <a:ext cx="428625" cy="30795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1</a:t>
              </a:r>
            </a:p>
          </p:txBody>
        </p:sp>
      </p:grpSp>
      <p:pic>
        <p:nvPicPr>
          <p:cNvPr id="12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53837"/>
            <a:ext cx="1008112" cy="1008112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714375" y="-26988"/>
            <a:ext cx="8486775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ГОДОВОЙ ОТЧЕТ КИП КК</a:t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cap="all" dirty="0" smtClean="0">
                <a:solidFill>
                  <a:srgbClr val="C00000"/>
                </a:solidFill>
                <a:latin typeface="Comic Sans MS" pitchFamily="66" charset="0"/>
              </a:rPr>
              <a:t>Муниципального казенного учреждения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cap="all" dirty="0" smtClean="0">
                <a:solidFill>
                  <a:srgbClr val="C00000"/>
                </a:solidFill>
                <a:latin typeface="Comic Sans MS" pitchFamily="66" charset="0"/>
              </a:rPr>
              <a:t> «Районный информационно-методический центр» муниципального образования Каневской район</a:t>
            </a: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0325" y="1155700"/>
            <a:ext cx="5153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4000" b="1" i="1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4000" b="1" i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Спасибо за внимание!</a:t>
            </a:r>
            <a:endParaRPr lang="en-US" sz="4000" b="1" i="1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ru-RU" sz="4000" b="1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869160"/>
            <a:ext cx="4824536" cy="138499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Авторы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: Г.А. Виноградова, директор 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МКУ «РИМЦ»</a:t>
            </a:r>
            <a:endParaRPr lang="ru-RU" sz="1400" b="1" kern="0" dirty="0">
              <a:solidFill>
                <a:srgbClr val="1F497D"/>
              </a:solidFill>
              <a:latin typeface="Comic Sans MS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     И.Б. </a:t>
            </a:r>
            <a:r>
              <a:rPr lang="ru-RU" sz="1400" b="1" kern="0" dirty="0" err="1">
                <a:solidFill>
                  <a:srgbClr val="1F497D"/>
                </a:solidFill>
                <a:latin typeface="Comic Sans MS" pitchFamily="66" charset="0"/>
                <a:cs typeface="+mn-cs"/>
              </a:rPr>
              <a:t>Джумайло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, зам. директора 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МКУ «РИМЦ»</a:t>
            </a:r>
            <a:endParaRPr lang="ru-RU" sz="1400" b="1" kern="0" dirty="0">
              <a:solidFill>
                <a:srgbClr val="1F497D"/>
              </a:solidFill>
              <a:latin typeface="Comic Sans MS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Научный руководитель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: Г.О. </a:t>
            </a:r>
            <a:r>
              <a:rPr lang="ru-RU" sz="1400" b="1" kern="0" dirty="0" err="1">
                <a:solidFill>
                  <a:srgbClr val="1F497D"/>
                </a:solidFill>
                <a:latin typeface="Comic Sans MS" pitchFamily="66" charset="0"/>
                <a:cs typeface="+mn-cs"/>
              </a:rPr>
              <a:t>Аствацатуров</a:t>
            </a:r>
            <a:r>
              <a:rPr lang="ru-RU" sz="1400" b="1" kern="0" dirty="0">
                <a:solidFill>
                  <a:srgbClr val="1F497D"/>
                </a:solidFill>
                <a:latin typeface="Comic Sans MS" pitchFamily="66" charset="0"/>
                <a:cs typeface="+mn-cs"/>
              </a:rPr>
              <a:t>, директор ЦВИОТ, к.и.н., доцент ФГБОУ ВПО АГПУ</a:t>
            </a:r>
          </a:p>
        </p:txBody>
      </p:sp>
      <p:grpSp>
        <p:nvGrpSpPr>
          <p:cNvPr id="20487" name="Группа 7"/>
          <p:cNvGrpSpPr>
            <a:grpSpLocks/>
          </p:cNvGrpSpPr>
          <p:nvPr/>
        </p:nvGrpSpPr>
        <p:grpSpPr bwMode="auto">
          <a:xfrm>
            <a:off x="0" y="6500813"/>
            <a:ext cx="9144000" cy="357187"/>
            <a:chOff x="0" y="6500834"/>
            <a:chExt cx="9144000" cy="35716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4688" y="6519883"/>
              <a:ext cx="2571750" cy="33811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4BACC6">
                      <a:lumMod val="75000"/>
                    </a:srgbClr>
                  </a:solidFill>
                  <a:latin typeface="Arial Black" pitchFamily="34" charset="0"/>
                  <a:cs typeface="+mn-cs"/>
                </a:rPr>
                <a:t>08.02.2018 года</a:t>
              </a:r>
              <a:endParaRPr lang="ru-RU" sz="1600" b="1" kern="0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50" y="6500834"/>
              <a:ext cx="428625" cy="30795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10</a:t>
              </a:r>
              <a:endParaRPr lang="ru-RU" sz="1400" b="1" kern="0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2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53837"/>
            <a:ext cx="1008112" cy="1008112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9"/>
          <p:cNvGraphicFramePr>
            <a:graphicFrameLocks/>
          </p:cNvGraphicFramePr>
          <p:nvPr/>
        </p:nvGraphicFramePr>
        <p:xfrm>
          <a:off x="705272" y="1764266"/>
          <a:ext cx="7611144" cy="411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8788" y="536575"/>
            <a:ext cx="8229600" cy="981075"/>
          </a:xfrm>
        </p:spPr>
        <p:txBody>
          <a:bodyPr/>
          <a:lstStyle/>
          <a:p>
            <a:r>
              <a:rPr lang="ru-RU" sz="2800" b="1" smtClean="0">
                <a:solidFill>
                  <a:srgbClr val="FFFF00"/>
                </a:solidFill>
                <a:latin typeface="Comic Sans MS" pitchFamily="66" charset="0"/>
              </a:rPr>
              <a:t>Задачи отчетного периода</a:t>
            </a:r>
            <a:endParaRPr lang="ru-RU" sz="28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97836"/>
            <a:ext cx="1080120" cy="1080120"/>
          </a:xfrm>
          <a:prstGeom prst="flowChartConnector">
            <a:avLst/>
          </a:prstGeom>
          <a:noFill/>
        </p:spPr>
      </p:pic>
      <p:grpSp>
        <p:nvGrpSpPr>
          <p:cNvPr id="4101" name="Группа 3"/>
          <p:cNvGrpSpPr>
            <a:grpSpLocks/>
          </p:cNvGrpSpPr>
          <p:nvPr/>
        </p:nvGrpSpPr>
        <p:grpSpPr bwMode="auto">
          <a:xfrm>
            <a:off x="684213" y="6500813"/>
            <a:ext cx="6911975" cy="357187"/>
            <a:chOff x="0" y="6500834"/>
            <a:chExt cx="9144000" cy="3571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Годовой отчет КИП КК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МКУ «РИМЦ»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МО Каневского района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09" y="6526233"/>
              <a:ext cx="428428" cy="3063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2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0"/>
            <a:ext cx="8201025" cy="5715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Повышение профессиональной компетентности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в инновационном пространстве непрерывного педагогического образования</a:t>
            </a:r>
            <a:endParaRPr lang="ru-RU" sz="12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678613"/>
            <a:ext cx="655638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7836"/>
            <a:ext cx="1080120" cy="1080120"/>
          </a:xfrm>
          <a:prstGeom prst="flowChartConnector">
            <a:avLst/>
          </a:prstGeom>
          <a:noFill/>
        </p:spPr>
      </p:pic>
      <p:grpSp>
        <p:nvGrpSpPr>
          <p:cNvPr id="6147" name="Группа 3"/>
          <p:cNvGrpSpPr>
            <a:grpSpLocks/>
          </p:cNvGrpSpPr>
          <p:nvPr/>
        </p:nvGrpSpPr>
        <p:grpSpPr bwMode="auto">
          <a:xfrm>
            <a:off x="684213" y="6500813"/>
            <a:ext cx="6911975" cy="357187"/>
            <a:chOff x="0" y="6500834"/>
            <a:chExt cx="9144000" cy="3571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Годовой отчет КИП КК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МКУ «РИМЦ»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МО Каневского района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09" y="6526233"/>
              <a:ext cx="428428" cy="3063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3</a:t>
              </a:r>
              <a:endParaRPr lang="ru-RU" sz="1400" b="1" kern="0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0"/>
            <a:ext cx="8201025" cy="5715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Повышение профессиональной компетентности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в инновационном пространстве непрерывного педагогического образования</a:t>
            </a:r>
            <a:endParaRPr lang="ru-RU" sz="12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678613"/>
            <a:ext cx="655638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50" name="Заголовок 1"/>
          <p:cNvSpPr txBox="1">
            <a:spLocks/>
          </p:cNvSpPr>
          <p:nvPr/>
        </p:nvSpPr>
        <p:spPr bwMode="auto">
          <a:xfrm>
            <a:off x="1116013" y="40005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Comic Sans MS" pitchFamily="66" charset="0"/>
              </a:rPr>
              <a:t>Содержание инновационной деятельности </a:t>
            </a:r>
            <a:br>
              <a:rPr lang="ru-RU" sz="2800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FFFF00"/>
                </a:solidFill>
                <a:latin typeface="Comic Sans MS" pitchFamily="66" charset="0"/>
              </a:rPr>
              <a:t>за отчетный период </a:t>
            </a:r>
            <a:endParaRPr lang="ru-RU" sz="280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472281" y="1393081"/>
          <a:ext cx="8542338" cy="412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7836"/>
            <a:ext cx="1080120" cy="1080120"/>
          </a:xfrm>
          <a:prstGeom prst="flowChartConnector">
            <a:avLst/>
          </a:prstGeom>
          <a:noFill/>
        </p:spPr>
      </p:pic>
      <p:grpSp>
        <p:nvGrpSpPr>
          <p:cNvPr id="8195" name="Группа 3"/>
          <p:cNvGrpSpPr>
            <a:grpSpLocks/>
          </p:cNvGrpSpPr>
          <p:nvPr/>
        </p:nvGrpSpPr>
        <p:grpSpPr bwMode="auto">
          <a:xfrm>
            <a:off x="684213" y="6500813"/>
            <a:ext cx="6911975" cy="357187"/>
            <a:chOff x="0" y="6500834"/>
            <a:chExt cx="9144000" cy="3571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Годовой отчет КИП КК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МКУ «РИМЦ»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МО Каневского района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09" y="6526233"/>
              <a:ext cx="428428" cy="3063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4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0"/>
            <a:ext cx="8201025" cy="5715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Повышение профессиональной компетентности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в инновационном пространстве непрерывного педагогического образования</a:t>
            </a:r>
            <a:endParaRPr lang="ru-RU" sz="12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678613"/>
            <a:ext cx="655638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98" name="Заголовок 1"/>
          <p:cNvSpPr txBox="1">
            <a:spLocks/>
          </p:cNvSpPr>
          <p:nvPr/>
        </p:nvSpPr>
        <p:spPr bwMode="auto">
          <a:xfrm>
            <a:off x="1116013" y="423863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Comic Sans MS" pitchFamily="66" charset="0"/>
              </a:rPr>
              <a:t>Содержание инновационной деятельности </a:t>
            </a:r>
            <a:br>
              <a:rPr lang="ru-RU" sz="2800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FFFF00"/>
                </a:solidFill>
                <a:latin typeface="Comic Sans MS" pitchFamily="66" charset="0"/>
              </a:rPr>
              <a:t>за отчетный период </a:t>
            </a:r>
            <a:endParaRPr lang="ru-RU" sz="280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621359" y="1843230"/>
          <a:ext cx="7772127" cy="441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7836"/>
            <a:ext cx="1080120" cy="1080120"/>
          </a:xfrm>
          <a:prstGeom prst="flowChartConnector">
            <a:avLst/>
          </a:prstGeom>
          <a:noFill/>
        </p:spPr>
      </p:pic>
      <p:grpSp>
        <p:nvGrpSpPr>
          <p:cNvPr id="10243" name="Группа 3"/>
          <p:cNvGrpSpPr>
            <a:grpSpLocks/>
          </p:cNvGrpSpPr>
          <p:nvPr/>
        </p:nvGrpSpPr>
        <p:grpSpPr bwMode="auto">
          <a:xfrm>
            <a:off x="684213" y="6500813"/>
            <a:ext cx="6911975" cy="357187"/>
            <a:chOff x="0" y="6500834"/>
            <a:chExt cx="9144000" cy="3571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Годовой отчет КИП КК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МКУ «РИМЦ»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МО Каневского района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09" y="6526233"/>
              <a:ext cx="428428" cy="3063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5</a:t>
              </a:r>
              <a:endParaRPr lang="ru-RU" sz="1400" b="1" kern="0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0"/>
            <a:ext cx="8201025" cy="5715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Повышение профессиональной компетентности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в инновационном пространстве непрерывного педагогического образования</a:t>
            </a:r>
            <a:endParaRPr lang="ru-RU" sz="12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678613"/>
            <a:ext cx="655638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246" name="Заголовок 1"/>
          <p:cNvSpPr txBox="1">
            <a:spLocks/>
          </p:cNvSpPr>
          <p:nvPr/>
        </p:nvSpPr>
        <p:spPr bwMode="auto">
          <a:xfrm>
            <a:off x="2411413" y="638175"/>
            <a:ext cx="4071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Comic Sans MS" pitchFamily="66" charset="0"/>
              </a:rPr>
              <a:t>Инновационность</a:t>
            </a:r>
            <a:endParaRPr lang="ru-RU" sz="280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791580" y="1381436"/>
          <a:ext cx="7596844" cy="485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7836"/>
            <a:ext cx="1080120" cy="1080120"/>
          </a:xfrm>
          <a:prstGeom prst="flowChartConnector">
            <a:avLst/>
          </a:prstGeom>
          <a:noFill/>
        </p:spPr>
      </p:pic>
      <p:grpSp>
        <p:nvGrpSpPr>
          <p:cNvPr id="12291" name="Группа 3"/>
          <p:cNvGrpSpPr>
            <a:grpSpLocks/>
          </p:cNvGrpSpPr>
          <p:nvPr/>
        </p:nvGrpSpPr>
        <p:grpSpPr bwMode="auto">
          <a:xfrm>
            <a:off x="684213" y="6500813"/>
            <a:ext cx="6911975" cy="357187"/>
            <a:chOff x="0" y="6500834"/>
            <a:chExt cx="9144000" cy="3571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Годовой отчет КИП КК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МКУ «РИМЦ»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МО Каневского района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09" y="6526233"/>
              <a:ext cx="428428" cy="3063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6</a:t>
              </a:r>
              <a:endParaRPr lang="ru-RU" sz="1400" b="1" kern="0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776288" y="333375"/>
            <a:ext cx="8201025" cy="5715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Повышение профессиональной компетентности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в инновационном пространстве непрерывного педагогического образования</a:t>
            </a:r>
            <a:endParaRPr lang="ru-RU" sz="12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678613"/>
            <a:ext cx="655638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567235" y="1593829"/>
          <a:ext cx="80283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7836"/>
            <a:ext cx="1080120" cy="1080120"/>
          </a:xfrm>
          <a:prstGeom prst="flowChartConnector">
            <a:avLst/>
          </a:prstGeom>
          <a:noFill/>
        </p:spPr>
      </p:pic>
      <p:grpSp>
        <p:nvGrpSpPr>
          <p:cNvPr id="14339" name="Группа 3"/>
          <p:cNvGrpSpPr>
            <a:grpSpLocks/>
          </p:cNvGrpSpPr>
          <p:nvPr/>
        </p:nvGrpSpPr>
        <p:grpSpPr bwMode="auto">
          <a:xfrm>
            <a:off x="684213" y="6500813"/>
            <a:ext cx="6911975" cy="357187"/>
            <a:chOff x="0" y="6500834"/>
            <a:chExt cx="9144000" cy="3571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Годовой отчет КИП КК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МКУ «РИМЦ»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МО Каневского района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09" y="6526233"/>
              <a:ext cx="428428" cy="3063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7</a:t>
              </a:r>
              <a:endParaRPr lang="ru-RU" sz="1400" b="1" kern="0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0"/>
            <a:ext cx="8201025" cy="5715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Повышение профессиональной компетентности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в инновационном пространстве непрерывного педагогического образования</a:t>
            </a:r>
            <a:endParaRPr lang="ru-RU" sz="12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678613"/>
            <a:ext cx="655638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2" name="Заголовок 1"/>
          <p:cNvSpPr txBox="1">
            <a:spLocks/>
          </p:cNvSpPr>
          <p:nvPr/>
        </p:nvSpPr>
        <p:spPr bwMode="auto">
          <a:xfrm>
            <a:off x="2403475" y="534988"/>
            <a:ext cx="4679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Comic Sans MS" pitchFamily="66" charset="0"/>
              </a:rPr>
              <a:t>Результативность</a:t>
            </a:r>
            <a:endParaRPr lang="ru-RU" sz="280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115616" y="1419228"/>
          <a:ext cx="748883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7836"/>
            <a:ext cx="1080120" cy="1080120"/>
          </a:xfrm>
          <a:prstGeom prst="flowChartConnector">
            <a:avLst/>
          </a:prstGeom>
          <a:noFill/>
        </p:spPr>
      </p:pic>
      <p:grpSp>
        <p:nvGrpSpPr>
          <p:cNvPr id="16387" name="Группа 3"/>
          <p:cNvGrpSpPr>
            <a:grpSpLocks/>
          </p:cNvGrpSpPr>
          <p:nvPr/>
        </p:nvGrpSpPr>
        <p:grpSpPr bwMode="auto">
          <a:xfrm>
            <a:off x="684213" y="6500813"/>
            <a:ext cx="6911975" cy="357187"/>
            <a:chOff x="0" y="6500834"/>
            <a:chExt cx="9144000" cy="3571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Годовой отчет КИП КК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МКУ «РИМЦ»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МО Каневского района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09" y="6526233"/>
              <a:ext cx="428428" cy="3063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8</a:t>
              </a:r>
              <a:endParaRPr lang="ru-RU" sz="1400" b="1" kern="0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0"/>
            <a:ext cx="8201025" cy="5715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Повышение профессиональной компетентности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в инновационном пространстве непрерывного педагогического образования</a:t>
            </a:r>
            <a:endParaRPr lang="ru-RU" sz="12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678613"/>
            <a:ext cx="655638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390" name="Заголовок 1"/>
          <p:cNvSpPr txBox="1">
            <a:spLocks/>
          </p:cNvSpPr>
          <p:nvPr/>
        </p:nvSpPr>
        <p:spPr bwMode="auto">
          <a:xfrm>
            <a:off x="2403475" y="534988"/>
            <a:ext cx="4679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Comic Sans MS" pitchFamily="66" charset="0"/>
              </a:rPr>
              <a:t>Результативность</a:t>
            </a:r>
            <a:endParaRPr lang="ru-RU" sz="280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04584" y="1412776"/>
          <a:ext cx="7799863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эмблемы все\эмблема РИ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7836"/>
            <a:ext cx="1080120" cy="1080120"/>
          </a:xfrm>
          <a:prstGeom prst="flowChartConnector">
            <a:avLst/>
          </a:prstGeom>
          <a:noFill/>
        </p:spPr>
      </p:pic>
      <p:grpSp>
        <p:nvGrpSpPr>
          <p:cNvPr id="18435" name="Группа 3"/>
          <p:cNvGrpSpPr>
            <a:grpSpLocks/>
          </p:cNvGrpSpPr>
          <p:nvPr/>
        </p:nvGrpSpPr>
        <p:grpSpPr bwMode="auto">
          <a:xfrm>
            <a:off x="684213" y="6500813"/>
            <a:ext cx="6911975" cy="357187"/>
            <a:chOff x="0" y="6500834"/>
            <a:chExt cx="9144000" cy="3571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Годовой отчет КИП КК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МКУ «РИМЦ» </a:t>
              </a:r>
              <a:r>
                <a:rPr lang="ru-RU" b="1" kern="0" dirty="0">
                  <a:solidFill>
                    <a:prstClr val="white"/>
                  </a:solidFill>
                  <a:latin typeface="Calibri"/>
                  <a:cs typeface="+mn-cs"/>
                </a:rPr>
                <a:t>МО Каневского района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09" y="6526233"/>
              <a:ext cx="428428" cy="3063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1F497D"/>
                  </a:solidFill>
                  <a:latin typeface="Calibri"/>
                  <a:cs typeface="+mn-cs"/>
                </a:rPr>
                <a:t>9</a:t>
              </a:r>
              <a:endParaRPr lang="ru-RU" sz="1400" b="1" kern="0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0"/>
            <a:ext cx="8201025" cy="5715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05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Повышение профессиональной компетентности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в инновационном пространстве непрерывного педагогического образования</a:t>
            </a:r>
            <a:endParaRPr lang="ru-RU" sz="1200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678613"/>
            <a:ext cx="655638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459539" y="1700808"/>
          <a:ext cx="843880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00088" y="571500"/>
            <a:ext cx="79295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Организация сетевого взаимодействия</a:t>
            </a:r>
            <a:endParaRPr lang="ru-RU" sz="2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7909</TotalTime>
  <Words>644</Words>
  <Application>Microsoft Office PowerPoint</Application>
  <PresentationFormat>Экран (4:3)</PresentationFormat>
  <Paragraphs>124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Arial Black</vt:lpstr>
      <vt:lpstr>Diseño predeterminado</vt:lpstr>
      <vt:lpstr>Слайд 1</vt:lpstr>
      <vt:lpstr>Задачи отчетного периода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illarion</cp:lastModifiedBy>
  <cp:revision>725</cp:revision>
  <dcterms:created xsi:type="dcterms:W3CDTF">2010-05-23T14:28:12Z</dcterms:created>
  <dcterms:modified xsi:type="dcterms:W3CDTF">2018-02-07T11:52:29Z</dcterms:modified>
</cp:coreProperties>
</file>