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7" r:id="rId2"/>
    <p:sldId id="439" r:id="rId3"/>
    <p:sldId id="354" r:id="rId4"/>
    <p:sldId id="438" r:id="rId5"/>
    <p:sldId id="440" r:id="rId6"/>
    <p:sldId id="441" r:id="rId7"/>
    <p:sldId id="442" r:id="rId8"/>
    <p:sldId id="443" r:id="rId9"/>
    <p:sldId id="444" r:id="rId10"/>
    <p:sldId id="446" r:id="rId11"/>
    <p:sldId id="448" r:id="rId12"/>
    <p:sldId id="449" r:id="rId13"/>
    <p:sldId id="450" r:id="rId14"/>
    <p:sldId id="451" r:id="rId15"/>
    <p:sldId id="452" r:id="rId16"/>
    <p:sldId id="3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13" autoAdjust="0"/>
    <p:restoredTop sz="89615" autoAdjust="0"/>
  </p:normalViewPr>
  <p:slideViewPr>
    <p:cSldViewPr>
      <p:cViewPr varScale="1">
        <p:scale>
          <a:sx n="77" d="100"/>
          <a:sy n="77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F3606-E8A0-491B-9209-EA4F66910D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283048-2261-4CC9-80D1-C9E5663756E0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модели трудового обучения обучающихся с легкой умственной отсталостью и психолого-педагогического сопровождения их трудовой подготовки и профессиональной ориентации.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F7FA5-B99E-443A-90A9-341BBFF2C24A}" type="parTrans" cxnId="{A64FD64D-65D1-4C69-9BE5-019D6B36C8E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9685AAFC-8F21-4783-8EB0-8D2B77E5DA97}" type="sibTrans" cxnId="{A64FD64D-65D1-4C69-9BE5-019D6B36C8E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06561EF-60EC-4F81-9FA5-16CA804BC4FF}" type="pres">
      <dgm:prSet presAssocID="{B18F3606-E8A0-491B-9209-EA4F66910D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FC51B-B24F-4C00-A676-5E5B1B9D5307}" type="pres">
      <dgm:prSet presAssocID="{B18F3606-E8A0-491B-9209-EA4F66910D30}" presName="arrow" presStyleLbl="bgShp" presStyleIdx="0" presStyleCnt="1" custLinFactNeighborX="-288" custLinFactNeighborY="54424"/>
      <dgm:spPr>
        <a:solidFill>
          <a:schemeClr val="accent5">
            <a:lumMod val="60000"/>
            <a:lumOff val="40000"/>
          </a:schemeClr>
        </a:solidFill>
      </dgm:spPr>
    </dgm:pt>
    <dgm:pt modelId="{2ACE7E05-F808-4940-A194-5C0F4C188C12}" type="pres">
      <dgm:prSet presAssocID="{B18F3606-E8A0-491B-9209-EA4F66910D30}" presName="points" presStyleCnt="0"/>
      <dgm:spPr/>
    </dgm:pt>
    <dgm:pt modelId="{274C5DCA-59BD-4CDE-90F9-5EA16FFA4183}" type="pres">
      <dgm:prSet presAssocID="{B2283048-2261-4CC9-80D1-C9E5663756E0}" presName="compositeA" presStyleCnt="0"/>
      <dgm:spPr/>
    </dgm:pt>
    <dgm:pt modelId="{63DE81A2-EF8E-4649-BCDE-7D009D67827B}" type="pres">
      <dgm:prSet presAssocID="{B2283048-2261-4CC9-80D1-C9E5663756E0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474EF-5106-4A02-83E3-2E60881307CC}" type="pres">
      <dgm:prSet presAssocID="{B2283048-2261-4CC9-80D1-C9E5663756E0}" presName="circleA" presStyleLbl="node1" presStyleIdx="0" presStyleCnt="1" custLinFactY="100000" custLinFactNeighborX="-14524" custLinFactNeighborY="117695"/>
      <dgm:spPr/>
    </dgm:pt>
    <dgm:pt modelId="{2FFE11F0-2EC4-4B37-BF8E-3D7EF6F05198}" type="pres">
      <dgm:prSet presAssocID="{B2283048-2261-4CC9-80D1-C9E5663756E0}" presName="spaceA" presStyleCnt="0"/>
      <dgm:spPr/>
    </dgm:pt>
  </dgm:ptLst>
  <dgm:cxnLst>
    <dgm:cxn modelId="{982CAF92-930C-4FFD-B480-BF044A77A419}" type="presOf" srcId="{B2283048-2261-4CC9-80D1-C9E5663756E0}" destId="{63DE81A2-EF8E-4649-BCDE-7D009D67827B}" srcOrd="0" destOrd="0" presId="urn:microsoft.com/office/officeart/2005/8/layout/hProcess11"/>
    <dgm:cxn modelId="{8BE3B9D1-08EE-4420-A9D0-2FA480163985}" type="presOf" srcId="{B18F3606-E8A0-491B-9209-EA4F66910D30}" destId="{D06561EF-60EC-4F81-9FA5-16CA804BC4FF}" srcOrd="0" destOrd="0" presId="urn:microsoft.com/office/officeart/2005/8/layout/hProcess11"/>
    <dgm:cxn modelId="{A64FD64D-65D1-4C69-9BE5-019D6B36C8EA}" srcId="{B18F3606-E8A0-491B-9209-EA4F66910D30}" destId="{B2283048-2261-4CC9-80D1-C9E5663756E0}" srcOrd="0" destOrd="0" parTransId="{12FF7FA5-B99E-443A-90A9-341BBFF2C24A}" sibTransId="{9685AAFC-8F21-4783-8EB0-8D2B77E5DA97}"/>
    <dgm:cxn modelId="{D27DBA11-8041-4CAD-80D2-4389DC1BC9BB}" type="presParOf" srcId="{D06561EF-60EC-4F81-9FA5-16CA804BC4FF}" destId="{507FC51B-B24F-4C00-A676-5E5B1B9D5307}" srcOrd="0" destOrd="0" presId="urn:microsoft.com/office/officeart/2005/8/layout/hProcess11"/>
    <dgm:cxn modelId="{6421D0C6-2370-416D-9760-B24BC6AD1565}" type="presParOf" srcId="{D06561EF-60EC-4F81-9FA5-16CA804BC4FF}" destId="{2ACE7E05-F808-4940-A194-5C0F4C188C12}" srcOrd="1" destOrd="0" presId="urn:microsoft.com/office/officeart/2005/8/layout/hProcess11"/>
    <dgm:cxn modelId="{8CB2C6C1-7A67-4529-A12A-80D9340B961E}" type="presParOf" srcId="{2ACE7E05-F808-4940-A194-5C0F4C188C12}" destId="{274C5DCA-59BD-4CDE-90F9-5EA16FFA4183}" srcOrd="0" destOrd="0" presId="urn:microsoft.com/office/officeart/2005/8/layout/hProcess11"/>
    <dgm:cxn modelId="{CA937EBB-44B1-43A4-A0C2-9D41E615A3BB}" type="presParOf" srcId="{274C5DCA-59BD-4CDE-90F9-5EA16FFA4183}" destId="{63DE81A2-EF8E-4649-BCDE-7D009D67827B}" srcOrd="0" destOrd="0" presId="urn:microsoft.com/office/officeart/2005/8/layout/hProcess11"/>
    <dgm:cxn modelId="{AA5E811C-2E44-4334-BA97-396AD8C7B635}" type="presParOf" srcId="{274C5DCA-59BD-4CDE-90F9-5EA16FFA4183}" destId="{CE6474EF-5106-4A02-83E3-2E60881307CC}" srcOrd="1" destOrd="0" presId="urn:microsoft.com/office/officeart/2005/8/layout/hProcess11"/>
    <dgm:cxn modelId="{62E57983-FD2A-45C6-8BAB-7605B36B9679}" type="presParOf" srcId="{274C5DCA-59BD-4CDE-90F9-5EA16FFA4183}" destId="{2FFE11F0-2EC4-4B37-BF8E-3D7EF6F0519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96F52-1506-4805-861D-1A349427DDC6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20AFC-3D71-4346-AD71-2374E4750B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и обеспечить реализацию рабочих программ по ручному труду и профилям трудового обучения, индивидуальных образовательных маршрутов, программ профориентации</a:t>
          </a:r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 с учетом задач проектной деятельности.</a:t>
          </a:r>
        </a:p>
        <a:p>
          <a:pPr algn="l"/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технологические карты системы уроков трудового обучения с включением в них учебных ситуаций, направленных на формирование БУД.</a:t>
          </a:r>
          <a:endParaRPr lang="ru-RU" sz="2200" dirty="0">
            <a:solidFill>
              <a:srgbClr val="002060"/>
            </a:solidFill>
          </a:endParaRPr>
        </a:p>
      </dgm:t>
    </dgm:pt>
    <dgm:pt modelId="{24E6F6EA-8D4A-4EA5-93B1-568087A7FDA2}" type="parTrans" cxnId="{6BB4CD17-3D33-4021-BF5E-EF98CE119466}">
      <dgm:prSet/>
      <dgm:spPr/>
      <dgm:t>
        <a:bodyPr/>
        <a:lstStyle/>
        <a:p>
          <a:endParaRPr lang="ru-RU"/>
        </a:p>
      </dgm:t>
    </dgm:pt>
    <dgm:pt modelId="{B4D7E0A2-DE9F-42D0-BD8A-33C32503269A}" type="sibTrans" cxnId="{6BB4CD17-3D33-4021-BF5E-EF98CE119466}">
      <dgm:prSet/>
      <dgm:spPr/>
      <dgm:t>
        <a:bodyPr/>
        <a:lstStyle/>
        <a:p>
          <a:endParaRPr lang="ru-RU"/>
        </a:p>
      </dgm:t>
    </dgm:pt>
    <dgm:pt modelId="{6370AEAB-AF20-4770-A0E6-BEF2DDDDF72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рекомендации для родителей по формированию трудовых действий у детей с ОВЗ.</a:t>
          </a:r>
        </a:p>
        <a:p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Создать условия для повышения уровня профессиональных компетенций педагогов в вопросах профессиональной ориентации и трудового обучения учащихся с умственной отсталостью.</a:t>
          </a:r>
          <a:endParaRPr lang="ru-RU" sz="2200" dirty="0">
            <a:solidFill>
              <a:srgbClr val="002060"/>
            </a:solidFill>
          </a:endParaRPr>
        </a:p>
      </dgm:t>
    </dgm:pt>
    <dgm:pt modelId="{30C54F54-1D9A-4FA8-9AA5-977B6571510F}" type="parTrans" cxnId="{BA00C29C-BDCE-43C2-BC9E-F7E5D6F4AD16}">
      <dgm:prSet/>
      <dgm:spPr/>
      <dgm:t>
        <a:bodyPr/>
        <a:lstStyle/>
        <a:p>
          <a:endParaRPr lang="ru-RU"/>
        </a:p>
      </dgm:t>
    </dgm:pt>
    <dgm:pt modelId="{7D9CC9A6-3374-4BD9-889F-B4DFF9C82B87}" type="sibTrans" cxnId="{BA00C29C-BDCE-43C2-BC9E-F7E5D6F4AD16}">
      <dgm:prSet/>
      <dgm:spPr/>
      <dgm:t>
        <a:bodyPr/>
        <a:lstStyle/>
        <a:p>
          <a:endParaRPr lang="ru-RU"/>
        </a:p>
      </dgm:t>
    </dgm:pt>
    <dgm:pt modelId="{1E2E9523-B9B6-44A9-8118-42D758DFF5F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Осуществить отбор диагностического инструментария для проведения мониторинга</a:t>
          </a:r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образовательных результатов по трудовому обучению.</a:t>
          </a:r>
        </a:p>
        <a:p>
          <a:pPr algn="l"/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Провести </a:t>
          </a:r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комплексную диагностику обучающихся для решения задач дифференциации и индивидуализации трудового обучения, а также профессиональной ориентации</a:t>
          </a:r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.</a:t>
          </a:r>
          <a:endParaRPr lang="ru-RU" sz="2100" dirty="0">
            <a:solidFill>
              <a:srgbClr val="002060"/>
            </a:solidFill>
          </a:endParaRPr>
        </a:p>
      </dgm:t>
    </dgm:pt>
    <dgm:pt modelId="{14508C03-65D8-4533-B5B7-7A54B8BB1C16}" type="sibTrans" cxnId="{94000EE3-4B1F-4177-8797-0DFBB8618BD5}">
      <dgm:prSet/>
      <dgm:spPr/>
      <dgm:t>
        <a:bodyPr/>
        <a:lstStyle/>
        <a:p>
          <a:endParaRPr lang="ru-RU"/>
        </a:p>
      </dgm:t>
    </dgm:pt>
    <dgm:pt modelId="{DAD985F3-8CFD-484F-9334-182BE4B33AAE}" type="parTrans" cxnId="{94000EE3-4B1F-4177-8797-0DFBB8618BD5}">
      <dgm:prSet/>
      <dgm:spPr/>
      <dgm:t>
        <a:bodyPr/>
        <a:lstStyle/>
        <a:p>
          <a:endParaRPr lang="ru-RU"/>
        </a:p>
      </dgm:t>
    </dgm:pt>
    <dgm:pt modelId="{3F2E0545-2B76-474B-BEB9-05163B8FE94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endParaRPr lang="ru-RU" sz="1800" dirty="0">
            <a:solidFill>
              <a:schemeClr val="accent6">
                <a:lumMod val="75000"/>
              </a:schemeClr>
            </a:solidFill>
          </a:endParaRPr>
        </a:p>
      </dgm:t>
    </dgm:pt>
    <dgm:pt modelId="{555F694F-3C7D-46E3-AE1F-2A988D2278FF}" type="parTrans" cxnId="{E1EA73A6-6C6E-4BF3-845C-6B2B187C916B}">
      <dgm:prSet/>
      <dgm:spPr/>
      <dgm:t>
        <a:bodyPr/>
        <a:lstStyle/>
        <a:p>
          <a:endParaRPr lang="ru-RU"/>
        </a:p>
      </dgm:t>
    </dgm:pt>
    <dgm:pt modelId="{2DA76DE5-8444-4F68-A148-BF4D543A698A}" type="sibTrans" cxnId="{E1EA73A6-6C6E-4BF3-845C-6B2B187C916B}">
      <dgm:prSet/>
      <dgm:spPr/>
      <dgm:t>
        <a:bodyPr/>
        <a:lstStyle/>
        <a:p>
          <a:endParaRPr lang="ru-RU"/>
        </a:p>
      </dgm:t>
    </dgm:pt>
    <dgm:pt modelId="{8C98BC4E-4E6C-41CF-8C07-72E9189DE6B8}" type="pres">
      <dgm:prSet presAssocID="{22A96F52-1506-4805-861D-1A349427DDC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6A678-42B7-44E0-BC42-D5EF5355D533}" type="pres">
      <dgm:prSet presAssocID="{1E2E9523-B9B6-44A9-8118-42D758DFF5F3}" presName="comp" presStyleCnt="0"/>
      <dgm:spPr/>
    </dgm:pt>
    <dgm:pt modelId="{B150F416-B270-44DF-B37A-A8374BCF94B9}" type="pres">
      <dgm:prSet presAssocID="{1E2E9523-B9B6-44A9-8118-42D758DFF5F3}" presName="box" presStyleLbl="node1" presStyleIdx="0" presStyleCnt="3" custScaleY="125553"/>
      <dgm:spPr/>
      <dgm:t>
        <a:bodyPr/>
        <a:lstStyle/>
        <a:p>
          <a:endParaRPr lang="ru-RU"/>
        </a:p>
      </dgm:t>
    </dgm:pt>
    <dgm:pt modelId="{E59B0857-0BA0-446B-80AE-8FB62CF3ED7E}" type="pres">
      <dgm:prSet presAssocID="{1E2E9523-B9B6-44A9-8118-42D758DFF5F3}" presName="img" presStyleLbl="fgImgPlace1" presStyleIdx="0" presStyleCnt="3" custFlipVert="1" custFlipHor="1" custScaleX="82075" custScaleY="75913" custLinFactNeighborX="-15935" custLinFactNeighborY="5457"/>
      <dgm:spPr/>
    </dgm:pt>
    <dgm:pt modelId="{52E68A24-998C-451B-90F1-363FC42F33C7}" type="pres">
      <dgm:prSet presAssocID="{1E2E9523-B9B6-44A9-8118-42D758DFF5F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EB886-5009-4390-8800-3340F261FE15}" type="pres">
      <dgm:prSet presAssocID="{14508C03-65D8-4533-B5B7-7A54B8BB1C16}" presName="spacer" presStyleCnt="0"/>
      <dgm:spPr/>
    </dgm:pt>
    <dgm:pt modelId="{D0B71E6A-91DD-48DB-B149-FBADDD2853CF}" type="pres">
      <dgm:prSet presAssocID="{06A20AFC-3D71-4346-AD71-2374E4750BED}" presName="comp" presStyleCnt="0"/>
      <dgm:spPr/>
    </dgm:pt>
    <dgm:pt modelId="{A3A6AE76-9B7B-43A9-8A2F-2BFD2DB30F0A}" type="pres">
      <dgm:prSet presAssocID="{06A20AFC-3D71-4346-AD71-2374E4750BED}" presName="box" presStyleLbl="node1" presStyleIdx="1" presStyleCnt="3" custScaleY="143542" custLinFactNeighborY="-2715"/>
      <dgm:spPr/>
      <dgm:t>
        <a:bodyPr/>
        <a:lstStyle/>
        <a:p>
          <a:endParaRPr lang="ru-RU"/>
        </a:p>
      </dgm:t>
    </dgm:pt>
    <dgm:pt modelId="{3E25E4E9-1173-4981-913F-62718849449B}" type="pres">
      <dgm:prSet presAssocID="{06A20AFC-3D71-4346-AD71-2374E4750BED}" presName="img" presStyleLbl="fgImgPlace1" presStyleIdx="1" presStyleCnt="3" custScaleX="74478" custScaleY="74074" custLinFactNeighborX="-15085" custLinFactNeighborY="-2963"/>
      <dgm:spPr/>
    </dgm:pt>
    <dgm:pt modelId="{940064B9-7BCE-4455-A8DC-39D2B23E388A}" type="pres">
      <dgm:prSet presAssocID="{06A20AFC-3D71-4346-AD71-2374E4750BE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2A69F-7492-46F6-B4A1-3F01F78D8E92}" type="pres">
      <dgm:prSet presAssocID="{B4D7E0A2-DE9F-42D0-BD8A-33C32503269A}" presName="spacer" presStyleCnt="0"/>
      <dgm:spPr/>
    </dgm:pt>
    <dgm:pt modelId="{DFD26AC9-E4D9-4BB5-9080-E70945F55B68}" type="pres">
      <dgm:prSet presAssocID="{6370AEAB-AF20-4770-A0E6-BEF2DDDDF728}" presName="comp" presStyleCnt="0"/>
      <dgm:spPr/>
    </dgm:pt>
    <dgm:pt modelId="{049B68F3-EB08-4C25-BA43-7A116A7F39D1}" type="pres">
      <dgm:prSet presAssocID="{6370AEAB-AF20-4770-A0E6-BEF2DDDDF728}" presName="box" presStyleLbl="node1" presStyleIdx="2" presStyleCnt="3"/>
      <dgm:spPr/>
      <dgm:t>
        <a:bodyPr/>
        <a:lstStyle/>
        <a:p>
          <a:endParaRPr lang="ru-RU"/>
        </a:p>
      </dgm:t>
    </dgm:pt>
    <dgm:pt modelId="{0E9EBF44-1CE3-4FFC-A5D0-868A7C2A2129}" type="pres">
      <dgm:prSet presAssocID="{6370AEAB-AF20-4770-A0E6-BEF2DDDDF728}" presName="img" presStyleLbl="fgImgPlace1" presStyleIdx="2" presStyleCnt="3" custScaleX="74478" custScaleY="65741" custLinFactNeighborX="-19733" custLinFactNeighborY="-4629"/>
      <dgm:spPr/>
    </dgm:pt>
    <dgm:pt modelId="{4FDDD858-EDD3-406C-AD1C-C9912E9F2474}" type="pres">
      <dgm:prSet presAssocID="{6370AEAB-AF20-4770-A0E6-BEF2DDDDF7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0C29C-BDCE-43C2-BC9E-F7E5D6F4AD16}" srcId="{22A96F52-1506-4805-861D-1A349427DDC6}" destId="{6370AEAB-AF20-4770-A0E6-BEF2DDDDF728}" srcOrd="2" destOrd="0" parTransId="{30C54F54-1D9A-4FA8-9AA5-977B6571510F}" sibTransId="{7D9CC9A6-3374-4BD9-889F-B4DFF9C82B87}"/>
    <dgm:cxn modelId="{14962EFF-6CD7-47CE-BAF9-6F017A331FAE}" type="presOf" srcId="{6370AEAB-AF20-4770-A0E6-BEF2DDDDF728}" destId="{049B68F3-EB08-4C25-BA43-7A116A7F39D1}" srcOrd="0" destOrd="0" presId="urn:microsoft.com/office/officeart/2005/8/layout/vList4"/>
    <dgm:cxn modelId="{9EE4BD01-DA97-44AB-A698-940B85F82396}" type="presOf" srcId="{1E2E9523-B9B6-44A9-8118-42D758DFF5F3}" destId="{B150F416-B270-44DF-B37A-A8374BCF94B9}" srcOrd="0" destOrd="0" presId="urn:microsoft.com/office/officeart/2005/8/layout/vList4"/>
    <dgm:cxn modelId="{94000EE3-4B1F-4177-8797-0DFBB8618BD5}" srcId="{22A96F52-1506-4805-861D-1A349427DDC6}" destId="{1E2E9523-B9B6-44A9-8118-42D758DFF5F3}" srcOrd="0" destOrd="0" parTransId="{DAD985F3-8CFD-484F-9334-182BE4B33AAE}" sibTransId="{14508C03-65D8-4533-B5B7-7A54B8BB1C16}"/>
    <dgm:cxn modelId="{618F82AC-222E-4134-8C18-3E007448B1FF}" type="presOf" srcId="{3F2E0545-2B76-474B-BEB9-05163B8FE941}" destId="{B150F416-B270-44DF-B37A-A8374BCF94B9}" srcOrd="0" destOrd="1" presId="urn:microsoft.com/office/officeart/2005/8/layout/vList4"/>
    <dgm:cxn modelId="{BD9F3E6D-2141-4532-81CB-D5713E9632B0}" type="presOf" srcId="{06A20AFC-3D71-4346-AD71-2374E4750BED}" destId="{A3A6AE76-9B7B-43A9-8A2F-2BFD2DB30F0A}" srcOrd="0" destOrd="0" presId="urn:microsoft.com/office/officeart/2005/8/layout/vList4"/>
    <dgm:cxn modelId="{DD1EB9B6-24C1-48B5-AC2A-7B8FD1367620}" type="presOf" srcId="{06A20AFC-3D71-4346-AD71-2374E4750BED}" destId="{940064B9-7BCE-4455-A8DC-39D2B23E388A}" srcOrd="1" destOrd="0" presId="urn:microsoft.com/office/officeart/2005/8/layout/vList4"/>
    <dgm:cxn modelId="{E1EA73A6-6C6E-4BF3-845C-6B2B187C916B}" srcId="{1E2E9523-B9B6-44A9-8118-42D758DFF5F3}" destId="{3F2E0545-2B76-474B-BEB9-05163B8FE941}" srcOrd="0" destOrd="0" parTransId="{555F694F-3C7D-46E3-AE1F-2A988D2278FF}" sibTransId="{2DA76DE5-8444-4F68-A148-BF4D543A698A}"/>
    <dgm:cxn modelId="{57109FEE-97CE-45D7-9D8A-86A6470E3B1A}" type="presOf" srcId="{6370AEAB-AF20-4770-A0E6-BEF2DDDDF728}" destId="{4FDDD858-EDD3-406C-AD1C-C9912E9F2474}" srcOrd="1" destOrd="0" presId="urn:microsoft.com/office/officeart/2005/8/layout/vList4"/>
    <dgm:cxn modelId="{6BB4CD17-3D33-4021-BF5E-EF98CE119466}" srcId="{22A96F52-1506-4805-861D-1A349427DDC6}" destId="{06A20AFC-3D71-4346-AD71-2374E4750BED}" srcOrd="1" destOrd="0" parTransId="{24E6F6EA-8D4A-4EA5-93B1-568087A7FDA2}" sibTransId="{B4D7E0A2-DE9F-42D0-BD8A-33C32503269A}"/>
    <dgm:cxn modelId="{34734AB7-A86D-4A00-AA1D-A230FE6DD0B3}" type="presOf" srcId="{3F2E0545-2B76-474B-BEB9-05163B8FE941}" destId="{52E68A24-998C-451B-90F1-363FC42F33C7}" srcOrd="1" destOrd="1" presId="urn:microsoft.com/office/officeart/2005/8/layout/vList4"/>
    <dgm:cxn modelId="{84F42CF9-F541-40CE-9452-7E4CBF277CF7}" type="presOf" srcId="{1E2E9523-B9B6-44A9-8118-42D758DFF5F3}" destId="{52E68A24-998C-451B-90F1-363FC42F33C7}" srcOrd="1" destOrd="0" presId="urn:microsoft.com/office/officeart/2005/8/layout/vList4"/>
    <dgm:cxn modelId="{EC04CCAC-8427-4F5F-8804-AC785A230D54}" type="presOf" srcId="{22A96F52-1506-4805-861D-1A349427DDC6}" destId="{8C98BC4E-4E6C-41CF-8C07-72E9189DE6B8}" srcOrd="0" destOrd="0" presId="urn:microsoft.com/office/officeart/2005/8/layout/vList4"/>
    <dgm:cxn modelId="{219B920C-143D-4875-89C4-B3EAF02BABB1}" type="presParOf" srcId="{8C98BC4E-4E6C-41CF-8C07-72E9189DE6B8}" destId="{DDD6A678-42B7-44E0-BC42-D5EF5355D533}" srcOrd="0" destOrd="0" presId="urn:microsoft.com/office/officeart/2005/8/layout/vList4"/>
    <dgm:cxn modelId="{2BAA3404-CB42-41ED-A350-4AB4865EE7A4}" type="presParOf" srcId="{DDD6A678-42B7-44E0-BC42-D5EF5355D533}" destId="{B150F416-B270-44DF-B37A-A8374BCF94B9}" srcOrd="0" destOrd="0" presId="urn:microsoft.com/office/officeart/2005/8/layout/vList4"/>
    <dgm:cxn modelId="{60215BCB-A049-4E06-9785-5E45D4464B3A}" type="presParOf" srcId="{DDD6A678-42B7-44E0-BC42-D5EF5355D533}" destId="{E59B0857-0BA0-446B-80AE-8FB62CF3ED7E}" srcOrd="1" destOrd="0" presId="urn:microsoft.com/office/officeart/2005/8/layout/vList4"/>
    <dgm:cxn modelId="{44D41F2D-8DD7-4B55-8B19-6E4041D5237E}" type="presParOf" srcId="{DDD6A678-42B7-44E0-BC42-D5EF5355D533}" destId="{52E68A24-998C-451B-90F1-363FC42F33C7}" srcOrd="2" destOrd="0" presId="urn:microsoft.com/office/officeart/2005/8/layout/vList4"/>
    <dgm:cxn modelId="{7C74A08C-2416-4653-95D2-76855BF25EC4}" type="presParOf" srcId="{8C98BC4E-4E6C-41CF-8C07-72E9189DE6B8}" destId="{E4AEB886-5009-4390-8800-3340F261FE15}" srcOrd="1" destOrd="0" presId="urn:microsoft.com/office/officeart/2005/8/layout/vList4"/>
    <dgm:cxn modelId="{A9F0BF8F-3709-4596-9330-9C42967C7404}" type="presParOf" srcId="{8C98BC4E-4E6C-41CF-8C07-72E9189DE6B8}" destId="{D0B71E6A-91DD-48DB-B149-FBADDD2853CF}" srcOrd="2" destOrd="0" presId="urn:microsoft.com/office/officeart/2005/8/layout/vList4"/>
    <dgm:cxn modelId="{8A14A03D-A5D0-477B-9914-437302C9070F}" type="presParOf" srcId="{D0B71E6A-91DD-48DB-B149-FBADDD2853CF}" destId="{A3A6AE76-9B7B-43A9-8A2F-2BFD2DB30F0A}" srcOrd="0" destOrd="0" presId="urn:microsoft.com/office/officeart/2005/8/layout/vList4"/>
    <dgm:cxn modelId="{26E16F59-CE26-4377-8B74-8A654905CDB1}" type="presParOf" srcId="{D0B71E6A-91DD-48DB-B149-FBADDD2853CF}" destId="{3E25E4E9-1173-4981-913F-62718849449B}" srcOrd="1" destOrd="0" presId="urn:microsoft.com/office/officeart/2005/8/layout/vList4"/>
    <dgm:cxn modelId="{03D16569-282A-4225-A83F-AEB95B8097EE}" type="presParOf" srcId="{D0B71E6A-91DD-48DB-B149-FBADDD2853CF}" destId="{940064B9-7BCE-4455-A8DC-39D2B23E388A}" srcOrd="2" destOrd="0" presId="urn:microsoft.com/office/officeart/2005/8/layout/vList4"/>
    <dgm:cxn modelId="{33893D8F-4299-47CA-AAF3-3E9090A8A457}" type="presParOf" srcId="{8C98BC4E-4E6C-41CF-8C07-72E9189DE6B8}" destId="{6002A69F-7492-46F6-B4A1-3F01F78D8E92}" srcOrd="3" destOrd="0" presId="urn:microsoft.com/office/officeart/2005/8/layout/vList4"/>
    <dgm:cxn modelId="{70416FFC-7E55-44D2-B931-61E3D09284AC}" type="presParOf" srcId="{8C98BC4E-4E6C-41CF-8C07-72E9189DE6B8}" destId="{DFD26AC9-E4D9-4BB5-9080-E70945F55B68}" srcOrd="4" destOrd="0" presId="urn:microsoft.com/office/officeart/2005/8/layout/vList4"/>
    <dgm:cxn modelId="{97EAF9E5-D0EC-4516-BA7D-141537845A9B}" type="presParOf" srcId="{DFD26AC9-E4D9-4BB5-9080-E70945F55B68}" destId="{049B68F3-EB08-4C25-BA43-7A116A7F39D1}" srcOrd="0" destOrd="0" presId="urn:microsoft.com/office/officeart/2005/8/layout/vList4"/>
    <dgm:cxn modelId="{13B1B22F-65DA-4ABF-A830-2185C6765E11}" type="presParOf" srcId="{DFD26AC9-E4D9-4BB5-9080-E70945F55B68}" destId="{0E9EBF44-1CE3-4FFC-A5D0-868A7C2A2129}" srcOrd="1" destOrd="0" presId="urn:microsoft.com/office/officeart/2005/8/layout/vList4"/>
    <dgm:cxn modelId="{4BE350FE-0FC4-42F8-A4C4-E6CE12F160A0}" type="presParOf" srcId="{DFD26AC9-E4D9-4BB5-9080-E70945F55B68}" destId="{4FDDD858-EDD3-406C-AD1C-C9912E9F24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091ADF-7A1E-4C93-B688-F30BD5730A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FF973-C8A7-4D15-9AA7-CDD2E436644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Институт развития образования Краснодарского края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</a:endParaRPr>
        </a:p>
      </dgm:t>
    </dgm:pt>
    <dgm:pt modelId="{A44F0902-9E72-465E-975E-BD2236B2CE7E}" type="parTrans" cxnId="{EE9F259B-7BCD-485F-B8EB-16FBEB0B5D65}">
      <dgm:prSet/>
      <dgm:spPr/>
      <dgm:t>
        <a:bodyPr/>
        <a:lstStyle/>
        <a:p>
          <a:endParaRPr lang="ru-RU"/>
        </a:p>
      </dgm:t>
    </dgm:pt>
    <dgm:pt modelId="{26DE82D5-161D-426A-9E46-757E36D231EF}" type="sibTrans" cxnId="{EE9F259B-7BCD-485F-B8EB-16FBEB0B5D65}">
      <dgm:prSet/>
      <dgm:spPr/>
      <dgm:t>
        <a:bodyPr/>
        <a:lstStyle/>
        <a:p>
          <a:endParaRPr lang="ru-RU"/>
        </a:p>
      </dgm:t>
    </dgm:pt>
    <dgm:pt modelId="{17B7128A-B9D9-46F7-9D5B-55D565BA53ED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Управление образования МО Кавказский р-н, МО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Гулькевичский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 р-н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</a:endParaRPr>
        </a:p>
      </dgm:t>
    </dgm:pt>
    <dgm:pt modelId="{A024D2C9-7A05-4914-B093-41E9AD47D1B7}" type="parTrans" cxnId="{C2BBDDA0-0604-4497-872E-A4B5976F2A2A}">
      <dgm:prSet/>
      <dgm:spPr/>
      <dgm:t>
        <a:bodyPr/>
        <a:lstStyle/>
        <a:p>
          <a:endParaRPr lang="ru-RU"/>
        </a:p>
      </dgm:t>
    </dgm:pt>
    <dgm:pt modelId="{A2D51CC2-E7AB-4CE4-8BAA-42493424E7D0}" type="sibTrans" cxnId="{C2BBDDA0-0604-4497-872E-A4B5976F2A2A}">
      <dgm:prSet/>
      <dgm:spPr/>
      <dgm:t>
        <a:bodyPr/>
        <a:lstStyle/>
        <a:p>
          <a:endParaRPr lang="ru-RU"/>
        </a:p>
      </dgm:t>
    </dgm:pt>
    <dgm:pt modelId="{81C8DD0C-B14D-4D54-A558-A6DCACACEF8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Предприятия: ИП «Бородин», ИП «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Ворочек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», ИП «Нерсесян», Кропоткинское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полиграфобъединение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</a:endParaRPr>
        </a:p>
      </dgm:t>
    </dgm:pt>
    <dgm:pt modelId="{5CAC7B77-1E38-46BD-8EEC-622EE669DDEE}" type="parTrans" cxnId="{D1A85A5B-3070-43D8-A9CC-31020A887303}">
      <dgm:prSet/>
      <dgm:spPr/>
      <dgm:t>
        <a:bodyPr/>
        <a:lstStyle/>
        <a:p>
          <a:endParaRPr lang="ru-RU"/>
        </a:p>
      </dgm:t>
    </dgm:pt>
    <dgm:pt modelId="{0FA3BA6E-9A69-4C21-8351-7A62B3D0BD71}" type="sibTrans" cxnId="{D1A85A5B-3070-43D8-A9CC-31020A887303}">
      <dgm:prSet/>
      <dgm:spPr/>
      <dgm:t>
        <a:bodyPr/>
        <a:lstStyle/>
        <a:p>
          <a:endParaRPr lang="ru-RU"/>
        </a:p>
      </dgm:t>
    </dgm:pt>
    <dgm:pt modelId="{5738E49A-A806-40F9-BCBA-59A1A05F5B2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rPr>
            <a:t>Муниципальные образовательные организации Кавказского и </a:t>
          </a:r>
          <a:r>
            <a:rPr lang="ru-RU" altLang="ru-RU" b="1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rPr>
            <a:t>Гулькевичского</a:t>
          </a:r>
          <a:r>
            <a: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rPr>
            <a:t> районов</a:t>
          </a:r>
          <a:endParaRPr lang="ru-RU" altLang="ru-RU" b="1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  <a:sym typeface="Helvetica Neue Light"/>
          </a:endParaRPr>
        </a:p>
      </dgm:t>
    </dgm:pt>
    <dgm:pt modelId="{19921266-EFFF-4358-8D12-EC764C0E2827}" type="parTrans" cxnId="{521B54D0-EE61-4F0E-9296-091109E80CE4}">
      <dgm:prSet/>
      <dgm:spPr/>
      <dgm:t>
        <a:bodyPr/>
        <a:lstStyle/>
        <a:p>
          <a:endParaRPr lang="ru-RU"/>
        </a:p>
      </dgm:t>
    </dgm:pt>
    <dgm:pt modelId="{2CB60651-9595-4FD3-B6EF-6E4AFF98573E}" type="sibTrans" cxnId="{521B54D0-EE61-4F0E-9296-091109E80CE4}">
      <dgm:prSet/>
      <dgm:spPr/>
      <dgm:t>
        <a:bodyPr/>
        <a:lstStyle/>
        <a:p>
          <a:endParaRPr lang="ru-RU"/>
        </a:p>
      </dgm:t>
    </dgm:pt>
    <dgm:pt modelId="{6B93B087-9FCB-44D2-8C32-481584A8EC2A}" type="pres">
      <dgm:prSet presAssocID="{5E091ADF-7A1E-4C93-B688-F30BD5730A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5658BE1-29A0-4BB9-85BF-D469C04BAFD0}" type="pres">
      <dgm:prSet presAssocID="{5E091ADF-7A1E-4C93-B688-F30BD5730A3F}" presName="Name1" presStyleCnt="0"/>
      <dgm:spPr/>
    </dgm:pt>
    <dgm:pt modelId="{3518042A-3E5B-42D5-BD35-F02F158F8F78}" type="pres">
      <dgm:prSet presAssocID="{5E091ADF-7A1E-4C93-B688-F30BD5730A3F}" presName="cycle" presStyleCnt="0"/>
      <dgm:spPr/>
    </dgm:pt>
    <dgm:pt modelId="{BC01C395-2D5A-4982-B2B5-D79054EC938F}" type="pres">
      <dgm:prSet presAssocID="{5E091ADF-7A1E-4C93-B688-F30BD5730A3F}" presName="srcNode" presStyleLbl="node1" presStyleIdx="0" presStyleCnt="4"/>
      <dgm:spPr/>
    </dgm:pt>
    <dgm:pt modelId="{B0D99758-8C7F-4F02-8655-BB266272534D}" type="pres">
      <dgm:prSet presAssocID="{5E091ADF-7A1E-4C93-B688-F30BD5730A3F}" presName="conn" presStyleLbl="parChTrans1D2" presStyleIdx="0" presStyleCnt="1"/>
      <dgm:spPr/>
      <dgm:t>
        <a:bodyPr/>
        <a:lstStyle/>
        <a:p>
          <a:endParaRPr lang="ru-RU"/>
        </a:p>
      </dgm:t>
    </dgm:pt>
    <dgm:pt modelId="{E3CFA1D3-1176-4242-9C50-3D4A3C4D7C69}" type="pres">
      <dgm:prSet presAssocID="{5E091ADF-7A1E-4C93-B688-F30BD5730A3F}" presName="extraNode" presStyleLbl="node1" presStyleIdx="0" presStyleCnt="4"/>
      <dgm:spPr/>
    </dgm:pt>
    <dgm:pt modelId="{70667209-0EC4-4C03-A1F4-9AB21B08CF05}" type="pres">
      <dgm:prSet presAssocID="{5E091ADF-7A1E-4C93-B688-F30BD5730A3F}" presName="dstNode" presStyleLbl="node1" presStyleIdx="0" presStyleCnt="4"/>
      <dgm:spPr/>
    </dgm:pt>
    <dgm:pt modelId="{2FFB85D1-2F6B-42DC-AD7F-B9BE4DAC5417}" type="pres">
      <dgm:prSet presAssocID="{163FF973-C8A7-4D15-9AA7-CDD2E436644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FEC38-0865-414B-B323-AE783F559E7C}" type="pres">
      <dgm:prSet presAssocID="{163FF973-C8A7-4D15-9AA7-CDD2E4366448}" presName="accent_1" presStyleCnt="0"/>
      <dgm:spPr/>
    </dgm:pt>
    <dgm:pt modelId="{24D5AED7-193E-4410-AF96-0F264AE9242D}" type="pres">
      <dgm:prSet presAssocID="{163FF973-C8A7-4D15-9AA7-CDD2E4366448}" presName="accentRepeatNode" presStyleLbl="solidFgAcc1" presStyleIdx="0" presStyleCnt="4"/>
      <dgm:spPr>
        <a:solidFill>
          <a:schemeClr val="lt1">
            <a:hueOff val="0"/>
            <a:satOff val="0"/>
            <a:lumOff val="0"/>
          </a:schemeClr>
        </a:solidFill>
      </dgm:spPr>
    </dgm:pt>
    <dgm:pt modelId="{A8C04490-13A0-4A55-92FF-D996EFEEBEEE}" type="pres">
      <dgm:prSet presAssocID="{5738E49A-A806-40F9-BCBA-59A1A05F5B2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A6963-9CBA-43D0-BCF9-7DB31AAAE057}" type="pres">
      <dgm:prSet presAssocID="{5738E49A-A806-40F9-BCBA-59A1A05F5B28}" presName="accent_2" presStyleCnt="0"/>
      <dgm:spPr/>
    </dgm:pt>
    <dgm:pt modelId="{B5C3C026-6DCC-4E79-B713-D24D02EE2188}" type="pres">
      <dgm:prSet presAssocID="{5738E49A-A806-40F9-BCBA-59A1A05F5B28}" presName="accentRepeatNode" presStyleLbl="solidFgAcc1" presStyleIdx="1" presStyleCnt="4"/>
      <dgm:spPr/>
    </dgm:pt>
    <dgm:pt modelId="{4A836DBF-29AC-401B-9CC9-28F6EB1A3CB5}" type="pres">
      <dgm:prSet presAssocID="{17B7128A-B9D9-46F7-9D5B-55D565BA53ED}" presName="text_3" presStyleLbl="node1" presStyleIdx="2" presStyleCnt="4" custScaleX="10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418DE-B4B7-4783-AAAD-2D7BD43C0A3B}" type="pres">
      <dgm:prSet presAssocID="{17B7128A-B9D9-46F7-9D5B-55D565BA53ED}" presName="accent_3" presStyleCnt="0"/>
      <dgm:spPr/>
    </dgm:pt>
    <dgm:pt modelId="{3E7F943B-0E09-4E12-843C-1A35602B2C8F}" type="pres">
      <dgm:prSet presAssocID="{17B7128A-B9D9-46F7-9D5B-55D565BA53ED}" presName="accentRepeatNode" presStyleLbl="solidFgAcc1" presStyleIdx="2" presStyleCnt="4"/>
      <dgm:spPr/>
    </dgm:pt>
    <dgm:pt modelId="{208A3636-D2A4-4DBB-B751-364C5C122CEA}" type="pres">
      <dgm:prSet presAssocID="{81C8DD0C-B14D-4D54-A558-A6DCACACEF80}" presName="text_4" presStyleLbl="node1" presStyleIdx="3" presStyleCnt="4" custLinFactNeighborX="-716" custLinFactNeighborY="3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2FFE6-723A-4A2E-9485-E2440D746B0B}" type="pres">
      <dgm:prSet presAssocID="{81C8DD0C-B14D-4D54-A558-A6DCACACEF80}" presName="accent_4" presStyleCnt="0"/>
      <dgm:spPr/>
    </dgm:pt>
    <dgm:pt modelId="{C1FCE27E-D02A-495E-ABF8-0A0741D5BBBE}" type="pres">
      <dgm:prSet presAssocID="{81C8DD0C-B14D-4D54-A558-A6DCACACEF80}" presName="accentRepeatNode" presStyleLbl="solidFgAcc1" presStyleIdx="3" presStyleCnt="4"/>
      <dgm:spPr/>
    </dgm:pt>
  </dgm:ptLst>
  <dgm:cxnLst>
    <dgm:cxn modelId="{EE9F259B-7BCD-485F-B8EB-16FBEB0B5D65}" srcId="{5E091ADF-7A1E-4C93-B688-F30BD5730A3F}" destId="{163FF973-C8A7-4D15-9AA7-CDD2E4366448}" srcOrd="0" destOrd="0" parTransId="{A44F0902-9E72-465E-975E-BD2236B2CE7E}" sibTransId="{26DE82D5-161D-426A-9E46-757E36D231EF}"/>
    <dgm:cxn modelId="{521B54D0-EE61-4F0E-9296-091109E80CE4}" srcId="{5E091ADF-7A1E-4C93-B688-F30BD5730A3F}" destId="{5738E49A-A806-40F9-BCBA-59A1A05F5B28}" srcOrd="1" destOrd="0" parTransId="{19921266-EFFF-4358-8D12-EC764C0E2827}" sibTransId="{2CB60651-9595-4FD3-B6EF-6E4AFF98573E}"/>
    <dgm:cxn modelId="{8B96B89F-37CF-4481-A8A2-6AEEC715F5EB}" type="presOf" srcId="{5738E49A-A806-40F9-BCBA-59A1A05F5B28}" destId="{A8C04490-13A0-4A55-92FF-D996EFEEBEEE}" srcOrd="0" destOrd="0" presId="urn:microsoft.com/office/officeart/2008/layout/VerticalCurvedList"/>
    <dgm:cxn modelId="{566D8A65-AF8A-410E-8225-7E00410E58F6}" type="presOf" srcId="{17B7128A-B9D9-46F7-9D5B-55D565BA53ED}" destId="{4A836DBF-29AC-401B-9CC9-28F6EB1A3CB5}" srcOrd="0" destOrd="0" presId="urn:microsoft.com/office/officeart/2008/layout/VerticalCurvedList"/>
    <dgm:cxn modelId="{D1A85A5B-3070-43D8-A9CC-31020A887303}" srcId="{5E091ADF-7A1E-4C93-B688-F30BD5730A3F}" destId="{81C8DD0C-B14D-4D54-A558-A6DCACACEF80}" srcOrd="3" destOrd="0" parTransId="{5CAC7B77-1E38-46BD-8EEC-622EE669DDEE}" sibTransId="{0FA3BA6E-9A69-4C21-8351-7A62B3D0BD71}"/>
    <dgm:cxn modelId="{353AC39C-260C-41AC-910A-11F9E800938A}" type="presOf" srcId="{163FF973-C8A7-4D15-9AA7-CDD2E4366448}" destId="{2FFB85D1-2F6B-42DC-AD7F-B9BE4DAC5417}" srcOrd="0" destOrd="0" presId="urn:microsoft.com/office/officeart/2008/layout/VerticalCurvedList"/>
    <dgm:cxn modelId="{3D2C3F68-B0CB-478B-B872-A9D6BFBDB31F}" type="presOf" srcId="{81C8DD0C-B14D-4D54-A558-A6DCACACEF80}" destId="{208A3636-D2A4-4DBB-B751-364C5C122CEA}" srcOrd="0" destOrd="0" presId="urn:microsoft.com/office/officeart/2008/layout/VerticalCurvedList"/>
    <dgm:cxn modelId="{0959EF70-590B-4C4C-99B4-E7C49F2FDDC2}" type="presOf" srcId="{5E091ADF-7A1E-4C93-B688-F30BD5730A3F}" destId="{6B93B087-9FCB-44D2-8C32-481584A8EC2A}" srcOrd="0" destOrd="0" presId="urn:microsoft.com/office/officeart/2008/layout/VerticalCurvedList"/>
    <dgm:cxn modelId="{C2BBDDA0-0604-4497-872E-A4B5976F2A2A}" srcId="{5E091ADF-7A1E-4C93-B688-F30BD5730A3F}" destId="{17B7128A-B9D9-46F7-9D5B-55D565BA53ED}" srcOrd="2" destOrd="0" parTransId="{A024D2C9-7A05-4914-B093-41E9AD47D1B7}" sibTransId="{A2D51CC2-E7AB-4CE4-8BAA-42493424E7D0}"/>
    <dgm:cxn modelId="{D893FBCC-8076-4D56-B48C-53D882DD2C7C}" type="presOf" srcId="{26DE82D5-161D-426A-9E46-757E36D231EF}" destId="{B0D99758-8C7F-4F02-8655-BB266272534D}" srcOrd="0" destOrd="0" presId="urn:microsoft.com/office/officeart/2008/layout/VerticalCurvedList"/>
    <dgm:cxn modelId="{8E5D1F4E-141B-47D0-B11C-583104661C13}" type="presParOf" srcId="{6B93B087-9FCB-44D2-8C32-481584A8EC2A}" destId="{35658BE1-29A0-4BB9-85BF-D469C04BAFD0}" srcOrd="0" destOrd="0" presId="urn:microsoft.com/office/officeart/2008/layout/VerticalCurvedList"/>
    <dgm:cxn modelId="{70892F31-9EB8-4CB0-8E82-DA0680AAB389}" type="presParOf" srcId="{35658BE1-29A0-4BB9-85BF-D469C04BAFD0}" destId="{3518042A-3E5B-42D5-BD35-F02F158F8F78}" srcOrd="0" destOrd="0" presId="urn:microsoft.com/office/officeart/2008/layout/VerticalCurvedList"/>
    <dgm:cxn modelId="{DD3665C0-A9D2-4DE8-96F3-9CB6A7E2CACB}" type="presParOf" srcId="{3518042A-3E5B-42D5-BD35-F02F158F8F78}" destId="{BC01C395-2D5A-4982-B2B5-D79054EC938F}" srcOrd="0" destOrd="0" presId="urn:microsoft.com/office/officeart/2008/layout/VerticalCurvedList"/>
    <dgm:cxn modelId="{878FCC6D-40FC-4A8A-B6D5-F34CFF977624}" type="presParOf" srcId="{3518042A-3E5B-42D5-BD35-F02F158F8F78}" destId="{B0D99758-8C7F-4F02-8655-BB266272534D}" srcOrd="1" destOrd="0" presId="urn:microsoft.com/office/officeart/2008/layout/VerticalCurvedList"/>
    <dgm:cxn modelId="{E891402F-0ADB-4C83-857D-93B0EAF695FB}" type="presParOf" srcId="{3518042A-3E5B-42D5-BD35-F02F158F8F78}" destId="{E3CFA1D3-1176-4242-9C50-3D4A3C4D7C69}" srcOrd="2" destOrd="0" presId="urn:microsoft.com/office/officeart/2008/layout/VerticalCurvedList"/>
    <dgm:cxn modelId="{C6D92094-0C9A-4DB7-9C8E-1272F63FF767}" type="presParOf" srcId="{3518042A-3E5B-42D5-BD35-F02F158F8F78}" destId="{70667209-0EC4-4C03-A1F4-9AB21B08CF05}" srcOrd="3" destOrd="0" presId="urn:microsoft.com/office/officeart/2008/layout/VerticalCurvedList"/>
    <dgm:cxn modelId="{295FFF22-DDCF-4C29-A77A-9D05504A88CA}" type="presParOf" srcId="{35658BE1-29A0-4BB9-85BF-D469C04BAFD0}" destId="{2FFB85D1-2F6B-42DC-AD7F-B9BE4DAC5417}" srcOrd="1" destOrd="0" presId="urn:microsoft.com/office/officeart/2008/layout/VerticalCurvedList"/>
    <dgm:cxn modelId="{F6BCEEB4-532F-4037-BE5D-2EEFD2197660}" type="presParOf" srcId="{35658BE1-29A0-4BB9-85BF-D469C04BAFD0}" destId="{F10FEC38-0865-414B-B323-AE783F559E7C}" srcOrd="2" destOrd="0" presId="urn:microsoft.com/office/officeart/2008/layout/VerticalCurvedList"/>
    <dgm:cxn modelId="{FCE4BE04-06F3-4991-AFC4-BDD96F547073}" type="presParOf" srcId="{F10FEC38-0865-414B-B323-AE783F559E7C}" destId="{24D5AED7-193E-4410-AF96-0F264AE9242D}" srcOrd="0" destOrd="0" presId="urn:microsoft.com/office/officeart/2008/layout/VerticalCurvedList"/>
    <dgm:cxn modelId="{C41821AA-1E12-4269-BEE3-8118B5E39091}" type="presParOf" srcId="{35658BE1-29A0-4BB9-85BF-D469C04BAFD0}" destId="{A8C04490-13A0-4A55-92FF-D996EFEEBEEE}" srcOrd="3" destOrd="0" presId="urn:microsoft.com/office/officeart/2008/layout/VerticalCurvedList"/>
    <dgm:cxn modelId="{C238BF4A-547B-42E1-8B45-9B64EE34C5DD}" type="presParOf" srcId="{35658BE1-29A0-4BB9-85BF-D469C04BAFD0}" destId="{7A3A6963-9CBA-43D0-BCF9-7DB31AAAE057}" srcOrd="4" destOrd="0" presId="urn:microsoft.com/office/officeart/2008/layout/VerticalCurvedList"/>
    <dgm:cxn modelId="{1B7B54D6-006B-4E4A-B2CF-B47E4F848B38}" type="presParOf" srcId="{7A3A6963-9CBA-43D0-BCF9-7DB31AAAE057}" destId="{B5C3C026-6DCC-4E79-B713-D24D02EE2188}" srcOrd="0" destOrd="0" presId="urn:microsoft.com/office/officeart/2008/layout/VerticalCurvedList"/>
    <dgm:cxn modelId="{E7554F52-C59F-4244-9E28-FF088418945C}" type="presParOf" srcId="{35658BE1-29A0-4BB9-85BF-D469C04BAFD0}" destId="{4A836DBF-29AC-401B-9CC9-28F6EB1A3CB5}" srcOrd="5" destOrd="0" presId="urn:microsoft.com/office/officeart/2008/layout/VerticalCurvedList"/>
    <dgm:cxn modelId="{86278277-D92F-4560-8AF8-FBD6E17AA3F5}" type="presParOf" srcId="{35658BE1-29A0-4BB9-85BF-D469C04BAFD0}" destId="{4FA418DE-B4B7-4783-AAAD-2D7BD43C0A3B}" srcOrd="6" destOrd="0" presId="urn:microsoft.com/office/officeart/2008/layout/VerticalCurvedList"/>
    <dgm:cxn modelId="{5A427E2A-3F5D-4095-B830-B664A18BEE03}" type="presParOf" srcId="{4FA418DE-B4B7-4783-AAAD-2D7BD43C0A3B}" destId="{3E7F943B-0E09-4E12-843C-1A35602B2C8F}" srcOrd="0" destOrd="0" presId="urn:microsoft.com/office/officeart/2008/layout/VerticalCurvedList"/>
    <dgm:cxn modelId="{C7CBFE5F-A270-408F-B9F4-2D004C7169EB}" type="presParOf" srcId="{35658BE1-29A0-4BB9-85BF-D469C04BAFD0}" destId="{208A3636-D2A4-4DBB-B751-364C5C122CEA}" srcOrd="7" destOrd="0" presId="urn:microsoft.com/office/officeart/2008/layout/VerticalCurvedList"/>
    <dgm:cxn modelId="{C0200695-7ACF-4434-8126-25EAEFF4E525}" type="presParOf" srcId="{35658BE1-29A0-4BB9-85BF-D469C04BAFD0}" destId="{D752FFE6-723A-4A2E-9485-E2440D746B0B}" srcOrd="8" destOrd="0" presId="urn:microsoft.com/office/officeart/2008/layout/VerticalCurvedList"/>
    <dgm:cxn modelId="{5F3A1641-E7CD-4B96-BC0F-FFCADBC472A8}" type="presParOf" srcId="{D752FFE6-723A-4A2E-9485-E2440D746B0B}" destId="{C1FCE27E-D02A-495E-ABF8-0A0741D5BB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75C56-D5F2-4946-B252-586B3B82EA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87F43F-B331-41E9-B997-8760AC35BC8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и утверждены дополнительные локальные нормативно-правовые акты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F999F-8C6F-4FA1-9C14-2FC38565CA17}" type="parTrans" cxnId="{472DADAD-F309-4B2E-B129-61504CAF76C2}">
      <dgm:prSet/>
      <dgm:spPr/>
      <dgm:t>
        <a:bodyPr/>
        <a:lstStyle/>
        <a:p>
          <a:endParaRPr lang="ru-RU"/>
        </a:p>
      </dgm:t>
    </dgm:pt>
    <dgm:pt modelId="{E588F2E8-4997-414C-809C-4EF81036175D}" type="sibTrans" cxnId="{472DADAD-F309-4B2E-B129-61504CAF76C2}">
      <dgm:prSet/>
      <dgm:spPr/>
      <dgm:t>
        <a:bodyPr/>
        <a:lstStyle/>
        <a:p>
          <a:endParaRPr lang="ru-RU"/>
        </a:p>
      </dgm:t>
    </dgm:pt>
    <dgm:pt modelId="{4A2C3B1D-7B9B-493A-9FB5-A8A0CB981AD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Описана модель трудового обучения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ABC30-3E7C-4944-B16D-6FFA9C891A1B}" type="parTrans" cxnId="{EEDEEF5E-0283-4D95-863D-DD0E476F96EC}">
      <dgm:prSet/>
      <dgm:spPr/>
      <dgm:t>
        <a:bodyPr/>
        <a:lstStyle/>
        <a:p>
          <a:endParaRPr lang="ru-RU"/>
        </a:p>
      </dgm:t>
    </dgm:pt>
    <dgm:pt modelId="{EA485225-49E4-44C5-9E44-5C8AE011DC0D}" type="sibTrans" cxnId="{EEDEEF5E-0283-4D95-863D-DD0E476F96EC}">
      <dgm:prSet/>
      <dgm:spPr/>
      <dgm:t>
        <a:bodyPr/>
        <a:lstStyle/>
        <a:p>
          <a:endParaRPr lang="ru-RU"/>
        </a:p>
      </dgm:t>
    </dgm:pt>
    <dgm:pt modelId="{F382A30D-1DA9-46C1-8286-F10F788631B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Отобран диагностический инструментарий для проведения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мониторинга образовательных результатов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B5736-033D-43F2-8E25-0FE835418987}" type="parTrans" cxnId="{80F6C89F-C5B6-4D30-BF58-DB11B340F56C}">
      <dgm:prSet/>
      <dgm:spPr/>
      <dgm:t>
        <a:bodyPr/>
        <a:lstStyle/>
        <a:p>
          <a:endParaRPr lang="ru-RU"/>
        </a:p>
      </dgm:t>
    </dgm:pt>
    <dgm:pt modelId="{08CFDD8C-D9F9-4C8B-9395-74B6F3E2E174}" type="sibTrans" cxnId="{80F6C89F-C5B6-4D30-BF58-DB11B340F56C}">
      <dgm:prSet/>
      <dgm:spPr/>
      <dgm:t>
        <a:bodyPr/>
        <a:lstStyle/>
        <a:p>
          <a:endParaRPr lang="ru-RU"/>
        </a:p>
      </dgm:t>
    </dgm:pt>
    <dgm:pt modelId="{4963C0E0-89DC-417A-AFE2-C62CCEFCAF2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показатели для оценки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сформированности</a:t>
          </a:r>
          <a:endParaRPr lang="ru-RU" sz="20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общетрудовых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умений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A9A7B-2AD6-43BB-ACCB-4BD6E37523CF}" type="parTrans" cxnId="{9B58D117-399F-4180-A7CC-B9B53D1B65FA}">
      <dgm:prSet/>
      <dgm:spPr/>
      <dgm:t>
        <a:bodyPr/>
        <a:lstStyle/>
        <a:p>
          <a:endParaRPr lang="ru-RU"/>
        </a:p>
      </dgm:t>
    </dgm:pt>
    <dgm:pt modelId="{5E2A30AB-3F46-44E9-BE03-104C6DB7843C}" type="sibTrans" cxnId="{9B58D117-399F-4180-A7CC-B9B53D1B65FA}">
      <dgm:prSet/>
      <dgm:spPr/>
      <dgm:t>
        <a:bodyPr/>
        <a:lstStyle/>
        <a:p>
          <a:endParaRPr lang="ru-RU"/>
        </a:p>
      </dgm:t>
    </dgm:pt>
    <dgm:pt modelId="{BDA1CEB4-4400-41B9-A1EB-605E9548865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Получены положительные результаты в процессе проведения мониторинга образовательных результатов предметной области технология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80850-B508-4D39-A025-879DBB80FDC9}" type="parTrans" cxnId="{D05B9252-2DD6-4539-BB01-9404CED4CF63}">
      <dgm:prSet/>
      <dgm:spPr/>
      <dgm:t>
        <a:bodyPr/>
        <a:lstStyle/>
        <a:p>
          <a:endParaRPr lang="ru-RU"/>
        </a:p>
      </dgm:t>
    </dgm:pt>
    <dgm:pt modelId="{0052DEA1-839C-43A9-A40C-3A449C917299}" type="sibTrans" cxnId="{D05B9252-2DD6-4539-BB01-9404CED4CF63}">
      <dgm:prSet/>
      <dgm:spPr/>
      <dgm:t>
        <a:bodyPr/>
        <a:lstStyle/>
        <a:p>
          <a:endParaRPr lang="ru-RU"/>
        </a:p>
      </dgm:t>
    </dgm:pt>
    <dgm:pt modelId="{63D953D4-C461-4010-9EA7-34793128E404}" type="pres">
      <dgm:prSet presAssocID="{24375C56-D5F2-4946-B252-586B3B82EAED}" presName="linear" presStyleCnt="0">
        <dgm:presLayoutVars>
          <dgm:dir/>
          <dgm:animLvl val="lvl"/>
          <dgm:resizeHandles val="exact"/>
        </dgm:presLayoutVars>
      </dgm:prSet>
      <dgm:spPr/>
    </dgm:pt>
    <dgm:pt modelId="{EDE63452-6668-4218-A491-877E44ABC884}" type="pres">
      <dgm:prSet presAssocID="{0787F43F-B331-41E9-B997-8760AC35BC8E}" presName="parentLin" presStyleCnt="0"/>
      <dgm:spPr/>
    </dgm:pt>
    <dgm:pt modelId="{81579911-C6FB-483D-A7B4-98197C3559AE}" type="pres">
      <dgm:prSet presAssocID="{0787F43F-B331-41E9-B997-8760AC35BC8E}" presName="parentLeftMargin" presStyleLbl="node1" presStyleIdx="0" presStyleCnt="5"/>
      <dgm:spPr/>
    </dgm:pt>
    <dgm:pt modelId="{FCD1458D-2562-4CB5-A1B2-35A4630EDB25}" type="pres">
      <dgm:prSet presAssocID="{0787F43F-B331-41E9-B997-8760AC35BC8E}" presName="parentText" presStyleLbl="node1" presStyleIdx="0" presStyleCnt="5" custScaleX="134479" custScaleY="298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27C8B-487A-4F5A-81E7-EEF167921A95}" type="pres">
      <dgm:prSet presAssocID="{0787F43F-B331-41E9-B997-8760AC35BC8E}" presName="negativeSpace" presStyleCnt="0"/>
      <dgm:spPr/>
    </dgm:pt>
    <dgm:pt modelId="{4D74D804-6C36-4E56-930E-0456AE5B4EDF}" type="pres">
      <dgm:prSet presAssocID="{0787F43F-B331-41E9-B997-8760AC35BC8E}" presName="childText" presStyleLbl="conFgAcc1" presStyleIdx="0" presStyleCnt="5">
        <dgm:presLayoutVars>
          <dgm:bulletEnabled val="1"/>
        </dgm:presLayoutVars>
      </dgm:prSet>
      <dgm:spPr/>
    </dgm:pt>
    <dgm:pt modelId="{3BC97E58-2774-4F97-B58A-3FD8EDDAA1EA}" type="pres">
      <dgm:prSet presAssocID="{E588F2E8-4997-414C-809C-4EF81036175D}" presName="spaceBetweenRectangles" presStyleCnt="0"/>
      <dgm:spPr/>
    </dgm:pt>
    <dgm:pt modelId="{9492E877-BEF4-4211-8289-2A9D85B41072}" type="pres">
      <dgm:prSet presAssocID="{4A2C3B1D-7B9B-493A-9FB5-A8A0CB981AD0}" presName="parentLin" presStyleCnt="0"/>
      <dgm:spPr/>
    </dgm:pt>
    <dgm:pt modelId="{0516BEC3-89AD-4935-948B-3A5CD56E8338}" type="pres">
      <dgm:prSet presAssocID="{4A2C3B1D-7B9B-493A-9FB5-A8A0CB981AD0}" presName="parentLeftMargin" presStyleLbl="node1" presStyleIdx="0" presStyleCnt="5"/>
      <dgm:spPr/>
    </dgm:pt>
    <dgm:pt modelId="{CA4583BB-AF2C-4A6A-A1D5-C7EBCAAF5DC2}" type="pres">
      <dgm:prSet presAssocID="{4A2C3B1D-7B9B-493A-9FB5-A8A0CB981AD0}" presName="parentText" presStyleLbl="node1" presStyleIdx="1" presStyleCnt="5" custScaleX="137678" custScaleY="244282" custLinFactNeighborX="-12369" custLinFactNeighborY="7213">
        <dgm:presLayoutVars>
          <dgm:chMax val="0"/>
          <dgm:bulletEnabled val="1"/>
        </dgm:presLayoutVars>
      </dgm:prSet>
      <dgm:spPr/>
    </dgm:pt>
    <dgm:pt modelId="{A05B1709-FD4B-485D-8D83-CF57FE38E320}" type="pres">
      <dgm:prSet presAssocID="{4A2C3B1D-7B9B-493A-9FB5-A8A0CB981AD0}" presName="negativeSpace" presStyleCnt="0"/>
      <dgm:spPr/>
    </dgm:pt>
    <dgm:pt modelId="{AD613BC4-3D3A-4336-BF0D-680BC508161C}" type="pres">
      <dgm:prSet presAssocID="{4A2C3B1D-7B9B-493A-9FB5-A8A0CB981AD0}" presName="childText" presStyleLbl="conFgAcc1" presStyleIdx="1" presStyleCnt="5">
        <dgm:presLayoutVars>
          <dgm:bulletEnabled val="1"/>
        </dgm:presLayoutVars>
      </dgm:prSet>
      <dgm:spPr/>
    </dgm:pt>
    <dgm:pt modelId="{2CE848CC-155F-42DD-9F2F-A86BFDF11C50}" type="pres">
      <dgm:prSet presAssocID="{EA485225-49E4-44C5-9E44-5C8AE011DC0D}" presName="spaceBetweenRectangles" presStyleCnt="0"/>
      <dgm:spPr/>
    </dgm:pt>
    <dgm:pt modelId="{25B6DDE2-FD68-4581-BA86-C89A9270081A}" type="pres">
      <dgm:prSet presAssocID="{4963C0E0-89DC-417A-AFE2-C62CCEFCAF27}" presName="parentLin" presStyleCnt="0"/>
      <dgm:spPr/>
    </dgm:pt>
    <dgm:pt modelId="{0AA32846-0374-4909-AE7F-6FF3419DE8D8}" type="pres">
      <dgm:prSet presAssocID="{4963C0E0-89DC-417A-AFE2-C62CCEFCAF27}" presName="parentLeftMargin" presStyleLbl="node1" presStyleIdx="1" presStyleCnt="5"/>
      <dgm:spPr/>
    </dgm:pt>
    <dgm:pt modelId="{A0573D77-16BA-4281-A962-784BEFB031D7}" type="pres">
      <dgm:prSet presAssocID="{4963C0E0-89DC-417A-AFE2-C62CCEFCAF27}" presName="parentText" presStyleLbl="node1" presStyleIdx="2" presStyleCnt="5" custScaleX="138431" custScaleY="296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55477-89D0-4377-903D-FDE1628C7B8D}" type="pres">
      <dgm:prSet presAssocID="{4963C0E0-89DC-417A-AFE2-C62CCEFCAF27}" presName="negativeSpace" presStyleCnt="0"/>
      <dgm:spPr/>
    </dgm:pt>
    <dgm:pt modelId="{DA18B368-2E44-41F7-B459-309D3DF46532}" type="pres">
      <dgm:prSet presAssocID="{4963C0E0-89DC-417A-AFE2-C62CCEFCAF27}" presName="childText" presStyleLbl="conFgAcc1" presStyleIdx="2" presStyleCnt="5">
        <dgm:presLayoutVars>
          <dgm:bulletEnabled val="1"/>
        </dgm:presLayoutVars>
      </dgm:prSet>
      <dgm:spPr/>
    </dgm:pt>
    <dgm:pt modelId="{CF3BBCF7-EA2D-4738-8903-E3661B200FB9}" type="pres">
      <dgm:prSet presAssocID="{5E2A30AB-3F46-44E9-BE03-104C6DB7843C}" presName="spaceBetweenRectangles" presStyleCnt="0"/>
      <dgm:spPr/>
    </dgm:pt>
    <dgm:pt modelId="{5619D107-B40E-43A5-894B-FECD9D9978C8}" type="pres">
      <dgm:prSet presAssocID="{F382A30D-1DA9-46C1-8286-F10F788631B9}" presName="parentLin" presStyleCnt="0"/>
      <dgm:spPr/>
    </dgm:pt>
    <dgm:pt modelId="{29E79AD2-21EA-4EC5-8126-E2A4C0E6A0F5}" type="pres">
      <dgm:prSet presAssocID="{F382A30D-1DA9-46C1-8286-F10F788631B9}" presName="parentLeftMargin" presStyleLbl="node1" presStyleIdx="2" presStyleCnt="5"/>
      <dgm:spPr/>
    </dgm:pt>
    <dgm:pt modelId="{2A10A3E9-4D91-4DFE-AA3A-C8BB7AE516CA}" type="pres">
      <dgm:prSet presAssocID="{F382A30D-1DA9-46C1-8286-F10F788631B9}" presName="parentText" presStyleLbl="node1" presStyleIdx="3" presStyleCnt="5" custScaleX="146980" custScaleY="276513" custLinFactNeighborX="6835" custLinFactNeighborY="3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064E9-6D73-4B1B-B4D8-9D97FB609279}" type="pres">
      <dgm:prSet presAssocID="{F382A30D-1DA9-46C1-8286-F10F788631B9}" presName="negativeSpace" presStyleCnt="0"/>
      <dgm:spPr/>
    </dgm:pt>
    <dgm:pt modelId="{DA59F41E-3CBA-4AD4-AFD9-454F8E44DEC0}" type="pres">
      <dgm:prSet presAssocID="{F382A30D-1DA9-46C1-8286-F10F788631B9}" presName="childText" presStyleLbl="conFgAcc1" presStyleIdx="3" presStyleCnt="5">
        <dgm:presLayoutVars>
          <dgm:bulletEnabled val="1"/>
        </dgm:presLayoutVars>
      </dgm:prSet>
      <dgm:spPr/>
    </dgm:pt>
    <dgm:pt modelId="{761C0453-A9F4-445E-8BE3-B0021C228FC7}" type="pres">
      <dgm:prSet presAssocID="{08CFDD8C-D9F9-4C8B-9395-74B6F3E2E174}" presName="spaceBetweenRectangles" presStyleCnt="0"/>
      <dgm:spPr/>
    </dgm:pt>
    <dgm:pt modelId="{6EE9C6A0-9754-447B-BD5F-604C4CD6B655}" type="pres">
      <dgm:prSet presAssocID="{BDA1CEB4-4400-41B9-A1EB-605E95488652}" presName="parentLin" presStyleCnt="0"/>
      <dgm:spPr/>
    </dgm:pt>
    <dgm:pt modelId="{77090056-E964-47A4-9377-B7FCA8D17515}" type="pres">
      <dgm:prSet presAssocID="{BDA1CEB4-4400-41B9-A1EB-605E95488652}" presName="parentLeftMargin" presStyleLbl="node1" presStyleIdx="3" presStyleCnt="5"/>
      <dgm:spPr/>
    </dgm:pt>
    <dgm:pt modelId="{200BC871-7866-4AB9-A640-8A575B732A61}" type="pres">
      <dgm:prSet presAssocID="{BDA1CEB4-4400-41B9-A1EB-605E95488652}" presName="parentText" presStyleLbl="node1" presStyleIdx="4" presStyleCnt="5" custScaleX="137235" custScaleY="286413">
        <dgm:presLayoutVars>
          <dgm:chMax val="0"/>
          <dgm:bulletEnabled val="1"/>
        </dgm:presLayoutVars>
      </dgm:prSet>
      <dgm:spPr/>
    </dgm:pt>
    <dgm:pt modelId="{FD80108E-1A86-4135-BEDD-2CFB4BC46AB3}" type="pres">
      <dgm:prSet presAssocID="{BDA1CEB4-4400-41B9-A1EB-605E95488652}" presName="negativeSpace" presStyleCnt="0"/>
      <dgm:spPr/>
    </dgm:pt>
    <dgm:pt modelId="{2D8A2225-9916-4A1F-85DF-D6B40AD5B112}" type="pres">
      <dgm:prSet presAssocID="{BDA1CEB4-4400-41B9-A1EB-605E9548865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EA92B4C-9964-42DA-95B6-4B253BB518BE}" type="presOf" srcId="{0787F43F-B331-41E9-B997-8760AC35BC8E}" destId="{FCD1458D-2562-4CB5-A1B2-35A4630EDB25}" srcOrd="1" destOrd="0" presId="urn:microsoft.com/office/officeart/2005/8/layout/list1"/>
    <dgm:cxn modelId="{34F21459-9DF8-4717-A652-7827A73E3924}" type="presOf" srcId="{0787F43F-B331-41E9-B997-8760AC35BC8E}" destId="{81579911-C6FB-483D-A7B4-98197C3559AE}" srcOrd="0" destOrd="0" presId="urn:microsoft.com/office/officeart/2005/8/layout/list1"/>
    <dgm:cxn modelId="{CB957A07-BC87-45C3-B10D-B54908D8AE6D}" type="presOf" srcId="{4963C0E0-89DC-417A-AFE2-C62CCEFCAF27}" destId="{0AA32846-0374-4909-AE7F-6FF3419DE8D8}" srcOrd="0" destOrd="0" presId="urn:microsoft.com/office/officeart/2005/8/layout/list1"/>
    <dgm:cxn modelId="{472DADAD-F309-4B2E-B129-61504CAF76C2}" srcId="{24375C56-D5F2-4946-B252-586B3B82EAED}" destId="{0787F43F-B331-41E9-B997-8760AC35BC8E}" srcOrd="0" destOrd="0" parTransId="{443F999F-8C6F-4FA1-9C14-2FC38565CA17}" sibTransId="{E588F2E8-4997-414C-809C-4EF81036175D}"/>
    <dgm:cxn modelId="{F536F20C-2AAA-402A-922E-DCCB98AB6833}" type="presOf" srcId="{F382A30D-1DA9-46C1-8286-F10F788631B9}" destId="{2A10A3E9-4D91-4DFE-AA3A-C8BB7AE516CA}" srcOrd="1" destOrd="0" presId="urn:microsoft.com/office/officeart/2005/8/layout/list1"/>
    <dgm:cxn modelId="{9B58D117-399F-4180-A7CC-B9B53D1B65FA}" srcId="{24375C56-D5F2-4946-B252-586B3B82EAED}" destId="{4963C0E0-89DC-417A-AFE2-C62CCEFCAF27}" srcOrd="2" destOrd="0" parTransId="{C75A9A7B-2AD6-43BB-ACCB-4BD6E37523CF}" sibTransId="{5E2A30AB-3F46-44E9-BE03-104C6DB7843C}"/>
    <dgm:cxn modelId="{80F6C89F-C5B6-4D30-BF58-DB11B340F56C}" srcId="{24375C56-D5F2-4946-B252-586B3B82EAED}" destId="{F382A30D-1DA9-46C1-8286-F10F788631B9}" srcOrd="3" destOrd="0" parTransId="{7B4B5736-033D-43F2-8E25-0FE835418987}" sibTransId="{08CFDD8C-D9F9-4C8B-9395-74B6F3E2E174}"/>
    <dgm:cxn modelId="{D05B9252-2DD6-4539-BB01-9404CED4CF63}" srcId="{24375C56-D5F2-4946-B252-586B3B82EAED}" destId="{BDA1CEB4-4400-41B9-A1EB-605E95488652}" srcOrd="4" destOrd="0" parTransId="{E9180850-B508-4D39-A025-879DBB80FDC9}" sibTransId="{0052DEA1-839C-43A9-A40C-3A449C917299}"/>
    <dgm:cxn modelId="{5719B190-3049-44A8-BD8F-B2F211D6A832}" type="presOf" srcId="{F382A30D-1DA9-46C1-8286-F10F788631B9}" destId="{29E79AD2-21EA-4EC5-8126-E2A4C0E6A0F5}" srcOrd="0" destOrd="0" presId="urn:microsoft.com/office/officeart/2005/8/layout/list1"/>
    <dgm:cxn modelId="{AE25A039-4D67-41B6-A6D1-B3480477FC72}" type="presOf" srcId="{4A2C3B1D-7B9B-493A-9FB5-A8A0CB981AD0}" destId="{CA4583BB-AF2C-4A6A-A1D5-C7EBCAAF5DC2}" srcOrd="1" destOrd="0" presId="urn:microsoft.com/office/officeart/2005/8/layout/list1"/>
    <dgm:cxn modelId="{E05DC482-C7F6-46D2-94C9-20AA2CB2F524}" type="presOf" srcId="{BDA1CEB4-4400-41B9-A1EB-605E95488652}" destId="{77090056-E964-47A4-9377-B7FCA8D17515}" srcOrd="0" destOrd="0" presId="urn:microsoft.com/office/officeart/2005/8/layout/list1"/>
    <dgm:cxn modelId="{7A8A87E6-1434-4637-9934-928FD9E2487C}" type="presOf" srcId="{4A2C3B1D-7B9B-493A-9FB5-A8A0CB981AD0}" destId="{0516BEC3-89AD-4935-948B-3A5CD56E8338}" srcOrd="0" destOrd="0" presId="urn:microsoft.com/office/officeart/2005/8/layout/list1"/>
    <dgm:cxn modelId="{3D27E1C3-8AF1-498B-9CA8-287AFDF0CE80}" type="presOf" srcId="{24375C56-D5F2-4946-B252-586B3B82EAED}" destId="{63D953D4-C461-4010-9EA7-34793128E404}" srcOrd="0" destOrd="0" presId="urn:microsoft.com/office/officeart/2005/8/layout/list1"/>
    <dgm:cxn modelId="{E4B9BC82-C6B9-42DB-A9BD-F6D25BA97A0B}" type="presOf" srcId="{4963C0E0-89DC-417A-AFE2-C62CCEFCAF27}" destId="{A0573D77-16BA-4281-A962-784BEFB031D7}" srcOrd="1" destOrd="0" presId="urn:microsoft.com/office/officeart/2005/8/layout/list1"/>
    <dgm:cxn modelId="{EEDEEF5E-0283-4D95-863D-DD0E476F96EC}" srcId="{24375C56-D5F2-4946-B252-586B3B82EAED}" destId="{4A2C3B1D-7B9B-493A-9FB5-A8A0CB981AD0}" srcOrd="1" destOrd="0" parTransId="{327ABC30-3E7C-4944-B16D-6FFA9C891A1B}" sibTransId="{EA485225-49E4-44C5-9E44-5C8AE011DC0D}"/>
    <dgm:cxn modelId="{3FF8B060-6853-4DFA-8D35-7CB51711962C}" type="presOf" srcId="{BDA1CEB4-4400-41B9-A1EB-605E95488652}" destId="{200BC871-7866-4AB9-A640-8A575B732A61}" srcOrd="1" destOrd="0" presId="urn:microsoft.com/office/officeart/2005/8/layout/list1"/>
    <dgm:cxn modelId="{870FE494-48B8-4C3F-8A7E-19C53FD489B1}" type="presParOf" srcId="{63D953D4-C461-4010-9EA7-34793128E404}" destId="{EDE63452-6668-4218-A491-877E44ABC884}" srcOrd="0" destOrd="0" presId="urn:microsoft.com/office/officeart/2005/8/layout/list1"/>
    <dgm:cxn modelId="{000F3BEE-DB99-4B38-B5F2-9DAABDAE8619}" type="presParOf" srcId="{EDE63452-6668-4218-A491-877E44ABC884}" destId="{81579911-C6FB-483D-A7B4-98197C3559AE}" srcOrd="0" destOrd="0" presId="urn:microsoft.com/office/officeart/2005/8/layout/list1"/>
    <dgm:cxn modelId="{A68DFE03-E0F6-4892-B4C3-3C87172B0FF3}" type="presParOf" srcId="{EDE63452-6668-4218-A491-877E44ABC884}" destId="{FCD1458D-2562-4CB5-A1B2-35A4630EDB25}" srcOrd="1" destOrd="0" presId="urn:microsoft.com/office/officeart/2005/8/layout/list1"/>
    <dgm:cxn modelId="{E64FE4BF-2DAA-46C8-A8F6-D0F886CECBA1}" type="presParOf" srcId="{63D953D4-C461-4010-9EA7-34793128E404}" destId="{F8227C8B-487A-4F5A-81E7-EEF167921A95}" srcOrd="1" destOrd="0" presId="urn:microsoft.com/office/officeart/2005/8/layout/list1"/>
    <dgm:cxn modelId="{043CDAC6-EFC8-4F04-8D92-1CC010A8460B}" type="presParOf" srcId="{63D953D4-C461-4010-9EA7-34793128E404}" destId="{4D74D804-6C36-4E56-930E-0456AE5B4EDF}" srcOrd="2" destOrd="0" presId="urn:microsoft.com/office/officeart/2005/8/layout/list1"/>
    <dgm:cxn modelId="{D160A3CD-F43D-4EB4-BBCC-BC2B71728561}" type="presParOf" srcId="{63D953D4-C461-4010-9EA7-34793128E404}" destId="{3BC97E58-2774-4F97-B58A-3FD8EDDAA1EA}" srcOrd="3" destOrd="0" presId="urn:microsoft.com/office/officeart/2005/8/layout/list1"/>
    <dgm:cxn modelId="{E002D47D-7C3B-4AA6-9F10-37765BF17234}" type="presParOf" srcId="{63D953D4-C461-4010-9EA7-34793128E404}" destId="{9492E877-BEF4-4211-8289-2A9D85B41072}" srcOrd="4" destOrd="0" presId="urn:microsoft.com/office/officeart/2005/8/layout/list1"/>
    <dgm:cxn modelId="{24DEBF1B-8D31-483F-B0F3-C88DCE986F75}" type="presParOf" srcId="{9492E877-BEF4-4211-8289-2A9D85B41072}" destId="{0516BEC3-89AD-4935-948B-3A5CD56E8338}" srcOrd="0" destOrd="0" presId="urn:microsoft.com/office/officeart/2005/8/layout/list1"/>
    <dgm:cxn modelId="{8285DD0B-508B-4362-B299-C46A0F7DAF73}" type="presParOf" srcId="{9492E877-BEF4-4211-8289-2A9D85B41072}" destId="{CA4583BB-AF2C-4A6A-A1D5-C7EBCAAF5DC2}" srcOrd="1" destOrd="0" presId="urn:microsoft.com/office/officeart/2005/8/layout/list1"/>
    <dgm:cxn modelId="{0BD372C4-A3E7-4314-B59E-A1C8293BF2A7}" type="presParOf" srcId="{63D953D4-C461-4010-9EA7-34793128E404}" destId="{A05B1709-FD4B-485D-8D83-CF57FE38E320}" srcOrd="5" destOrd="0" presId="urn:microsoft.com/office/officeart/2005/8/layout/list1"/>
    <dgm:cxn modelId="{5D6E6DE9-14C0-4440-91A0-A16F4A4E9ED6}" type="presParOf" srcId="{63D953D4-C461-4010-9EA7-34793128E404}" destId="{AD613BC4-3D3A-4336-BF0D-680BC508161C}" srcOrd="6" destOrd="0" presId="urn:microsoft.com/office/officeart/2005/8/layout/list1"/>
    <dgm:cxn modelId="{33245C78-CABD-42E5-B459-2673C984F746}" type="presParOf" srcId="{63D953D4-C461-4010-9EA7-34793128E404}" destId="{2CE848CC-155F-42DD-9F2F-A86BFDF11C50}" srcOrd="7" destOrd="0" presId="urn:microsoft.com/office/officeart/2005/8/layout/list1"/>
    <dgm:cxn modelId="{7A009CEA-ED54-4390-93CE-B210D26E8E97}" type="presParOf" srcId="{63D953D4-C461-4010-9EA7-34793128E404}" destId="{25B6DDE2-FD68-4581-BA86-C89A9270081A}" srcOrd="8" destOrd="0" presId="urn:microsoft.com/office/officeart/2005/8/layout/list1"/>
    <dgm:cxn modelId="{955FD00A-A125-42B5-A37C-3F8BFDF40023}" type="presParOf" srcId="{25B6DDE2-FD68-4581-BA86-C89A9270081A}" destId="{0AA32846-0374-4909-AE7F-6FF3419DE8D8}" srcOrd="0" destOrd="0" presId="urn:microsoft.com/office/officeart/2005/8/layout/list1"/>
    <dgm:cxn modelId="{0E689CBE-70AD-46AA-9D4E-954FBD14DD0F}" type="presParOf" srcId="{25B6DDE2-FD68-4581-BA86-C89A9270081A}" destId="{A0573D77-16BA-4281-A962-784BEFB031D7}" srcOrd="1" destOrd="0" presId="urn:microsoft.com/office/officeart/2005/8/layout/list1"/>
    <dgm:cxn modelId="{E7476769-74FC-48F1-A116-2BA9DD8CD615}" type="presParOf" srcId="{63D953D4-C461-4010-9EA7-34793128E404}" destId="{FFE55477-89D0-4377-903D-FDE1628C7B8D}" srcOrd="9" destOrd="0" presId="urn:microsoft.com/office/officeart/2005/8/layout/list1"/>
    <dgm:cxn modelId="{021FED55-65F0-41C4-831D-B898AF6CC68A}" type="presParOf" srcId="{63D953D4-C461-4010-9EA7-34793128E404}" destId="{DA18B368-2E44-41F7-B459-309D3DF46532}" srcOrd="10" destOrd="0" presId="urn:microsoft.com/office/officeart/2005/8/layout/list1"/>
    <dgm:cxn modelId="{3874CBB7-83F7-4F85-995B-A775F13AD834}" type="presParOf" srcId="{63D953D4-C461-4010-9EA7-34793128E404}" destId="{CF3BBCF7-EA2D-4738-8903-E3661B200FB9}" srcOrd="11" destOrd="0" presId="urn:microsoft.com/office/officeart/2005/8/layout/list1"/>
    <dgm:cxn modelId="{BE8D2C02-E4B3-4D78-A519-8F94334AB697}" type="presParOf" srcId="{63D953D4-C461-4010-9EA7-34793128E404}" destId="{5619D107-B40E-43A5-894B-FECD9D9978C8}" srcOrd="12" destOrd="0" presId="urn:microsoft.com/office/officeart/2005/8/layout/list1"/>
    <dgm:cxn modelId="{B45E1B1D-1318-407D-B3EB-A45F1DA8D54D}" type="presParOf" srcId="{5619D107-B40E-43A5-894B-FECD9D9978C8}" destId="{29E79AD2-21EA-4EC5-8126-E2A4C0E6A0F5}" srcOrd="0" destOrd="0" presId="urn:microsoft.com/office/officeart/2005/8/layout/list1"/>
    <dgm:cxn modelId="{42389836-0A1C-4608-A03B-D5F511887436}" type="presParOf" srcId="{5619D107-B40E-43A5-894B-FECD9D9978C8}" destId="{2A10A3E9-4D91-4DFE-AA3A-C8BB7AE516CA}" srcOrd="1" destOrd="0" presId="urn:microsoft.com/office/officeart/2005/8/layout/list1"/>
    <dgm:cxn modelId="{8FE2475B-F9AD-4B42-B735-5255E5C740F0}" type="presParOf" srcId="{63D953D4-C461-4010-9EA7-34793128E404}" destId="{844064E9-6D73-4B1B-B4D8-9D97FB609279}" srcOrd="13" destOrd="0" presId="urn:microsoft.com/office/officeart/2005/8/layout/list1"/>
    <dgm:cxn modelId="{645F2C65-4E4D-42B9-AEDB-C22B074748EB}" type="presParOf" srcId="{63D953D4-C461-4010-9EA7-34793128E404}" destId="{DA59F41E-3CBA-4AD4-AFD9-454F8E44DEC0}" srcOrd="14" destOrd="0" presId="urn:microsoft.com/office/officeart/2005/8/layout/list1"/>
    <dgm:cxn modelId="{28E77740-813E-43B6-BD89-162E26BA14C4}" type="presParOf" srcId="{63D953D4-C461-4010-9EA7-34793128E404}" destId="{761C0453-A9F4-445E-8BE3-B0021C228FC7}" srcOrd="15" destOrd="0" presId="urn:microsoft.com/office/officeart/2005/8/layout/list1"/>
    <dgm:cxn modelId="{1CF81860-367A-4C6A-9953-9FA2773C2C94}" type="presParOf" srcId="{63D953D4-C461-4010-9EA7-34793128E404}" destId="{6EE9C6A0-9754-447B-BD5F-604C4CD6B655}" srcOrd="16" destOrd="0" presId="urn:microsoft.com/office/officeart/2005/8/layout/list1"/>
    <dgm:cxn modelId="{9B75470F-22A9-41CD-9E93-F49AC96B6C97}" type="presParOf" srcId="{6EE9C6A0-9754-447B-BD5F-604C4CD6B655}" destId="{77090056-E964-47A4-9377-B7FCA8D17515}" srcOrd="0" destOrd="0" presId="urn:microsoft.com/office/officeart/2005/8/layout/list1"/>
    <dgm:cxn modelId="{4035DA43-DAB5-4D54-85D6-C637BEEFA8DB}" type="presParOf" srcId="{6EE9C6A0-9754-447B-BD5F-604C4CD6B655}" destId="{200BC871-7866-4AB9-A640-8A575B732A61}" srcOrd="1" destOrd="0" presId="urn:microsoft.com/office/officeart/2005/8/layout/list1"/>
    <dgm:cxn modelId="{35C9FED7-4AD8-454F-965E-E3366102DE38}" type="presParOf" srcId="{63D953D4-C461-4010-9EA7-34793128E404}" destId="{FD80108E-1A86-4135-BEDD-2CFB4BC46AB3}" srcOrd="17" destOrd="0" presId="urn:microsoft.com/office/officeart/2005/8/layout/list1"/>
    <dgm:cxn modelId="{7E7374AA-A34F-452E-877C-6D679A49CE9A}" type="presParOf" srcId="{63D953D4-C461-4010-9EA7-34793128E404}" destId="{2D8A2225-9916-4A1F-85DF-D6B40AD5B1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375C56-D5F2-4946-B252-586B3B82EA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87F43F-B331-41E9-B997-8760AC35BC8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Созданы</a:t>
          </a:r>
          <a:r>
            <a:rPr lang="ru-RU" sz="24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психолого-педагогические условия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F999F-8C6F-4FA1-9C14-2FC38565CA17}" type="parTrans" cxnId="{472DADAD-F309-4B2E-B129-61504CAF76C2}">
      <dgm:prSet/>
      <dgm:spPr/>
      <dgm:t>
        <a:bodyPr/>
        <a:lstStyle/>
        <a:p>
          <a:endParaRPr lang="ru-RU"/>
        </a:p>
      </dgm:t>
    </dgm:pt>
    <dgm:pt modelId="{E588F2E8-4997-414C-809C-4EF81036175D}" type="sibTrans" cxnId="{472DADAD-F309-4B2E-B129-61504CAF76C2}">
      <dgm:prSet/>
      <dgm:spPr/>
      <dgm:t>
        <a:bodyPr/>
        <a:lstStyle/>
        <a:p>
          <a:endParaRPr lang="ru-RU"/>
        </a:p>
      </dgm:t>
    </dgm:pt>
    <dgm:pt modelId="{4A2C3B1D-7B9B-493A-9FB5-A8A0CB981AD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программно-методического обеспечения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ABC30-3E7C-4944-B16D-6FFA9C891A1B}" type="parTrans" cxnId="{EEDEEF5E-0283-4D95-863D-DD0E476F96EC}">
      <dgm:prSet/>
      <dgm:spPr/>
      <dgm:t>
        <a:bodyPr/>
        <a:lstStyle/>
        <a:p>
          <a:endParaRPr lang="ru-RU"/>
        </a:p>
      </dgm:t>
    </dgm:pt>
    <dgm:pt modelId="{EA485225-49E4-44C5-9E44-5C8AE011DC0D}" type="sibTrans" cxnId="{EEDEEF5E-0283-4D95-863D-DD0E476F96EC}">
      <dgm:prSet/>
      <dgm:spPr/>
      <dgm:t>
        <a:bodyPr/>
        <a:lstStyle/>
        <a:p>
          <a:endParaRPr lang="ru-RU"/>
        </a:p>
      </dgm:t>
    </dgm:pt>
    <dgm:pt modelId="{F382A30D-1DA9-46C1-8286-F10F788631B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</a:t>
          </a:r>
          <a:r>
            <a:rPr lang="ru-RU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сетевого взаимодействия на договорной основе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B5736-033D-43F2-8E25-0FE835418987}" type="parTrans" cxnId="{80F6C89F-C5B6-4D30-BF58-DB11B340F56C}">
      <dgm:prSet/>
      <dgm:spPr/>
      <dgm:t>
        <a:bodyPr/>
        <a:lstStyle/>
        <a:p>
          <a:endParaRPr lang="ru-RU"/>
        </a:p>
      </dgm:t>
    </dgm:pt>
    <dgm:pt modelId="{08CFDD8C-D9F9-4C8B-9395-74B6F3E2E174}" type="sibTrans" cxnId="{80F6C89F-C5B6-4D30-BF58-DB11B340F56C}">
      <dgm:prSet/>
      <dgm:spPr/>
      <dgm:t>
        <a:bodyPr/>
        <a:lstStyle/>
        <a:p>
          <a:endParaRPr lang="ru-RU"/>
        </a:p>
      </dgm:t>
    </dgm:pt>
    <dgm:pt modelId="{4963C0E0-89DC-417A-AFE2-C62CCEFCAF2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Повысился</a:t>
          </a:r>
          <a:r>
            <a:rPr lang="ru-RU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уровень профессиональной компетенции педагогов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A9A7B-2AD6-43BB-ACCB-4BD6E37523CF}" type="parTrans" cxnId="{9B58D117-399F-4180-A7CC-B9B53D1B65FA}">
      <dgm:prSet/>
      <dgm:spPr/>
      <dgm:t>
        <a:bodyPr/>
        <a:lstStyle/>
        <a:p>
          <a:endParaRPr lang="ru-RU"/>
        </a:p>
      </dgm:t>
    </dgm:pt>
    <dgm:pt modelId="{5E2A30AB-3F46-44E9-BE03-104C6DB7843C}" type="sibTrans" cxnId="{9B58D117-399F-4180-A7CC-B9B53D1B65FA}">
      <dgm:prSet/>
      <dgm:spPr/>
      <dgm:t>
        <a:bodyPr/>
        <a:lstStyle/>
        <a:p>
          <a:endParaRPr lang="ru-RU"/>
        </a:p>
      </dgm:t>
    </dgm:pt>
    <dgm:pt modelId="{63D953D4-C461-4010-9EA7-34793128E404}" type="pres">
      <dgm:prSet presAssocID="{24375C56-D5F2-4946-B252-586B3B82EAED}" presName="linear" presStyleCnt="0">
        <dgm:presLayoutVars>
          <dgm:dir/>
          <dgm:animLvl val="lvl"/>
          <dgm:resizeHandles val="exact"/>
        </dgm:presLayoutVars>
      </dgm:prSet>
      <dgm:spPr/>
    </dgm:pt>
    <dgm:pt modelId="{EDE63452-6668-4218-A491-877E44ABC884}" type="pres">
      <dgm:prSet presAssocID="{0787F43F-B331-41E9-B997-8760AC35BC8E}" presName="parentLin" presStyleCnt="0"/>
      <dgm:spPr/>
    </dgm:pt>
    <dgm:pt modelId="{81579911-C6FB-483D-A7B4-98197C3559AE}" type="pres">
      <dgm:prSet presAssocID="{0787F43F-B331-41E9-B997-8760AC35BC8E}" presName="parentLeftMargin" presStyleLbl="node1" presStyleIdx="0" presStyleCnt="4"/>
      <dgm:spPr/>
    </dgm:pt>
    <dgm:pt modelId="{FCD1458D-2562-4CB5-A1B2-35A4630EDB25}" type="pres">
      <dgm:prSet presAssocID="{0787F43F-B331-41E9-B997-8760AC35BC8E}" presName="parentText" presStyleLbl="node1" presStyleIdx="0" presStyleCnt="4" custScaleX="134479" custScaleY="298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27C8B-487A-4F5A-81E7-EEF167921A95}" type="pres">
      <dgm:prSet presAssocID="{0787F43F-B331-41E9-B997-8760AC35BC8E}" presName="negativeSpace" presStyleCnt="0"/>
      <dgm:spPr/>
    </dgm:pt>
    <dgm:pt modelId="{4D74D804-6C36-4E56-930E-0456AE5B4EDF}" type="pres">
      <dgm:prSet presAssocID="{0787F43F-B331-41E9-B997-8760AC35BC8E}" presName="childText" presStyleLbl="conFgAcc1" presStyleIdx="0" presStyleCnt="4">
        <dgm:presLayoutVars>
          <dgm:bulletEnabled val="1"/>
        </dgm:presLayoutVars>
      </dgm:prSet>
      <dgm:spPr/>
    </dgm:pt>
    <dgm:pt modelId="{3BC97E58-2774-4F97-B58A-3FD8EDDAA1EA}" type="pres">
      <dgm:prSet presAssocID="{E588F2E8-4997-414C-809C-4EF81036175D}" presName="spaceBetweenRectangles" presStyleCnt="0"/>
      <dgm:spPr/>
    </dgm:pt>
    <dgm:pt modelId="{9492E877-BEF4-4211-8289-2A9D85B41072}" type="pres">
      <dgm:prSet presAssocID="{4A2C3B1D-7B9B-493A-9FB5-A8A0CB981AD0}" presName="parentLin" presStyleCnt="0"/>
      <dgm:spPr/>
    </dgm:pt>
    <dgm:pt modelId="{0516BEC3-89AD-4935-948B-3A5CD56E8338}" type="pres">
      <dgm:prSet presAssocID="{4A2C3B1D-7B9B-493A-9FB5-A8A0CB981AD0}" presName="parentLeftMargin" presStyleLbl="node1" presStyleIdx="0" presStyleCnt="4"/>
      <dgm:spPr/>
    </dgm:pt>
    <dgm:pt modelId="{CA4583BB-AF2C-4A6A-A1D5-C7EBCAAF5DC2}" type="pres">
      <dgm:prSet presAssocID="{4A2C3B1D-7B9B-493A-9FB5-A8A0CB981AD0}" presName="parentText" presStyleLbl="node1" presStyleIdx="1" presStyleCnt="4" custScaleX="137678" custScaleY="244282" custLinFactNeighborX="-12369" custLinFactNeighborY="7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B1709-FD4B-485D-8D83-CF57FE38E320}" type="pres">
      <dgm:prSet presAssocID="{4A2C3B1D-7B9B-493A-9FB5-A8A0CB981AD0}" presName="negativeSpace" presStyleCnt="0"/>
      <dgm:spPr/>
    </dgm:pt>
    <dgm:pt modelId="{AD613BC4-3D3A-4336-BF0D-680BC508161C}" type="pres">
      <dgm:prSet presAssocID="{4A2C3B1D-7B9B-493A-9FB5-A8A0CB981AD0}" presName="childText" presStyleLbl="conFgAcc1" presStyleIdx="1" presStyleCnt="4">
        <dgm:presLayoutVars>
          <dgm:bulletEnabled val="1"/>
        </dgm:presLayoutVars>
      </dgm:prSet>
      <dgm:spPr/>
    </dgm:pt>
    <dgm:pt modelId="{2CE848CC-155F-42DD-9F2F-A86BFDF11C50}" type="pres">
      <dgm:prSet presAssocID="{EA485225-49E4-44C5-9E44-5C8AE011DC0D}" presName="spaceBetweenRectangles" presStyleCnt="0"/>
      <dgm:spPr/>
    </dgm:pt>
    <dgm:pt modelId="{25B6DDE2-FD68-4581-BA86-C89A9270081A}" type="pres">
      <dgm:prSet presAssocID="{4963C0E0-89DC-417A-AFE2-C62CCEFCAF27}" presName="parentLin" presStyleCnt="0"/>
      <dgm:spPr/>
    </dgm:pt>
    <dgm:pt modelId="{0AA32846-0374-4909-AE7F-6FF3419DE8D8}" type="pres">
      <dgm:prSet presAssocID="{4963C0E0-89DC-417A-AFE2-C62CCEFCAF27}" presName="parentLeftMargin" presStyleLbl="node1" presStyleIdx="1" presStyleCnt="4"/>
      <dgm:spPr/>
    </dgm:pt>
    <dgm:pt modelId="{A0573D77-16BA-4281-A962-784BEFB031D7}" type="pres">
      <dgm:prSet presAssocID="{4963C0E0-89DC-417A-AFE2-C62CCEFCAF27}" presName="parentText" presStyleLbl="node1" presStyleIdx="2" presStyleCnt="4" custScaleX="138431" custScaleY="296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55477-89D0-4377-903D-FDE1628C7B8D}" type="pres">
      <dgm:prSet presAssocID="{4963C0E0-89DC-417A-AFE2-C62CCEFCAF27}" presName="negativeSpace" presStyleCnt="0"/>
      <dgm:spPr/>
    </dgm:pt>
    <dgm:pt modelId="{DA18B368-2E44-41F7-B459-309D3DF46532}" type="pres">
      <dgm:prSet presAssocID="{4963C0E0-89DC-417A-AFE2-C62CCEFCAF27}" presName="childText" presStyleLbl="conFgAcc1" presStyleIdx="2" presStyleCnt="4">
        <dgm:presLayoutVars>
          <dgm:bulletEnabled val="1"/>
        </dgm:presLayoutVars>
      </dgm:prSet>
      <dgm:spPr/>
    </dgm:pt>
    <dgm:pt modelId="{CF3BBCF7-EA2D-4738-8903-E3661B200FB9}" type="pres">
      <dgm:prSet presAssocID="{5E2A30AB-3F46-44E9-BE03-104C6DB7843C}" presName="spaceBetweenRectangles" presStyleCnt="0"/>
      <dgm:spPr/>
    </dgm:pt>
    <dgm:pt modelId="{5619D107-B40E-43A5-894B-FECD9D9978C8}" type="pres">
      <dgm:prSet presAssocID="{F382A30D-1DA9-46C1-8286-F10F788631B9}" presName="parentLin" presStyleCnt="0"/>
      <dgm:spPr/>
    </dgm:pt>
    <dgm:pt modelId="{29E79AD2-21EA-4EC5-8126-E2A4C0E6A0F5}" type="pres">
      <dgm:prSet presAssocID="{F382A30D-1DA9-46C1-8286-F10F788631B9}" presName="parentLeftMargin" presStyleLbl="node1" presStyleIdx="2" presStyleCnt="4"/>
      <dgm:spPr/>
    </dgm:pt>
    <dgm:pt modelId="{2A10A3E9-4D91-4DFE-AA3A-C8BB7AE516CA}" type="pres">
      <dgm:prSet presAssocID="{F382A30D-1DA9-46C1-8286-F10F788631B9}" presName="parentText" presStyleLbl="node1" presStyleIdx="3" presStyleCnt="4" custScaleX="146980" custScaleY="276513" custLinFactNeighborX="6835" custLinFactNeighborY="3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064E9-6D73-4B1B-B4D8-9D97FB609279}" type="pres">
      <dgm:prSet presAssocID="{F382A30D-1DA9-46C1-8286-F10F788631B9}" presName="negativeSpace" presStyleCnt="0"/>
      <dgm:spPr/>
    </dgm:pt>
    <dgm:pt modelId="{DA59F41E-3CBA-4AD4-AFD9-454F8E44DEC0}" type="pres">
      <dgm:prSet presAssocID="{F382A30D-1DA9-46C1-8286-F10F788631B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2DADAD-F309-4B2E-B129-61504CAF76C2}" srcId="{24375C56-D5F2-4946-B252-586B3B82EAED}" destId="{0787F43F-B331-41E9-B997-8760AC35BC8E}" srcOrd="0" destOrd="0" parTransId="{443F999F-8C6F-4FA1-9C14-2FC38565CA17}" sibTransId="{E588F2E8-4997-414C-809C-4EF81036175D}"/>
    <dgm:cxn modelId="{1877407B-5012-4991-8DD5-10A0C2C9F1D7}" type="presOf" srcId="{F382A30D-1DA9-46C1-8286-F10F788631B9}" destId="{2A10A3E9-4D91-4DFE-AA3A-C8BB7AE516CA}" srcOrd="1" destOrd="0" presId="urn:microsoft.com/office/officeart/2005/8/layout/list1"/>
    <dgm:cxn modelId="{9B58D117-399F-4180-A7CC-B9B53D1B65FA}" srcId="{24375C56-D5F2-4946-B252-586B3B82EAED}" destId="{4963C0E0-89DC-417A-AFE2-C62CCEFCAF27}" srcOrd="2" destOrd="0" parTransId="{C75A9A7B-2AD6-43BB-ACCB-4BD6E37523CF}" sibTransId="{5E2A30AB-3F46-44E9-BE03-104C6DB7843C}"/>
    <dgm:cxn modelId="{13D43197-956B-4D5E-9E55-9D891C29C021}" type="presOf" srcId="{0787F43F-B331-41E9-B997-8760AC35BC8E}" destId="{FCD1458D-2562-4CB5-A1B2-35A4630EDB25}" srcOrd="1" destOrd="0" presId="urn:microsoft.com/office/officeart/2005/8/layout/list1"/>
    <dgm:cxn modelId="{80F6C89F-C5B6-4D30-BF58-DB11B340F56C}" srcId="{24375C56-D5F2-4946-B252-586B3B82EAED}" destId="{F382A30D-1DA9-46C1-8286-F10F788631B9}" srcOrd="3" destOrd="0" parTransId="{7B4B5736-033D-43F2-8E25-0FE835418987}" sibTransId="{08CFDD8C-D9F9-4C8B-9395-74B6F3E2E174}"/>
    <dgm:cxn modelId="{DD8DAAD9-BEC8-485C-AFF7-B868708D0952}" type="presOf" srcId="{24375C56-D5F2-4946-B252-586B3B82EAED}" destId="{63D953D4-C461-4010-9EA7-34793128E404}" srcOrd="0" destOrd="0" presId="urn:microsoft.com/office/officeart/2005/8/layout/list1"/>
    <dgm:cxn modelId="{C82D7E89-3845-4432-8910-B86432CDE4CF}" type="presOf" srcId="{F382A30D-1DA9-46C1-8286-F10F788631B9}" destId="{29E79AD2-21EA-4EC5-8126-E2A4C0E6A0F5}" srcOrd="0" destOrd="0" presId="urn:microsoft.com/office/officeart/2005/8/layout/list1"/>
    <dgm:cxn modelId="{E4587F74-9AA1-47B1-A740-512AE712AC3B}" type="presOf" srcId="{0787F43F-B331-41E9-B997-8760AC35BC8E}" destId="{81579911-C6FB-483D-A7B4-98197C3559AE}" srcOrd="0" destOrd="0" presId="urn:microsoft.com/office/officeart/2005/8/layout/list1"/>
    <dgm:cxn modelId="{3BBD9436-879B-4EE5-9BF4-91E5DECDE8D2}" type="presOf" srcId="{4A2C3B1D-7B9B-493A-9FB5-A8A0CB981AD0}" destId="{CA4583BB-AF2C-4A6A-A1D5-C7EBCAAF5DC2}" srcOrd="1" destOrd="0" presId="urn:microsoft.com/office/officeart/2005/8/layout/list1"/>
    <dgm:cxn modelId="{58E8D15E-B847-44B7-832E-C81E3944A304}" type="presOf" srcId="{4963C0E0-89DC-417A-AFE2-C62CCEFCAF27}" destId="{0AA32846-0374-4909-AE7F-6FF3419DE8D8}" srcOrd="0" destOrd="0" presId="urn:microsoft.com/office/officeart/2005/8/layout/list1"/>
    <dgm:cxn modelId="{4E48ACC6-6DDC-4840-918E-6C50A308CC54}" type="presOf" srcId="{4963C0E0-89DC-417A-AFE2-C62CCEFCAF27}" destId="{A0573D77-16BA-4281-A962-784BEFB031D7}" srcOrd="1" destOrd="0" presId="urn:microsoft.com/office/officeart/2005/8/layout/list1"/>
    <dgm:cxn modelId="{5F95C0FE-85B3-4BE2-A326-D9540682B5CE}" type="presOf" srcId="{4A2C3B1D-7B9B-493A-9FB5-A8A0CB981AD0}" destId="{0516BEC3-89AD-4935-948B-3A5CD56E8338}" srcOrd="0" destOrd="0" presId="urn:microsoft.com/office/officeart/2005/8/layout/list1"/>
    <dgm:cxn modelId="{EEDEEF5E-0283-4D95-863D-DD0E476F96EC}" srcId="{24375C56-D5F2-4946-B252-586B3B82EAED}" destId="{4A2C3B1D-7B9B-493A-9FB5-A8A0CB981AD0}" srcOrd="1" destOrd="0" parTransId="{327ABC30-3E7C-4944-B16D-6FFA9C891A1B}" sibTransId="{EA485225-49E4-44C5-9E44-5C8AE011DC0D}"/>
    <dgm:cxn modelId="{4EEB4DD8-0A84-4557-8949-8023793E9CBC}" type="presParOf" srcId="{63D953D4-C461-4010-9EA7-34793128E404}" destId="{EDE63452-6668-4218-A491-877E44ABC884}" srcOrd="0" destOrd="0" presId="urn:microsoft.com/office/officeart/2005/8/layout/list1"/>
    <dgm:cxn modelId="{AD985B47-8CC8-4240-A133-82DC18245EEB}" type="presParOf" srcId="{EDE63452-6668-4218-A491-877E44ABC884}" destId="{81579911-C6FB-483D-A7B4-98197C3559AE}" srcOrd="0" destOrd="0" presId="urn:microsoft.com/office/officeart/2005/8/layout/list1"/>
    <dgm:cxn modelId="{EE7317C0-D5A5-42A7-8EAB-DDAF3F0BE207}" type="presParOf" srcId="{EDE63452-6668-4218-A491-877E44ABC884}" destId="{FCD1458D-2562-4CB5-A1B2-35A4630EDB25}" srcOrd="1" destOrd="0" presId="urn:microsoft.com/office/officeart/2005/8/layout/list1"/>
    <dgm:cxn modelId="{0CDA9C52-8E16-4E88-904E-83450033C1F5}" type="presParOf" srcId="{63D953D4-C461-4010-9EA7-34793128E404}" destId="{F8227C8B-487A-4F5A-81E7-EEF167921A95}" srcOrd="1" destOrd="0" presId="urn:microsoft.com/office/officeart/2005/8/layout/list1"/>
    <dgm:cxn modelId="{74BE03C4-F011-4969-8A6D-96C3A91F3DFB}" type="presParOf" srcId="{63D953D4-C461-4010-9EA7-34793128E404}" destId="{4D74D804-6C36-4E56-930E-0456AE5B4EDF}" srcOrd="2" destOrd="0" presId="urn:microsoft.com/office/officeart/2005/8/layout/list1"/>
    <dgm:cxn modelId="{C56040A0-5A99-44F6-BB27-8610BD16FF25}" type="presParOf" srcId="{63D953D4-C461-4010-9EA7-34793128E404}" destId="{3BC97E58-2774-4F97-B58A-3FD8EDDAA1EA}" srcOrd="3" destOrd="0" presId="urn:microsoft.com/office/officeart/2005/8/layout/list1"/>
    <dgm:cxn modelId="{29970D88-FAA4-4250-A08D-72DCB2AAB92D}" type="presParOf" srcId="{63D953D4-C461-4010-9EA7-34793128E404}" destId="{9492E877-BEF4-4211-8289-2A9D85B41072}" srcOrd="4" destOrd="0" presId="urn:microsoft.com/office/officeart/2005/8/layout/list1"/>
    <dgm:cxn modelId="{E7EAE96E-5A1F-4D9C-972C-4C68EC234CF5}" type="presParOf" srcId="{9492E877-BEF4-4211-8289-2A9D85B41072}" destId="{0516BEC3-89AD-4935-948B-3A5CD56E8338}" srcOrd="0" destOrd="0" presId="urn:microsoft.com/office/officeart/2005/8/layout/list1"/>
    <dgm:cxn modelId="{38F62778-ACE4-4461-BEBA-9E52D58E5F84}" type="presParOf" srcId="{9492E877-BEF4-4211-8289-2A9D85B41072}" destId="{CA4583BB-AF2C-4A6A-A1D5-C7EBCAAF5DC2}" srcOrd="1" destOrd="0" presId="urn:microsoft.com/office/officeart/2005/8/layout/list1"/>
    <dgm:cxn modelId="{27300128-4286-4E31-BC42-E95837DCBF74}" type="presParOf" srcId="{63D953D4-C461-4010-9EA7-34793128E404}" destId="{A05B1709-FD4B-485D-8D83-CF57FE38E320}" srcOrd="5" destOrd="0" presId="urn:microsoft.com/office/officeart/2005/8/layout/list1"/>
    <dgm:cxn modelId="{09EDE432-FCF5-44CE-B283-713AECC78C18}" type="presParOf" srcId="{63D953D4-C461-4010-9EA7-34793128E404}" destId="{AD613BC4-3D3A-4336-BF0D-680BC508161C}" srcOrd="6" destOrd="0" presId="urn:microsoft.com/office/officeart/2005/8/layout/list1"/>
    <dgm:cxn modelId="{827649BE-EBE3-4489-8C01-119ADC471F41}" type="presParOf" srcId="{63D953D4-C461-4010-9EA7-34793128E404}" destId="{2CE848CC-155F-42DD-9F2F-A86BFDF11C50}" srcOrd="7" destOrd="0" presId="urn:microsoft.com/office/officeart/2005/8/layout/list1"/>
    <dgm:cxn modelId="{758D8973-C0E5-41BC-A09E-E53804DD2FFA}" type="presParOf" srcId="{63D953D4-C461-4010-9EA7-34793128E404}" destId="{25B6DDE2-FD68-4581-BA86-C89A9270081A}" srcOrd="8" destOrd="0" presId="urn:microsoft.com/office/officeart/2005/8/layout/list1"/>
    <dgm:cxn modelId="{6EF11DFE-DD3E-4C91-9D45-D5332567E96B}" type="presParOf" srcId="{25B6DDE2-FD68-4581-BA86-C89A9270081A}" destId="{0AA32846-0374-4909-AE7F-6FF3419DE8D8}" srcOrd="0" destOrd="0" presId="urn:microsoft.com/office/officeart/2005/8/layout/list1"/>
    <dgm:cxn modelId="{CE07E5FF-7374-4F2D-B10E-CF5F7D72C528}" type="presParOf" srcId="{25B6DDE2-FD68-4581-BA86-C89A9270081A}" destId="{A0573D77-16BA-4281-A962-784BEFB031D7}" srcOrd="1" destOrd="0" presId="urn:microsoft.com/office/officeart/2005/8/layout/list1"/>
    <dgm:cxn modelId="{3D9D2D67-EC3A-4AE2-B988-B8BD9ABBC360}" type="presParOf" srcId="{63D953D4-C461-4010-9EA7-34793128E404}" destId="{FFE55477-89D0-4377-903D-FDE1628C7B8D}" srcOrd="9" destOrd="0" presId="urn:microsoft.com/office/officeart/2005/8/layout/list1"/>
    <dgm:cxn modelId="{F5EA983C-6BEF-4018-807B-671546BF773D}" type="presParOf" srcId="{63D953D4-C461-4010-9EA7-34793128E404}" destId="{DA18B368-2E44-41F7-B459-309D3DF46532}" srcOrd="10" destOrd="0" presId="urn:microsoft.com/office/officeart/2005/8/layout/list1"/>
    <dgm:cxn modelId="{8710C0EA-40CE-4041-94EF-2CB1A4B4C60C}" type="presParOf" srcId="{63D953D4-C461-4010-9EA7-34793128E404}" destId="{CF3BBCF7-EA2D-4738-8903-E3661B200FB9}" srcOrd="11" destOrd="0" presId="urn:microsoft.com/office/officeart/2005/8/layout/list1"/>
    <dgm:cxn modelId="{AC341A6A-6867-4204-86C9-3E76BF2AA2F4}" type="presParOf" srcId="{63D953D4-C461-4010-9EA7-34793128E404}" destId="{5619D107-B40E-43A5-894B-FECD9D9978C8}" srcOrd="12" destOrd="0" presId="urn:microsoft.com/office/officeart/2005/8/layout/list1"/>
    <dgm:cxn modelId="{1C5544E7-A9E4-40FA-9EB5-463C52CB8CB4}" type="presParOf" srcId="{5619D107-B40E-43A5-894B-FECD9D9978C8}" destId="{29E79AD2-21EA-4EC5-8126-E2A4C0E6A0F5}" srcOrd="0" destOrd="0" presId="urn:microsoft.com/office/officeart/2005/8/layout/list1"/>
    <dgm:cxn modelId="{39F1A367-2E46-4658-80A2-37819FEE15AE}" type="presParOf" srcId="{5619D107-B40E-43A5-894B-FECD9D9978C8}" destId="{2A10A3E9-4D91-4DFE-AA3A-C8BB7AE516CA}" srcOrd="1" destOrd="0" presId="urn:microsoft.com/office/officeart/2005/8/layout/list1"/>
    <dgm:cxn modelId="{4B8BE52C-C4D1-492D-82DB-1703F569E360}" type="presParOf" srcId="{63D953D4-C461-4010-9EA7-34793128E404}" destId="{844064E9-6D73-4B1B-B4D8-9D97FB609279}" srcOrd="13" destOrd="0" presId="urn:microsoft.com/office/officeart/2005/8/layout/list1"/>
    <dgm:cxn modelId="{A556B36C-C8B1-45E6-83C6-444429CE2C4B}" type="presParOf" srcId="{63D953D4-C461-4010-9EA7-34793128E404}" destId="{DA59F41E-3CBA-4AD4-AFD9-454F8E44DEC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4A875-F449-4D4F-ABA1-870FE41C299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4D7DED5-9717-4EE7-8262-D6F8C87AFB2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краевой научно-практической конференции, организация и проведение научно-практических семинаров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F83D1-D448-442A-9C52-A1D4DD39CAF5}" type="parTrans" cxnId="{83E74C02-69F2-43CC-9537-65989903F424}">
      <dgm:prSet/>
      <dgm:spPr/>
      <dgm:t>
        <a:bodyPr/>
        <a:lstStyle/>
        <a:p>
          <a:endParaRPr lang="ru-RU"/>
        </a:p>
      </dgm:t>
    </dgm:pt>
    <dgm:pt modelId="{7876213B-5468-4D61-A7C7-235BFDC58B6F}" type="sibTrans" cxnId="{83E74C02-69F2-43CC-9537-65989903F424}">
      <dgm:prSet/>
      <dgm:spPr/>
      <dgm:t>
        <a:bodyPr/>
        <a:lstStyle/>
        <a:p>
          <a:endParaRPr lang="ru-RU"/>
        </a:p>
      </dgm:t>
    </dgm:pt>
    <dgm:pt modelId="{3001A390-07DC-4B11-810E-B498446815A2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 педагогов и родителей по вопросам подбора оптимальных вариантов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профобучения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трудоустройства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3775B-A11E-4F23-B190-D82B665F3D00}" type="parTrans" cxnId="{61472CA8-88EB-4C1E-B9B9-FD26478F35F0}">
      <dgm:prSet/>
      <dgm:spPr/>
      <dgm:t>
        <a:bodyPr/>
        <a:lstStyle/>
        <a:p>
          <a:endParaRPr lang="ru-RU"/>
        </a:p>
      </dgm:t>
    </dgm:pt>
    <dgm:pt modelId="{04D925F1-F8BE-450D-92BF-85B4B6D944EE}" type="sibTrans" cxnId="{61472CA8-88EB-4C1E-B9B9-FD26478F35F0}">
      <dgm:prSet/>
      <dgm:spPr/>
      <dgm:t>
        <a:bodyPr/>
        <a:lstStyle/>
        <a:p>
          <a:endParaRPr lang="ru-RU"/>
        </a:p>
      </dgm:t>
    </dgm:pt>
    <dgm:pt modelId="{CA72D16D-A4CE-44FE-97A0-1C4812F3130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Публикации статей в научно-методических изданиях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EEF27-A907-4E76-AD9D-2C197141CC3D}" type="parTrans" cxnId="{1D77DF84-621D-45D0-8129-16A06F79CA03}">
      <dgm:prSet/>
      <dgm:spPr/>
      <dgm:t>
        <a:bodyPr/>
        <a:lstStyle/>
        <a:p>
          <a:endParaRPr lang="ru-RU"/>
        </a:p>
      </dgm:t>
    </dgm:pt>
    <dgm:pt modelId="{BFB710B2-14CE-4DFA-9C69-11F51EB8A276}" type="sibTrans" cxnId="{1D77DF84-621D-45D0-8129-16A06F79CA03}">
      <dgm:prSet/>
      <dgm:spPr/>
      <dgm:t>
        <a:bodyPr/>
        <a:lstStyle/>
        <a:p>
          <a:endParaRPr lang="ru-RU"/>
        </a:p>
      </dgm:t>
    </dgm:pt>
    <dgm:pt modelId="{332DE103-60AA-4EE5-83BC-6D1F3896CADB}" type="pres">
      <dgm:prSet presAssocID="{C294A875-F449-4D4F-ABA1-870FE41C2990}" presName="Name0" presStyleCnt="0">
        <dgm:presLayoutVars>
          <dgm:dir/>
          <dgm:resizeHandles val="exact"/>
        </dgm:presLayoutVars>
      </dgm:prSet>
      <dgm:spPr/>
    </dgm:pt>
    <dgm:pt modelId="{AC913039-7C2B-4663-984B-9C8287F18E47}" type="pres">
      <dgm:prSet presAssocID="{C294A875-F449-4D4F-ABA1-870FE41C2990}" presName="bkgdShp" presStyleLbl="alignAccFollowNode1" presStyleIdx="0" presStyleCnt="1"/>
      <dgm:spPr/>
    </dgm:pt>
    <dgm:pt modelId="{5196C556-F3EB-4788-B78E-55EE4D309904}" type="pres">
      <dgm:prSet presAssocID="{C294A875-F449-4D4F-ABA1-870FE41C2990}" presName="linComp" presStyleCnt="0"/>
      <dgm:spPr/>
    </dgm:pt>
    <dgm:pt modelId="{F11D905B-EAE1-480D-8BAC-1349CD624C31}" type="pres">
      <dgm:prSet presAssocID="{44D7DED5-9717-4EE7-8262-D6F8C87AFB23}" presName="compNode" presStyleCnt="0"/>
      <dgm:spPr/>
    </dgm:pt>
    <dgm:pt modelId="{7D092A0E-6449-48C8-9444-A3F88A1B4D17}" type="pres">
      <dgm:prSet presAssocID="{44D7DED5-9717-4EE7-8262-D6F8C87AFB23}" presName="node" presStyleLbl="node1" presStyleIdx="0" presStyleCnt="3">
        <dgm:presLayoutVars>
          <dgm:bulletEnabled val="1"/>
        </dgm:presLayoutVars>
      </dgm:prSet>
      <dgm:spPr/>
    </dgm:pt>
    <dgm:pt modelId="{4B9A1AFA-ED96-4FD3-8E6B-E8DEE73D50AF}" type="pres">
      <dgm:prSet presAssocID="{44D7DED5-9717-4EE7-8262-D6F8C87AFB23}" presName="invisiNode" presStyleLbl="node1" presStyleIdx="0" presStyleCnt="3"/>
      <dgm:spPr/>
    </dgm:pt>
    <dgm:pt modelId="{99CE3965-6BA9-441C-986E-49A6580EE974}" type="pres">
      <dgm:prSet presAssocID="{44D7DED5-9717-4EE7-8262-D6F8C87AFB2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A10B05-98AD-4608-9644-20F36887BB4D}" type="pres">
      <dgm:prSet presAssocID="{7876213B-5468-4D61-A7C7-235BFDC58B6F}" presName="sibTrans" presStyleLbl="sibTrans2D1" presStyleIdx="0" presStyleCnt="0"/>
      <dgm:spPr/>
    </dgm:pt>
    <dgm:pt modelId="{5B1FF514-F7C8-45AF-9389-3128358F4C89}" type="pres">
      <dgm:prSet presAssocID="{3001A390-07DC-4B11-810E-B498446815A2}" presName="compNode" presStyleCnt="0"/>
      <dgm:spPr/>
    </dgm:pt>
    <dgm:pt modelId="{78E9F33D-C350-420F-BB14-D85BCDDE9834}" type="pres">
      <dgm:prSet presAssocID="{3001A390-07DC-4B11-810E-B498446815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17006-35D0-4D88-A1C5-0718BF980145}" type="pres">
      <dgm:prSet presAssocID="{3001A390-07DC-4B11-810E-B498446815A2}" presName="invisiNode" presStyleLbl="node1" presStyleIdx="1" presStyleCnt="3"/>
      <dgm:spPr/>
    </dgm:pt>
    <dgm:pt modelId="{2E200BBF-9885-40A8-ACED-B0B36D66BBF1}" type="pres">
      <dgm:prSet presAssocID="{3001A390-07DC-4B11-810E-B498446815A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5E872F-3417-4C7E-BD5E-389C8E973C6E}" type="pres">
      <dgm:prSet presAssocID="{04D925F1-F8BE-450D-92BF-85B4B6D944EE}" presName="sibTrans" presStyleLbl="sibTrans2D1" presStyleIdx="0" presStyleCnt="0"/>
      <dgm:spPr/>
    </dgm:pt>
    <dgm:pt modelId="{1E352AA2-01CE-4337-83A6-2EE37C3B1914}" type="pres">
      <dgm:prSet presAssocID="{CA72D16D-A4CE-44FE-97A0-1C4812F3130D}" presName="compNode" presStyleCnt="0"/>
      <dgm:spPr/>
    </dgm:pt>
    <dgm:pt modelId="{EBCB2051-303C-42E3-9E3D-D49C52204250}" type="pres">
      <dgm:prSet presAssocID="{CA72D16D-A4CE-44FE-97A0-1C4812F313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49366-37B8-457F-A428-D29F3DA219B5}" type="pres">
      <dgm:prSet presAssocID="{CA72D16D-A4CE-44FE-97A0-1C4812F3130D}" presName="invisiNode" presStyleLbl="node1" presStyleIdx="2" presStyleCnt="3"/>
      <dgm:spPr/>
    </dgm:pt>
    <dgm:pt modelId="{471997BF-E58D-41FE-B73D-3A718087073B}" type="pres">
      <dgm:prSet presAssocID="{CA72D16D-A4CE-44FE-97A0-1C4812F3130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5BC05B-A9A5-45E5-B669-453CF2B38746}" type="presOf" srcId="{44D7DED5-9717-4EE7-8262-D6F8C87AFB23}" destId="{7D092A0E-6449-48C8-9444-A3F88A1B4D17}" srcOrd="0" destOrd="0" presId="urn:microsoft.com/office/officeart/2005/8/layout/pList2"/>
    <dgm:cxn modelId="{E9D1D806-35A6-477E-B1C4-A8BC305A79E8}" type="presOf" srcId="{3001A390-07DC-4B11-810E-B498446815A2}" destId="{78E9F33D-C350-420F-BB14-D85BCDDE9834}" srcOrd="0" destOrd="0" presId="urn:microsoft.com/office/officeart/2005/8/layout/pList2"/>
    <dgm:cxn modelId="{42103034-956C-4CC7-BB02-3D1B2AF247A4}" type="presOf" srcId="{7876213B-5468-4D61-A7C7-235BFDC58B6F}" destId="{53A10B05-98AD-4608-9644-20F36887BB4D}" srcOrd="0" destOrd="0" presId="urn:microsoft.com/office/officeart/2005/8/layout/pList2"/>
    <dgm:cxn modelId="{1D77DF84-621D-45D0-8129-16A06F79CA03}" srcId="{C294A875-F449-4D4F-ABA1-870FE41C2990}" destId="{CA72D16D-A4CE-44FE-97A0-1C4812F3130D}" srcOrd="2" destOrd="0" parTransId="{94CEEF27-A907-4E76-AD9D-2C197141CC3D}" sibTransId="{BFB710B2-14CE-4DFA-9C69-11F51EB8A276}"/>
    <dgm:cxn modelId="{61472CA8-88EB-4C1E-B9B9-FD26478F35F0}" srcId="{C294A875-F449-4D4F-ABA1-870FE41C2990}" destId="{3001A390-07DC-4B11-810E-B498446815A2}" srcOrd="1" destOrd="0" parTransId="{5FA3775B-A11E-4F23-B190-D82B665F3D00}" sibTransId="{04D925F1-F8BE-450D-92BF-85B4B6D944EE}"/>
    <dgm:cxn modelId="{83E74C02-69F2-43CC-9537-65989903F424}" srcId="{C294A875-F449-4D4F-ABA1-870FE41C2990}" destId="{44D7DED5-9717-4EE7-8262-D6F8C87AFB23}" srcOrd="0" destOrd="0" parTransId="{DBDF83D1-D448-442A-9C52-A1D4DD39CAF5}" sibTransId="{7876213B-5468-4D61-A7C7-235BFDC58B6F}"/>
    <dgm:cxn modelId="{61E61188-4A3A-4154-8926-F8BF7C5DC980}" type="presOf" srcId="{CA72D16D-A4CE-44FE-97A0-1C4812F3130D}" destId="{EBCB2051-303C-42E3-9E3D-D49C52204250}" srcOrd="0" destOrd="0" presId="urn:microsoft.com/office/officeart/2005/8/layout/pList2"/>
    <dgm:cxn modelId="{91D03A8B-7923-4171-A211-66967F213896}" type="presOf" srcId="{04D925F1-F8BE-450D-92BF-85B4B6D944EE}" destId="{935E872F-3417-4C7E-BD5E-389C8E973C6E}" srcOrd="0" destOrd="0" presId="urn:microsoft.com/office/officeart/2005/8/layout/pList2"/>
    <dgm:cxn modelId="{06A1743E-8B01-48DD-99E5-D52E9755B580}" type="presOf" srcId="{C294A875-F449-4D4F-ABA1-870FE41C2990}" destId="{332DE103-60AA-4EE5-83BC-6D1F3896CADB}" srcOrd="0" destOrd="0" presId="urn:microsoft.com/office/officeart/2005/8/layout/pList2"/>
    <dgm:cxn modelId="{B8E2BB27-97B4-41CD-A2ED-56ABA3A25018}" type="presParOf" srcId="{332DE103-60AA-4EE5-83BC-6D1F3896CADB}" destId="{AC913039-7C2B-4663-984B-9C8287F18E47}" srcOrd="0" destOrd="0" presId="urn:microsoft.com/office/officeart/2005/8/layout/pList2"/>
    <dgm:cxn modelId="{7F7E9BEF-8307-49C1-9589-6F372E26D89D}" type="presParOf" srcId="{332DE103-60AA-4EE5-83BC-6D1F3896CADB}" destId="{5196C556-F3EB-4788-B78E-55EE4D309904}" srcOrd="1" destOrd="0" presId="urn:microsoft.com/office/officeart/2005/8/layout/pList2"/>
    <dgm:cxn modelId="{DAA75EA1-A86B-41DC-B441-B6E4A6570EBA}" type="presParOf" srcId="{5196C556-F3EB-4788-B78E-55EE4D309904}" destId="{F11D905B-EAE1-480D-8BAC-1349CD624C31}" srcOrd="0" destOrd="0" presId="urn:microsoft.com/office/officeart/2005/8/layout/pList2"/>
    <dgm:cxn modelId="{37C8486E-76D9-4FB8-9EF4-8F8A07CC0F94}" type="presParOf" srcId="{F11D905B-EAE1-480D-8BAC-1349CD624C31}" destId="{7D092A0E-6449-48C8-9444-A3F88A1B4D17}" srcOrd="0" destOrd="0" presId="urn:microsoft.com/office/officeart/2005/8/layout/pList2"/>
    <dgm:cxn modelId="{D66BD18C-ACD7-43FE-8B72-342A8DC0C1E4}" type="presParOf" srcId="{F11D905B-EAE1-480D-8BAC-1349CD624C31}" destId="{4B9A1AFA-ED96-4FD3-8E6B-E8DEE73D50AF}" srcOrd="1" destOrd="0" presId="urn:microsoft.com/office/officeart/2005/8/layout/pList2"/>
    <dgm:cxn modelId="{5B765EA6-8C3F-42DB-AD78-BA3A1A43CD7A}" type="presParOf" srcId="{F11D905B-EAE1-480D-8BAC-1349CD624C31}" destId="{99CE3965-6BA9-441C-986E-49A6580EE974}" srcOrd="2" destOrd="0" presId="urn:microsoft.com/office/officeart/2005/8/layout/pList2"/>
    <dgm:cxn modelId="{0173A97E-1CD5-4913-ACFE-CB700403D8B3}" type="presParOf" srcId="{5196C556-F3EB-4788-B78E-55EE4D309904}" destId="{53A10B05-98AD-4608-9644-20F36887BB4D}" srcOrd="1" destOrd="0" presId="urn:microsoft.com/office/officeart/2005/8/layout/pList2"/>
    <dgm:cxn modelId="{1E11AF29-E36B-4741-B93C-D61998A91ADD}" type="presParOf" srcId="{5196C556-F3EB-4788-B78E-55EE4D309904}" destId="{5B1FF514-F7C8-45AF-9389-3128358F4C89}" srcOrd="2" destOrd="0" presId="urn:microsoft.com/office/officeart/2005/8/layout/pList2"/>
    <dgm:cxn modelId="{16B2E53D-C0A7-484E-8559-0B2AE40D54F5}" type="presParOf" srcId="{5B1FF514-F7C8-45AF-9389-3128358F4C89}" destId="{78E9F33D-C350-420F-BB14-D85BCDDE9834}" srcOrd="0" destOrd="0" presId="urn:microsoft.com/office/officeart/2005/8/layout/pList2"/>
    <dgm:cxn modelId="{5EF4C4BC-B3B2-45BA-9411-31F09BE6BEAE}" type="presParOf" srcId="{5B1FF514-F7C8-45AF-9389-3128358F4C89}" destId="{14D17006-35D0-4D88-A1C5-0718BF980145}" srcOrd="1" destOrd="0" presId="urn:microsoft.com/office/officeart/2005/8/layout/pList2"/>
    <dgm:cxn modelId="{C563A1A6-101F-46DA-8CCF-1628F4E35736}" type="presParOf" srcId="{5B1FF514-F7C8-45AF-9389-3128358F4C89}" destId="{2E200BBF-9885-40A8-ACED-B0B36D66BBF1}" srcOrd="2" destOrd="0" presId="urn:microsoft.com/office/officeart/2005/8/layout/pList2"/>
    <dgm:cxn modelId="{8BB263BD-7739-42B2-BFA8-4B8BA9AA7FE2}" type="presParOf" srcId="{5196C556-F3EB-4788-B78E-55EE4D309904}" destId="{935E872F-3417-4C7E-BD5E-389C8E973C6E}" srcOrd="3" destOrd="0" presId="urn:microsoft.com/office/officeart/2005/8/layout/pList2"/>
    <dgm:cxn modelId="{A1766146-FC3F-48CB-89A4-DE128781C9ED}" type="presParOf" srcId="{5196C556-F3EB-4788-B78E-55EE4D309904}" destId="{1E352AA2-01CE-4337-83A6-2EE37C3B1914}" srcOrd="4" destOrd="0" presId="urn:microsoft.com/office/officeart/2005/8/layout/pList2"/>
    <dgm:cxn modelId="{C5432CBD-C43C-4F7B-B6C8-83DA83A318D1}" type="presParOf" srcId="{1E352AA2-01CE-4337-83A6-2EE37C3B1914}" destId="{EBCB2051-303C-42E3-9E3D-D49C52204250}" srcOrd="0" destOrd="0" presId="urn:microsoft.com/office/officeart/2005/8/layout/pList2"/>
    <dgm:cxn modelId="{AA3A0F06-DE81-4BEA-9BE8-E7A28069A6BD}" type="presParOf" srcId="{1E352AA2-01CE-4337-83A6-2EE37C3B1914}" destId="{E1349366-37B8-457F-A428-D29F3DA219B5}" srcOrd="1" destOrd="0" presId="urn:microsoft.com/office/officeart/2005/8/layout/pList2"/>
    <dgm:cxn modelId="{50915169-44E8-4B43-949B-EFEB50DFB957}" type="presParOf" srcId="{1E352AA2-01CE-4337-83A6-2EE37C3B1914}" destId="{471997BF-E58D-41FE-B73D-3A718087073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FC51B-B24F-4C00-A676-5E5B1B9D5307}">
      <dsp:nvSpPr>
        <dsp:cNvPr id="0" name=""/>
        <dsp:cNvSpPr/>
      </dsp:nvSpPr>
      <dsp:spPr>
        <a:xfrm>
          <a:off x="0" y="2485251"/>
          <a:ext cx="7498080" cy="1920240"/>
        </a:xfrm>
        <a:prstGeom prst="notched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E81A2-EF8E-4649-BCDE-7D009D67827B}">
      <dsp:nvSpPr>
        <dsp:cNvPr id="0" name=""/>
        <dsp:cNvSpPr/>
      </dsp:nvSpPr>
      <dsp:spPr>
        <a:xfrm>
          <a:off x="0" y="0"/>
          <a:ext cx="6748272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модели трудового обучения обучающихся с легкой умственной отсталостью и психолого-педагогического сопровождения их трудовой подготовки и профессиональной ориентации. </a:t>
          </a:r>
          <a:endParaRPr lang="ru-RU" sz="24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748272" cy="1920240"/>
      </dsp:txXfrm>
    </dsp:sp>
    <dsp:sp modelId="{CE6474EF-5106-4A02-83E3-2E60881307CC}">
      <dsp:nvSpPr>
        <dsp:cNvPr id="0" name=""/>
        <dsp:cNvSpPr/>
      </dsp:nvSpPr>
      <dsp:spPr>
        <a:xfrm>
          <a:off x="3064382" y="3205336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0F416-B270-44DF-B37A-A8374BCF94B9}">
      <dsp:nvSpPr>
        <dsp:cNvPr id="0" name=""/>
        <dsp:cNvSpPr/>
      </dsp:nvSpPr>
      <dsp:spPr>
        <a:xfrm>
          <a:off x="0" y="0"/>
          <a:ext cx="7746064" cy="19737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Осуществить отбор диагностического инструментария для проведения мониторинга</a:t>
          </a: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образовательных результатов по трудовому обучению.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Провести </a:t>
          </a: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комплексную диагностику обучающихся для решения задач дифференциации и индивидуализации трудового обучения, а также профессиональной ориентации</a:t>
          </a: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.</a:t>
          </a:r>
          <a:endParaRPr lang="ru-RU" sz="21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06413" y="0"/>
        <a:ext cx="6039650" cy="1973706"/>
      </dsp:txXfrm>
    </dsp:sp>
    <dsp:sp modelId="{E59B0857-0BA0-446B-80AE-8FB62CF3ED7E}">
      <dsp:nvSpPr>
        <dsp:cNvPr id="0" name=""/>
        <dsp:cNvSpPr/>
      </dsp:nvSpPr>
      <dsp:spPr>
        <a:xfrm flipH="1" flipV="1">
          <a:off x="49182" y="578136"/>
          <a:ext cx="1271516" cy="95468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6AE76-9B7B-43A9-8A2F-2BFD2DB30F0A}">
      <dsp:nvSpPr>
        <dsp:cNvPr id="0" name=""/>
        <dsp:cNvSpPr/>
      </dsp:nvSpPr>
      <dsp:spPr>
        <a:xfrm>
          <a:off x="0" y="2088227"/>
          <a:ext cx="7746064" cy="225649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и обеспечить реализацию рабочих программ по ручному труду и профилям трудового обучения, индивидуальных образовательных маршрутов, программ профориентации</a:t>
          </a: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 с учетом задач проектной деятельности.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технологические карты системы уроков трудового обучения с включением в них учебных ситуаций, направленных на формирование БУД.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706413" y="2088227"/>
        <a:ext cx="6039650" cy="2256495"/>
      </dsp:txXfrm>
    </dsp:sp>
    <dsp:sp modelId="{3E25E4E9-1173-4981-913F-62718849449B}">
      <dsp:nvSpPr>
        <dsp:cNvPr id="0" name=""/>
        <dsp:cNvSpPr/>
      </dsp:nvSpPr>
      <dsp:spPr>
        <a:xfrm>
          <a:off x="121197" y="2756111"/>
          <a:ext cx="1153822" cy="9315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B68F3-EB08-4C25-BA43-7A116A7F39D1}">
      <dsp:nvSpPr>
        <dsp:cNvPr id="0" name=""/>
        <dsp:cNvSpPr/>
      </dsp:nvSpPr>
      <dsp:spPr>
        <a:xfrm>
          <a:off x="0" y="4544604"/>
          <a:ext cx="7746064" cy="157201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рекомендации для родителей по формированию трудовых действий у детей с ОВЗ.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Создать условия для повышения уровня профессиональных компетенций педагогов в вопросах профессиональной ориентации и трудового обучения учащихся с умственной отсталостью.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706413" y="4544604"/>
        <a:ext cx="6039650" cy="1572010"/>
      </dsp:txXfrm>
    </dsp:sp>
    <dsp:sp modelId="{0E9EBF44-1CE3-4FFC-A5D0-868A7C2A2129}">
      <dsp:nvSpPr>
        <dsp:cNvPr id="0" name=""/>
        <dsp:cNvSpPr/>
      </dsp:nvSpPr>
      <dsp:spPr>
        <a:xfrm>
          <a:off x="49189" y="4859012"/>
          <a:ext cx="1153822" cy="8267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99758-8C7F-4F02-8655-BB266272534D}">
      <dsp:nvSpPr>
        <dsp:cNvPr id="0" name=""/>
        <dsp:cNvSpPr/>
      </dsp:nvSpPr>
      <dsp:spPr>
        <a:xfrm>
          <a:off x="-4540541" y="-692120"/>
          <a:ext cx="5376804" cy="5376804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B85D1-2F6B-42DC-AD7F-B9BE4DAC5417}">
      <dsp:nvSpPr>
        <dsp:cNvPr id="0" name=""/>
        <dsp:cNvSpPr/>
      </dsp:nvSpPr>
      <dsp:spPr>
        <a:xfrm>
          <a:off x="425170" y="306948"/>
          <a:ext cx="7647143" cy="61421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Институт развития образования Краснодарского края</a:t>
          </a:r>
          <a:endParaRPr lang="ru-RU" sz="1900" b="1" kern="1200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</a:endParaRPr>
        </a:p>
      </dsp:txBody>
      <dsp:txXfrm>
        <a:off x="425170" y="306948"/>
        <a:ext cx="7647143" cy="614215"/>
      </dsp:txXfrm>
    </dsp:sp>
    <dsp:sp modelId="{24D5AED7-193E-4410-AF96-0F264AE9242D}">
      <dsp:nvSpPr>
        <dsp:cNvPr id="0" name=""/>
        <dsp:cNvSpPr/>
      </dsp:nvSpPr>
      <dsp:spPr>
        <a:xfrm>
          <a:off x="41285" y="230171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04490-13A0-4A55-92FF-D996EFEEBEEE}">
      <dsp:nvSpPr>
        <dsp:cNvPr id="0" name=""/>
        <dsp:cNvSpPr/>
      </dsp:nvSpPr>
      <dsp:spPr>
        <a:xfrm>
          <a:off x="777314" y="1228431"/>
          <a:ext cx="7294998" cy="61421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rPr>
            <a:t>Муниципальные образовательные организации Кавказского и </a:t>
          </a:r>
          <a:r>
            <a:rPr lang="ru-RU" altLang="ru-RU" sz="1900" b="1" kern="1200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rPr>
            <a:t>Гулькевичского</a:t>
          </a:r>
          <a:r>
            <a:rPr lang="ru-RU" alt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rPr>
            <a:t> районов</a:t>
          </a:r>
          <a:endParaRPr lang="ru-RU" altLang="ru-RU" sz="1900" b="1" kern="1200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  <a:sym typeface="Helvetica Neue Light"/>
          </a:endParaRPr>
        </a:p>
      </dsp:txBody>
      <dsp:txXfrm>
        <a:off x="777314" y="1228431"/>
        <a:ext cx="7294998" cy="614215"/>
      </dsp:txXfrm>
    </dsp:sp>
    <dsp:sp modelId="{B5C3C026-6DCC-4E79-B713-D24D02EE2188}">
      <dsp:nvSpPr>
        <dsp:cNvPr id="0" name=""/>
        <dsp:cNvSpPr/>
      </dsp:nvSpPr>
      <dsp:spPr>
        <a:xfrm>
          <a:off x="393429" y="1151654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36DBF-29AC-401B-9CC9-28F6EB1A3CB5}">
      <dsp:nvSpPr>
        <dsp:cNvPr id="0" name=""/>
        <dsp:cNvSpPr/>
      </dsp:nvSpPr>
      <dsp:spPr>
        <a:xfrm>
          <a:off x="723258" y="2149915"/>
          <a:ext cx="7403110" cy="61421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Управление образования МО Кавказский р-н, МО </a:t>
          </a:r>
          <a:r>
            <a:rPr lang="ru-RU" sz="1900" b="1" kern="1200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Гулькевичский</a:t>
          </a: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 р-н</a:t>
          </a:r>
          <a:endParaRPr lang="ru-RU" sz="1900" b="1" kern="1200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</a:endParaRPr>
        </a:p>
      </dsp:txBody>
      <dsp:txXfrm>
        <a:off x="723258" y="2149915"/>
        <a:ext cx="7403110" cy="614215"/>
      </dsp:txXfrm>
    </dsp:sp>
    <dsp:sp modelId="{3E7F943B-0E09-4E12-843C-1A35602B2C8F}">
      <dsp:nvSpPr>
        <dsp:cNvPr id="0" name=""/>
        <dsp:cNvSpPr/>
      </dsp:nvSpPr>
      <dsp:spPr>
        <a:xfrm>
          <a:off x="393429" y="2073138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A3636-D2A4-4DBB-B751-364C5C122CEA}">
      <dsp:nvSpPr>
        <dsp:cNvPr id="0" name=""/>
        <dsp:cNvSpPr/>
      </dsp:nvSpPr>
      <dsp:spPr>
        <a:xfrm>
          <a:off x="370417" y="3095598"/>
          <a:ext cx="7647143" cy="61421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Предприятия: ИП «Бородин», ИП «</a:t>
          </a:r>
          <a:r>
            <a:rPr lang="ru-RU" sz="1900" b="1" kern="1200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Ворочек</a:t>
          </a: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», ИП «Нерсесян», Кропоткинское </a:t>
          </a:r>
          <a:r>
            <a:rPr lang="ru-RU" sz="1900" b="1" kern="1200" dirty="0" err="1" smtClean="0">
              <a:solidFill>
                <a:srgbClr val="00206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rPr>
            <a:t>полиграфобъединение</a:t>
          </a:r>
          <a:endParaRPr lang="ru-RU" sz="1900" b="1" kern="1200" dirty="0">
            <a:solidFill>
              <a:srgbClr val="002060"/>
            </a:solidFill>
            <a:latin typeface="Arial" panose="020B0604020202020204" pitchFamily="34" charset="0"/>
            <a:ea typeface="Helvetica Neue Light"/>
            <a:cs typeface="Arial" panose="020B0604020202020204" pitchFamily="34" charset="0"/>
          </a:endParaRPr>
        </a:p>
      </dsp:txBody>
      <dsp:txXfrm>
        <a:off x="370417" y="3095598"/>
        <a:ext cx="7647143" cy="614215"/>
      </dsp:txXfrm>
    </dsp:sp>
    <dsp:sp modelId="{C1FCE27E-D02A-495E-ABF8-0A0741D5BBBE}">
      <dsp:nvSpPr>
        <dsp:cNvPr id="0" name=""/>
        <dsp:cNvSpPr/>
      </dsp:nvSpPr>
      <dsp:spPr>
        <a:xfrm>
          <a:off x="41285" y="2994621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4D804-6C36-4E56-930E-0456AE5B4EDF}">
      <dsp:nvSpPr>
        <dsp:cNvPr id="0" name=""/>
        <dsp:cNvSpPr/>
      </dsp:nvSpPr>
      <dsp:spPr>
        <a:xfrm>
          <a:off x="0" y="856593"/>
          <a:ext cx="7499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1458D-2562-4CB5-A1B2-35A4630EDB25}">
      <dsp:nvSpPr>
        <dsp:cNvPr id="0" name=""/>
        <dsp:cNvSpPr/>
      </dsp:nvSpPr>
      <dsp:spPr>
        <a:xfrm>
          <a:off x="374601" y="122711"/>
          <a:ext cx="7052641" cy="88148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и утверждены дополнительные локальные нормативно-правовые акты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31" y="165741"/>
        <a:ext cx="6966581" cy="795421"/>
      </dsp:txXfrm>
    </dsp:sp>
    <dsp:sp modelId="{AD613BC4-3D3A-4336-BF0D-680BC508161C}">
      <dsp:nvSpPr>
        <dsp:cNvPr id="0" name=""/>
        <dsp:cNvSpPr/>
      </dsp:nvSpPr>
      <dsp:spPr>
        <a:xfrm>
          <a:off x="0" y="1736113"/>
          <a:ext cx="7499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583BB-AF2C-4A6A-A1D5-C7EBCAAF5DC2}">
      <dsp:nvSpPr>
        <dsp:cNvPr id="0" name=""/>
        <dsp:cNvSpPr/>
      </dsp:nvSpPr>
      <dsp:spPr>
        <a:xfrm>
          <a:off x="324095" y="1183886"/>
          <a:ext cx="7128655" cy="72112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Описана модель трудового обучения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297" y="1219088"/>
        <a:ext cx="7058251" cy="650716"/>
      </dsp:txXfrm>
    </dsp:sp>
    <dsp:sp modelId="{DA18B368-2E44-41F7-B459-309D3DF46532}">
      <dsp:nvSpPr>
        <dsp:cNvPr id="0" name=""/>
        <dsp:cNvSpPr/>
      </dsp:nvSpPr>
      <dsp:spPr>
        <a:xfrm>
          <a:off x="0" y="2770387"/>
          <a:ext cx="7499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73D77-16BA-4281-A962-784BEFB031D7}">
      <dsp:nvSpPr>
        <dsp:cNvPr id="0" name=""/>
        <dsp:cNvSpPr/>
      </dsp:nvSpPr>
      <dsp:spPr>
        <a:xfrm>
          <a:off x="367643" y="2042113"/>
          <a:ext cx="7125064" cy="87587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показатели для оценки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сформированности</a:t>
          </a:r>
          <a:endParaRPr lang="ru-RU" sz="20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общетрудовых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умений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400" y="2084870"/>
        <a:ext cx="7039550" cy="790359"/>
      </dsp:txXfrm>
    </dsp:sp>
    <dsp:sp modelId="{DA59F41E-3CBA-4AD4-AFD9-454F8E44DEC0}">
      <dsp:nvSpPr>
        <dsp:cNvPr id="0" name=""/>
        <dsp:cNvSpPr/>
      </dsp:nvSpPr>
      <dsp:spPr>
        <a:xfrm>
          <a:off x="0" y="3745053"/>
          <a:ext cx="7499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0A3E9-4D91-4DFE-AA3A-C8BB7AE516CA}">
      <dsp:nvSpPr>
        <dsp:cNvPr id="0" name=""/>
        <dsp:cNvSpPr/>
      </dsp:nvSpPr>
      <dsp:spPr>
        <a:xfrm>
          <a:off x="348689" y="3086211"/>
          <a:ext cx="7150660" cy="81626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Отобран диагностический инструментарий для проведения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мониторинга образовательных результатов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536" y="3126058"/>
        <a:ext cx="7070966" cy="736572"/>
      </dsp:txXfrm>
    </dsp:sp>
    <dsp:sp modelId="{2D8A2225-9916-4A1F-85DF-D6B40AD5B112}">
      <dsp:nvSpPr>
        <dsp:cNvPr id="0" name=""/>
        <dsp:cNvSpPr/>
      </dsp:nvSpPr>
      <dsp:spPr>
        <a:xfrm>
          <a:off x="0" y="4748944"/>
          <a:ext cx="7499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BC871-7866-4AB9-A640-8A575B732A61}">
      <dsp:nvSpPr>
        <dsp:cNvPr id="0" name=""/>
        <dsp:cNvSpPr/>
      </dsp:nvSpPr>
      <dsp:spPr>
        <a:xfrm>
          <a:off x="370939" y="4051053"/>
          <a:ext cx="7126824" cy="84549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Получены положительные результаты в процессе проведения мониторинга образовательных результатов предметной области технология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12" y="4092326"/>
        <a:ext cx="7044278" cy="762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4D804-6C36-4E56-930E-0456AE5B4EDF}">
      <dsp:nvSpPr>
        <dsp:cNvPr id="0" name=""/>
        <dsp:cNvSpPr/>
      </dsp:nvSpPr>
      <dsp:spPr>
        <a:xfrm>
          <a:off x="0" y="997552"/>
          <a:ext cx="74993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1458D-2562-4CB5-A1B2-35A4630EDB25}">
      <dsp:nvSpPr>
        <dsp:cNvPr id="0" name=""/>
        <dsp:cNvSpPr/>
      </dsp:nvSpPr>
      <dsp:spPr>
        <a:xfrm>
          <a:off x="374601" y="43505"/>
          <a:ext cx="7052641" cy="114592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Созданы</a:t>
          </a:r>
          <a:r>
            <a:rPr lang="ru-RU" sz="24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психолого-педагогические условия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540" y="99444"/>
        <a:ext cx="6940763" cy="1034048"/>
      </dsp:txXfrm>
    </dsp:sp>
    <dsp:sp modelId="{AD613BC4-3D3A-4336-BF0D-680BC508161C}">
      <dsp:nvSpPr>
        <dsp:cNvPr id="0" name=""/>
        <dsp:cNvSpPr/>
      </dsp:nvSpPr>
      <dsp:spPr>
        <a:xfrm>
          <a:off x="0" y="2140928"/>
          <a:ext cx="74993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583BB-AF2C-4A6A-A1D5-C7EBCAAF5DC2}">
      <dsp:nvSpPr>
        <dsp:cNvPr id="0" name=""/>
        <dsp:cNvSpPr/>
      </dsp:nvSpPr>
      <dsp:spPr>
        <a:xfrm>
          <a:off x="324095" y="1423032"/>
          <a:ext cx="7128655" cy="9374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программно-методического обеспечения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858" y="1468795"/>
        <a:ext cx="7037129" cy="845930"/>
      </dsp:txXfrm>
    </dsp:sp>
    <dsp:sp modelId="{DA18B368-2E44-41F7-B459-309D3DF46532}">
      <dsp:nvSpPr>
        <dsp:cNvPr id="0" name=""/>
        <dsp:cNvSpPr/>
      </dsp:nvSpPr>
      <dsp:spPr>
        <a:xfrm>
          <a:off x="0" y="3485483"/>
          <a:ext cx="74993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73D77-16BA-4281-A962-784BEFB031D7}">
      <dsp:nvSpPr>
        <dsp:cNvPr id="0" name=""/>
        <dsp:cNvSpPr/>
      </dsp:nvSpPr>
      <dsp:spPr>
        <a:xfrm>
          <a:off x="367643" y="2538728"/>
          <a:ext cx="7125064" cy="113863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Повысился</a:t>
          </a:r>
          <a:r>
            <a:rPr lang="ru-RU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уровень профессиональной компетенции педагогов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227" y="2594312"/>
        <a:ext cx="7013896" cy="1027467"/>
      </dsp:txXfrm>
    </dsp:sp>
    <dsp:sp modelId="{DA59F41E-3CBA-4AD4-AFD9-454F8E44DEC0}">
      <dsp:nvSpPr>
        <dsp:cNvPr id="0" name=""/>
        <dsp:cNvSpPr/>
      </dsp:nvSpPr>
      <dsp:spPr>
        <a:xfrm>
          <a:off x="0" y="4752550"/>
          <a:ext cx="74993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0A3E9-4D91-4DFE-AA3A-C8BB7AE516CA}">
      <dsp:nvSpPr>
        <dsp:cNvPr id="0" name=""/>
        <dsp:cNvSpPr/>
      </dsp:nvSpPr>
      <dsp:spPr>
        <a:xfrm>
          <a:off x="348689" y="3896055"/>
          <a:ext cx="7150660" cy="10611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</a:t>
          </a:r>
          <a:r>
            <a:rPr lang="ru-RU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сетевого взаимодействия на договорной основе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490" y="3947856"/>
        <a:ext cx="7047058" cy="957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13039-7C2B-4663-984B-9C8287F18E47}">
      <dsp:nvSpPr>
        <dsp:cNvPr id="0" name=""/>
        <dsp:cNvSpPr/>
      </dsp:nvSpPr>
      <dsp:spPr>
        <a:xfrm>
          <a:off x="0" y="0"/>
          <a:ext cx="7499350" cy="216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E3965-6BA9-441C-986E-49A6580EE974}">
      <dsp:nvSpPr>
        <dsp:cNvPr id="0" name=""/>
        <dsp:cNvSpPr/>
      </dsp:nvSpPr>
      <dsp:spPr>
        <a:xfrm>
          <a:off x="224980" y="288036"/>
          <a:ext cx="2202934" cy="1584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92A0E-6449-48C8-9444-A3F88A1B4D17}">
      <dsp:nvSpPr>
        <dsp:cNvPr id="0" name=""/>
        <dsp:cNvSpPr/>
      </dsp:nvSpPr>
      <dsp:spPr>
        <a:xfrm rot="10800000">
          <a:off x="224980" y="2160269"/>
          <a:ext cx="220293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краевой научно-практической конференции, организация и проведение научно-практических семинаров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2728" y="2160269"/>
        <a:ext cx="2067438" cy="2572582"/>
      </dsp:txXfrm>
    </dsp:sp>
    <dsp:sp modelId="{2E200BBF-9885-40A8-ACED-B0B36D66BBF1}">
      <dsp:nvSpPr>
        <dsp:cNvPr id="0" name=""/>
        <dsp:cNvSpPr/>
      </dsp:nvSpPr>
      <dsp:spPr>
        <a:xfrm>
          <a:off x="2648207" y="288036"/>
          <a:ext cx="2202934" cy="1584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9F33D-C350-420F-BB14-D85BCDDE9834}">
      <dsp:nvSpPr>
        <dsp:cNvPr id="0" name=""/>
        <dsp:cNvSpPr/>
      </dsp:nvSpPr>
      <dsp:spPr>
        <a:xfrm rot="10800000">
          <a:off x="2648207" y="2160269"/>
          <a:ext cx="220293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 педагогов и родителей по вопросам подбора оптимальных вариантов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профобучения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трудоустройства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15955" y="2160269"/>
        <a:ext cx="2067438" cy="2572582"/>
      </dsp:txXfrm>
    </dsp:sp>
    <dsp:sp modelId="{471997BF-E58D-41FE-B73D-3A718087073B}">
      <dsp:nvSpPr>
        <dsp:cNvPr id="0" name=""/>
        <dsp:cNvSpPr/>
      </dsp:nvSpPr>
      <dsp:spPr>
        <a:xfrm>
          <a:off x="5071435" y="288036"/>
          <a:ext cx="2202934" cy="1584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B2051-303C-42E3-9E3D-D49C52204250}">
      <dsp:nvSpPr>
        <dsp:cNvPr id="0" name=""/>
        <dsp:cNvSpPr/>
      </dsp:nvSpPr>
      <dsp:spPr>
        <a:xfrm rot="10800000">
          <a:off x="5071435" y="2160269"/>
          <a:ext cx="220293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Публикации статей в научно-методических изданиях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139183" y="2160269"/>
        <a:ext cx="2067438" cy="257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CB21-C7AE-4F5C-AFE1-0E155760ACEC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9BCA1-5700-4550-8DB0-6BC644DB9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8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F08554-D9C9-46DF-BCAF-1A11D4B2D24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77C414-1E7D-42BD-9A70-06133383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648072"/>
          </a:xfrm>
        </p:spPr>
        <p:txBody>
          <a:bodyPr>
            <a:no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52228"/>
            <a:ext cx="8410604" cy="41850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результатах деятельности краевой инновационной площадки Краснодарского края 2017г.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теме: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«Создание и реализация модели трудового обучения учащихся специальной (коррекционной) школы-интерната в соответствии с требованиями ФГОС образования обучающихся с умственной отсталостью» за 2019г.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28" y="0"/>
            <a:ext cx="2078360" cy="20522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198512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школа-интернат №7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ст-цы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Казанской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53400" cy="54792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0" kern="0" cap="none" dirty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1800" b="0" kern="0" cap="none" dirty="0">
                <a:solidFill>
                  <a:sysClr val="windowText" lastClr="000000"/>
                </a:solidFill>
                <a:effectLst/>
              </a:rPr>
            </a:br>
            <a:r>
              <a:rPr lang="ru-RU" sz="1800" b="0" kern="0" cap="none" dirty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1800" b="0" kern="0" cap="none" dirty="0">
                <a:solidFill>
                  <a:sysClr val="windowText" lastClr="000000"/>
                </a:solidFill>
                <a:effectLst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216777"/>
            <a:ext cx="8153400" cy="2204111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Измерение и оценка качества инновации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</a:t>
            </a:r>
          </a:p>
          <a:p>
            <a:pPr marL="365760" lvl="0" indent="-283464" algn="just">
              <a:buClr>
                <a:srgbClr val="3891A7"/>
              </a:buClr>
              <a:buFont typeface="Wingdings 2"/>
              <a:buChar char=""/>
              <a:tabLst>
                <a:tab pos="114300" algn="l"/>
                <a:tab pos="270510" algn="l"/>
                <a:tab pos="450215" algn="l"/>
                <a:tab pos="540385" algn="l"/>
                <a:tab pos="630555" algn="l"/>
                <a:tab pos="810260" algn="l"/>
                <a:tab pos="990600" algn="l"/>
              </a:tabLst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школы-интерната с образовательными и другими организациями района, края.</a:t>
            </a:r>
            <a:endParaRPr lang="ru-RU" sz="3200" dirty="0">
              <a:solidFill>
                <a:prstClr val="black"/>
              </a:solidFill>
            </a:endParaRPr>
          </a:p>
          <a:p>
            <a:endParaRPr lang="ru-RU" sz="2900" b="1" dirty="0" smtClean="0">
              <a:solidFill>
                <a:srgbClr val="4F271C">
                  <a:satMod val="130000"/>
                </a:srgbClr>
              </a:solidFill>
              <a:latin typeface="Times New Roman" panose="02020603050405020304" pitchFamily="18" charset="0"/>
              <a:cs typeface="+mj-cs"/>
            </a:endParaRPr>
          </a:p>
          <a:p>
            <a:endParaRPr lang="ru-RU" sz="2900" b="1" dirty="0">
              <a:solidFill>
                <a:srgbClr val="4F271C">
                  <a:satMod val="130000"/>
                </a:srgbClr>
              </a:solidFill>
              <a:latin typeface="Times New Roman" panose="02020603050405020304" pitchFamily="18" charset="0"/>
              <a:cs typeface="+mj-cs"/>
            </a:endParaRP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7253900"/>
              </p:ext>
            </p:extLst>
          </p:nvPr>
        </p:nvGraphicFramePr>
        <p:xfrm>
          <a:off x="457200" y="2133600"/>
          <a:ext cx="81534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08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(определенная устойчивость положительных результатов) за отчетный период, краткое описание изданных инновационных продуктов</a:t>
            </a:r>
            <a:r>
              <a:rPr lang="ru-RU" sz="3900" dirty="0">
                <a:solidFill>
                  <a:srgbClr val="4F271C">
                    <a:satMod val="130000"/>
                  </a:srgbClr>
                </a:solidFill>
                <a:effectLst/>
              </a:rPr>
              <a:t/>
            </a:r>
            <a:br>
              <a:rPr lang="ru-RU" sz="3900" dirty="0">
                <a:solidFill>
                  <a:srgbClr val="4F271C">
                    <a:satMod val="130000"/>
                  </a:srgbClr>
                </a:solidFill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283542"/>
              </p:ext>
            </p:extLst>
          </p:nvPr>
        </p:nvGraphicFramePr>
        <p:xfrm>
          <a:off x="1435100" y="1124744"/>
          <a:ext cx="7499350" cy="51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Достижения обучающимися образовательных результатов в предметной области «Технология»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530397"/>
              </p:ext>
            </p:extLst>
          </p:nvPr>
        </p:nvGraphicFramePr>
        <p:xfrm>
          <a:off x="1115617" y="980722"/>
          <a:ext cx="7704854" cy="5877279"/>
        </p:xfrm>
        <a:graphic>
          <a:graphicData uri="http://schemas.openxmlformats.org/drawingml/2006/table">
            <a:tbl>
              <a:tblPr firstRow="1" firstCol="1" bandRow="1"/>
              <a:tblGrid>
                <a:gridCol w="839144"/>
                <a:gridCol w="3113938"/>
                <a:gridCol w="591538"/>
                <a:gridCol w="526499"/>
                <a:gridCol w="526499"/>
                <a:gridCol w="526499"/>
                <a:gridCol w="527119"/>
                <a:gridCol w="527119"/>
                <a:gridCol w="526499"/>
              </a:tblGrid>
              <a:tr h="25562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 трудового обучения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уч-ся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Проверочные работы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2019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2019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в баллах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в баллах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Незач. 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Зач. 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Незач. 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Зач. 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Швейное дело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Сельскохозяйственный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Швейное дело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Сельскохозяйственный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Переплетно-картонажное дело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Столярное дело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Сельскохозяйственный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Столярное дело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Швейное дело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Сельскохозяйственный труд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1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50405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Сравнительный анализ показателей </a:t>
            </a:r>
            <a:r>
              <a:rPr lang="ru-RU" alt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сформированности</a:t>
            </a:r>
            <a:r>
              <a:rPr lang="ru-RU" alt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БУД у учащихся</a:t>
            </a:r>
            <a:br>
              <a:rPr lang="ru-RU" alt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422004"/>
              </p:ext>
            </p:extLst>
          </p:nvPr>
        </p:nvGraphicFramePr>
        <p:xfrm>
          <a:off x="1115616" y="908719"/>
          <a:ext cx="7488832" cy="5700355"/>
        </p:xfrm>
        <a:graphic>
          <a:graphicData uri="http://schemas.openxmlformats.org/drawingml/2006/table">
            <a:tbl>
              <a:tblPr firstRow="1" firstCol="1" bandRow="1"/>
              <a:tblGrid>
                <a:gridCol w="1879709"/>
                <a:gridCol w="437299"/>
                <a:gridCol w="437299"/>
                <a:gridCol w="437299"/>
                <a:gridCol w="437299"/>
                <a:gridCol w="437299"/>
                <a:gridCol w="488304"/>
                <a:gridCol w="489054"/>
                <a:gridCol w="489054"/>
                <a:gridCol w="489054"/>
                <a:gridCol w="489054"/>
                <a:gridCol w="489054"/>
                <a:gridCol w="489054"/>
              </a:tblGrid>
              <a:tr h="85437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Группы базовых учебных действий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 учащихся 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средним балламоценки сформированности БУД 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результатам диагностики на сентябрь 2019 года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 учащихся 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средним баллам оценки сформированности БУД 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результатам диагностики 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декабрь 2019 года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Баллы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Баллы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Первый класс 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(12 чел.)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Личностные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Коммуникативные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Регулятивные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Познавательные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Второй класс (12 чел.)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Личностные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Коммуникативные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Регулятивные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Познавательные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Третий класс 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 чел.)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Личностные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Коммуникативные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Регулятивные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Познавательные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Четвертый класс 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(12 чел.)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Личностные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Коммуникативные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Регулятивные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Познавательные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70" marR="6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8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(определенная устойчивость положительных результатов) за отчетный период, краткое описание изданных инновационных продуктов</a:t>
            </a:r>
            <a:r>
              <a:rPr lang="ru-RU" sz="3900" dirty="0">
                <a:solidFill>
                  <a:srgbClr val="4F271C">
                    <a:satMod val="130000"/>
                  </a:srgbClr>
                </a:solidFill>
                <a:effectLst/>
              </a:rPr>
              <a:t/>
            </a:r>
            <a:br>
              <a:rPr lang="ru-RU" sz="3900" dirty="0">
                <a:solidFill>
                  <a:srgbClr val="4F271C">
                    <a:satMod val="130000"/>
                  </a:srgbClr>
                </a:solidFill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48212"/>
              </p:ext>
            </p:extLst>
          </p:nvPr>
        </p:nvGraphicFramePr>
        <p:xfrm>
          <a:off x="1435100" y="1124744"/>
          <a:ext cx="7499350" cy="51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4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Апробация и диссеминация результатов деятельности КИП</a:t>
            </a:r>
            <a:br>
              <a:rPr lang="ru-RU" alt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3212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6850"/>
            <a:ext cx="676875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Цель инновационной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деятельности</a:t>
            </a:r>
            <a:r>
              <a:rPr lang="ru-RU" sz="44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27848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75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58032" cy="864096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инновационной деятельности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375125"/>
              </p:ext>
            </p:extLst>
          </p:nvPr>
        </p:nvGraphicFramePr>
        <p:xfrm>
          <a:off x="1187624" y="836712"/>
          <a:ext cx="774606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50120" cy="115699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7638"/>
            <a:ext cx="7962088" cy="4830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 пакет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диагностического инструментария для проведения мониторинга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образовательных результатов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ручному труду.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199" r="10233" b="5185"/>
          <a:stretch>
            <a:fillRect/>
          </a:stretch>
        </p:blipFill>
        <p:spPr bwMode="auto">
          <a:xfrm>
            <a:off x="2905777" y="3691880"/>
            <a:ext cx="19335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97527"/>
            <a:ext cx="1934177" cy="27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5865" r="8826" b="9052"/>
          <a:stretch>
            <a:fillRect/>
          </a:stretch>
        </p:blipFill>
        <p:spPr bwMode="auto">
          <a:xfrm>
            <a:off x="5127384" y="3699261"/>
            <a:ext cx="1921942" cy="274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493" r="7758" b="8992"/>
          <a:stretch>
            <a:fillRect/>
          </a:stretch>
        </p:blipFill>
        <p:spPr bwMode="auto">
          <a:xfrm>
            <a:off x="7252014" y="3691880"/>
            <a:ext cx="1950151" cy="27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5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05740"/>
            <a:ext cx="7498080" cy="4800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70510" algn="l"/>
                <a:tab pos="450215" algn="l"/>
                <a:tab pos="540385" algn="l"/>
                <a:tab pos="630555" algn="l"/>
                <a:tab pos="810260" algn="l"/>
                <a:tab pos="9906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Проведена комплексная диагностика обучающихся для решения задач дифференциации и индивидуализации трудового обучения, а также профессиональной ориентации.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F:\Психолог фото 31.08.2018\20180212_095953.jpg"/>
          <p:cNvPicPr/>
          <p:nvPr/>
        </p:nvPicPr>
        <p:blipFill rotWithShape="1">
          <a:blip r:embed="rId2" cstate="print"/>
          <a:srcRect l="14008" r="9625"/>
          <a:stretch/>
        </p:blipFill>
        <p:spPr bwMode="auto">
          <a:xfrm>
            <a:off x="1435608" y="4170667"/>
            <a:ext cx="3064384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97" y="4170667"/>
            <a:ext cx="2884487" cy="216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1236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70510" algn="l"/>
                <a:tab pos="450215" algn="l"/>
                <a:tab pos="540385" algn="l"/>
                <a:tab pos="630555" algn="l"/>
                <a:tab pos="810260" algn="l"/>
                <a:tab pos="990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Составлены рабочие программы по ручному труду и профилям трудового обучения, разработаны индивидуальные образовательные маршруты, программы профориентации</a:t>
            </a:r>
            <a:r>
              <a:rPr lang="ru-RU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 учетом задач проектной деятельности.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04" y="3429000"/>
            <a:ext cx="3334445" cy="23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21323"/>
            <a:ext cx="3039140" cy="210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70510" algn="l"/>
                <a:tab pos="450215" algn="l"/>
                <a:tab pos="540385" algn="l"/>
                <a:tab pos="630555" algn="l"/>
                <a:tab pos="810260" algn="l"/>
                <a:tab pos="990600" algn="l"/>
              </a:tabLst>
            </a:pPr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4.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технологические карты уроков трудового обучения с включением в них учебных ситуаций, направленных на формирование БУД.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7227" r="6036" b="8186"/>
          <a:stretch/>
        </p:blipFill>
        <p:spPr>
          <a:xfrm rot="5400000">
            <a:off x="6693775" y="3987136"/>
            <a:ext cx="2803250" cy="1975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b="7762"/>
          <a:stretch/>
        </p:blipFill>
        <p:spPr>
          <a:xfrm rot="5400000">
            <a:off x="4711924" y="4038539"/>
            <a:ext cx="2779945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3668" b="4940"/>
          <a:stretch/>
        </p:blipFill>
        <p:spPr>
          <a:xfrm rot="5400000">
            <a:off x="2658323" y="4016206"/>
            <a:ext cx="2780928" cy="1985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714" r="2751" b="6521"/>
          <a:stretch/>
        </p:blipFill>
        <p:spPr>
          <a:xfrm rot="5400000">
            <a:off x="540555" y="4012361"/>
            <a:ext cx="2803250" cy="20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529" y="1196752"/>
            <a:ext cx="7498080" cy="4800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70510" algn="l"/>
                <a:tab pos="450215" algn="l"/>
                <a:tab pos="540385" algn="l"/>
                <a:tab pos="630555" algn="l"/>
                <a:tab pos="810260" algn="l"/>
                <a:tab pos="990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рекомендации для родителей по формированию трудовых действий у детей с ОВЗ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49646"/>
            <a:ext cx="2701441" cy="19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2590683" cy="182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Пользователь\Desktop\фотографии\школа 2016-2017\IMG-20170828-WA0052.jpg"/>
          <p:cNvPicPr>
            <a:picLocks noChangeAspect="1" noChangeArrowheads="1"/>
          </p:cNvPicPr>
          <p:nvPr/>
        </p:nvPicPr>
        <p:blipFill>
          <a:blip r:embed="rId4"/>
          <a:srcRect t="29589" r="6601" b="19551"/>
          <a:stretch>
            <a:fillRect/>
          </a:stretch>
        </p:blipFill>
        <p:spPr bwMode="auto">
          <a:xfrm>
            <a:off x="1824098" y="4987519"/>
            <a:ext cx="2517775" cy="172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06" y="2849646"/>
            <a:ext cx="2518767" cy="18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2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и оценка качества инновации.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48369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70510" algn="l"/>
                <a:tab pos="450215" algn="l"/>
                <a:tab pos="540385" algn="l"/>
                <a:tab pos="630555" algn="l"/>
                <a:tab pos="810260" algn="l"/>
                <a:tab pos="990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 условия для повышения уровня профессиональных компетенций педагогов в вопросах профессиональной ориентации и трудового обучения учащихся с умственной отсталостью.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C:\Users\Татьяна\Desktop\уроки 2017-2018\фото семинар 20.02\IMG_20180220_1134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6"/>
          <a:stretch/>
        </p:blipFill>
        <p:spPr bwMode="auto">
          <a:xfrm>
            <a:off x="1259632" y="3897337"/>
            <a:ext cx="3456384" cy="2171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Татьяна\Desktop\уроки 2017-2018\фото семинар 20.02\IMG_20180220_1040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1"/>
          <a:stretch/>
        </p:blipFill>
        <p:spPr bwMode="auto">
          <a:xfrm>
            <a:off x="5217684" y="3803622"/>
            <a:ext cx="3740256" cy="2358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868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1862</TotalTime>
  <Words>883</Words>
  <Application>Microsoft Office PowerPoint</Application>
  <PresentationFormat>Экран (4:3)</PresentationFormat>
  <Paragraphs>471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Calibri</vt:lpstr>
      <vt:lpstr>Corbel</vt:lpstr>
      <vt:lpstr>Gill Sans MT</vt:lpstr>
      <vt:lpstr>Helvetica Neue Light</vt:lpstr>
      <vt:lpstr>Times New Roman</vt:lpstr>
      <vt:lpstr>Verdana</vt:lpstr>
      <vt:lpstr>Wingdings 2</vt:lpstr>
      <vt:lpstr>Солнцестояние</vt:lpstr>
      <vt:lpstr>Презентация PowerPoint</vt:lpstr>
      <vt:lpstr>Цель инновационной деятельности:</vt:lpstr>
      <vt:lpstr>Задачи инновационной деятельности</vt:lpstr>
      <vt:lpstr>Измерение и оценка качества инновации.</vt:lpstr>
      <vt:lpstr>Измерение и оценка качества инновации.</vt:lpstr>
      <vt:lpstr>Измерение и оценка качества инновации.</vt:lpstr>
      <vt:lpstr>Измерение и оценка качества инновации.</vt:lpstr>
      <vt:lpstr>Измерение и оценка качества инновации.</vt:lpstr>
      <vt:lpstr>Измерение и оценка качества инновации.</vt:lpstr>
      <vt:lpstr>  </vt:lpstr>
      <vt:lpstr>Результативность (определенная устойчивость положительных результатов) за отчетный период, краткое описание изданных инновационных продуктов </vt:lpstr>
      <vt:lpstr>Достижения обучающимися образовательных результатов в предметной области «Технология»</vt:lpstr>
      <vt:lpstr>Сравнительный анализ показателей сформированности БУД у учащихся </vt:lpstr>
      <vt:lpstr>Результативность (определенная устойчивость положительных результатов) за отчетный период, краткое описание изданных инновационных продуктов </vt:lpstr>
      <vt:lpstr>Апробация и диссеминация результатов деятельности КИП </vt:lpstr>
      <vt:lpstr>Спасибо за внимание</vt:lpstr>
    </vt:vector>
  </TitlesOfParts>
  <Company>ГОУ СКУ № 7 ст.Казанской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ГОУ СКУ № 7 ст.Казанской</dc:creator>
  <cp:lastModifiedBy>Татьяна Хлыстова</cp:lastModifiedBy>
  <cp:revision>192</cp:revision>
  <dcterms:created xsi:type="dcterms:W3CDTF">2014-10-10T09:02:16Z</dcterms:created>
  <dcterms:modified xsi:type="dcterms:W3CDTF">2020-02-03T06:46:37Z</dcterms:modified>
</cp:coreProperties>
</file>