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AA42-CE5F-4547-A74D-B12E7C2CAA85}" type="datetimeFigureOut">
              <a:rPr lang="ru-RU" smtClean="0"/>
              <a:t>14.08.2014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142E-04CB-4268-95CD-3792703D10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AA42-CE5F-4547-A74D-B12E7C2CAA85}" type="datetimeFigureOut">
              <a:rPr lang="ru-RU" smtClean="0"/>
              <a:t>14.08.2014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142E-04CB-4268-95CD-3792703D10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AA42-CE5F-4547-A74D-B12E7C2CAA85}" type="datetimeFigureOut">
              <a:rPr lang="ru-RU" smtClean="0"/>
              <a:t>14.08.2014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142E-04CB-4268-95CD-3792703D10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AA42-CE5F-4547-A74D-B12E7C2CAA85}" type="datetimeFigureOut">
              <a:rPr lang="ru-RU" smtClean="0"/>
              <a:t>14.08.2014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142E-04CB-4268-95CD-3792703D10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AA42-CE5F-4547-A74D-B12E7C2CAA85}" type="datetimeFigureOut">
              <a:rPr lang="ru-RU" smtClean="0"/>
              <a:t>14.08.2014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142E-04CB-4268-95CD-3792703D10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AA42-CE5F-4547-A74D-B12E7C2CAA85}" type="datetimeFigureOut">
              <a:rPr lang="ru-RU" smtClean="0"/>
              <a:t>14.08.2014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142E-04CB-4268-95CD-3792703D10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AA42-CE5F-4547-A74D-B12E7C2CAA85}" type="datetimeFigureOut">
              <a:rPr lang="ru-RU" smtClean="0"/>
              <a:t>14.08.2014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142E-04CB-4268-95CD-3792703D10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AA42-CE5F-4547-A74D-B12E7C2CAA85}" type="datetimeFigureOut">
              <a:rPr lang="ru-RU" smtClean="0"/>
              <a:t>14.08.2014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142E-04CB-4268-95CD-3792703D10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AA42-CE5F-4547-A74D-B12E7C2CAA85}" type="datetimeFigureOut">
              <a:rPr lang="ru-RU" smtClean="0"/>
              <a:t>14.08.2014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142E-04CB-4268-95CD-3792703D10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AA42-CE5F-4547-A74D-B12E7C2CAA85}" type="datetimeFigureOut">
              <a:rPr lang="ru-RU" smtClean="0"/>
              <a:t>14.08.2014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142E-04CB-4268-95CD-3792703D10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AA42-CE5F-4547-A74D-B12E7C2CAA85}" type="datetimeFigureOut">
              <a:rPr lang="ru-RU" smtClean="0"/>
              <a:t>14.08.2014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142E-04CB-4268-95CD-3792703D104E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E82AA42-CE5F-4547-A74D-B12E7C2CAA85}" type="datetimeFigureOut">
              <a:rPr lang="ru-RU" smtClean="0"/>
              <a:t>14.08.2014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19D142E-04CB-4268-95CD-3792703D104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443664" cy="4680520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Движущийся пандус</a:t>
            </a:r>
            <a:br>
              <a:rPr lang="ru-RU" sz="8800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г. Геленджик </a:t>
            </a:r>
            <a:br>
              <a:rPr lang="ru-RU" sz="1400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Выполнили:</a:t>
            </a:r>
            <a:br>
              <a:rPr lang="ru-RU" sz="1400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Кузовлева</a:t>
            </a:r>
            <a:r>
              <a:rPr lang="ru-RU" sz="1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Елизавета Петровна</a:t>
            </a:r>
            <a:br>
              <a:rPr lang="ru-RU" sz="1400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Кухарь Дарья Викторовна</a:t>
            </a:r>
            <a:br>
              <a:rPr lang="ru-RU" sz="1400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Москаленко Александр Юрьевич</a:t>
            </a:r>
            <a:endParaRPr lang="ru-RU" sz="8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547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9592" y="404664"/>
            <a:ext cx="7548331" cy="566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462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332656"/>
            <a:ext cx="7812360" cy="5859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933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269268"/>
            <a:ext cx="8496944" cy="6372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11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Виды пандуса</a:t>
            </a:r>
            <a:br>
              <a:rPr lang="ru-RU" sz="6600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endParaRPr lang="ru-RU" sz="6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1640" y="1484784"/>
            <a:ext cx="6446341" cy="4834756"/>
          </a:xfrm>
        </p:spPr>
      </p:pic>
    </p:spTree>
    <p:extLst>
      <p:ext uri="{BB962C8B-B14F-4D97-AF65-F5344CB8AC3E}">
        <p14:creationId xmlns:p14="http://schemas.microsoft.com/office/powerpoint/2010/main" val="1592626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512676"/>
            <a:ext cx="7920880" cy="594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036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9632" y="404664"/>
            <a:ext cx="6264696" cy="5947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694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1720" y="188640"/>
            <a:ext cx="4762500" cy="635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183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476672"/>
            <a:ext cx="7847025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732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6434" y="404664"/>
            <a:ext cx="7920880" cy="594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95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1313116"/>
          </a:xfrm>
        </p:spPr>
        <p:txBody>
          <a:bodyPr/>
          <a:lstStyle/>
          <a:p>
            <a:pPr algn="ctr"/>
            <a:r>
              <a:rPr lang="ru-RU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Наша модель движущегося пандуса</a:t>
            </a:r>
            <a:endParaRPr lang="ru-RU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7704" y="2564904"/>
            <a:ext cx="5580112" cy="4185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9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332656"/>
            <a:ext cx="8244408" cy="618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53432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30</TotalTime>
  <Words>8</Words>
  <Application>Microsoft Office PowerPoint</Application>
  <PresentationFormat>Экран (4:3)</PresentationFormat>
  <Paragraphs>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Spring</vt:lpstr>
      <vt:lpstr>Движущийся пандус г. Геленджик  Выполнили:  Кузовлева Елизавета Петровна Кухарь Дарья Викторовна Москаленко Александр Юрьевич</vt:lpstr>
      <vt:lpstr>Виды пандуса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Наша модель движущегося пандуса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Движущийся пандус</dc:title>
  <dc:creator>u115</dc:creator>
  <cp:lastModifiedBy>RePack by Diakov</cp:lastModifiedBy>
  <cp:revision>6</cp:revision>
  <dcterms:created xsi:type="dcterms:W3CDTF">2014-08-12T08:15:04Z</dcterms:created>
  <dcterms:modified xsi:type="dcterms:W3CDTF">2014-08-14T07:21:25Z</dcterms:modified>
</cp:coreProperties>
</file>