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87BD160-7DE9-48C3-BD36-49956EF5403C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70C03C2-3E88-403C-95CE-52458215D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528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D160-7DE9-48C3-BD36-49956EF5403C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03C2-3E88-403C-95CE-52458215D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793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D160-7DE9-48C3-BD36-49956EF5403C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03C2-3E88-403C-95CE-52458215D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185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D160-7DE9-48C3-BD36-49956EF5403C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03C2-3E88-403C-95CE-52458215D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078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D160-7DE9-48C3-BD36-49956EF5403C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03C2-3E88-403C-95CE-52458215D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011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D160-7DE9-48C3-BD36-49956EF5403C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03C2-3E88-403C-95CE-52458215D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127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D160-7DE9-48C3-BD36-49956EF5403C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03C2-3E88-403C-95CE-52458215D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163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D160-7DE9-48C3-BD36-49956EF5403C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03C2-3E88-403C-95CE-52458215D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813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D160-7DE9-48C3-BD36-49956EF5403C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03C2-3E88-403C-95CE-52458215D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72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D160-7DE9-48C3-BD36-49956EF5403C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770C03C2-3E88-403C-95CE-52458215D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59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87BD160-7DE9-48C3-BD36-49956EF5403C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70C03C2-3E88-403C-95CE-52458215D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7688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687BD160-7DE9-48C3-BD36-49956EF5403C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770C03C2-3E88-403C-95CE-52458215D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5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6092" y="320039"/>
            <a:ext cx="10782300" cy="914401"/>
          </a:xfrm>
        </p:spPr>
        <p:txBody>
          <a:bodyPr/>
          <a:lstStyle/>
          <a:p>
            <a:pPr algn="ctr"/>
            <a:r>
              <a:rPr lang="ru-RU" sz="5400" dirty="0" smtClean="0"/>
              <a:t>Понятие и структура информатики</a:t>
            </a:r>
            <a:endParaRPr lang="ru-RU" sz="5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75582" y="1645920"/>
            <a:ext cx="3703320" cy="69723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Информатика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41882" y="2848926"/>
            <a:ext cx="2795778" cy="78581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Теоретическая информатика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178986" y="4400548"/>
            <a:ext cx="1927098" cy="56007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Аппаратное обеспечение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21364" y="4400548"/>
            <a:ext cx="2216658" cy="56007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Программное обеспечение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>
            <a:stCxn id="4" idx="1"/>
            <a:endCxn id="5" idx="0"/>
          </p:cNvCxnSpPr>
          <p:nvPr/>
        </p:nvCxnSpPr>
        <p:spPr>
          <a:xfrm flipH="1">
            <a:off x="2739771" y="1994535"/>
            <a:ext cx="1535811" cy="854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Скругленный прямоугольник 37"/>
          <p:cNvSpPr/>
          <p:nvPr/>
        </p:nvSpPr>
        <p:spPr>
          <a:xfrm>
            <a:off x="7875080" y="2848927"/>
            <a:ext cx="2675667" cy="78581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Прикладная информатика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42" name="Прямая со стрелкой 41"/>
          <p:cNvCxnSpPr>
            <a:stCxn id="4" idx="1"/>
            <a:endCxn id="5" idx="0"/>
          </p:cNvCxnSpPr>
          <p:nvPr/>
        </p:nvCxnSpPr>
        <p:spPr>
          <a:xfrm flipH="1">
            <a:off x="2739771" y="1994535"/>
            <a:ext cx="1535811" cy="85439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4" idx="3"/>
            <a:endCxn id="38" idx="0"/>
          </p:cNvCxnSpPr>
          <p:nvPr/>
        </p:nvCxnSpPr>
        <p:spPr>
          <a:xfrm>
            <a:off x="7978902" y="1994535"/>
            <a:ext cx="1234012" cy="8543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38" idx="2"/>
            <a:endCxn id="7" idx="0"/>
          </p:cNvCxnSpPr>
          <p:nvPr/>
        </p:nvCxnSpPr>
        <p:spPr>
          <a:xfrm>
            <a:off x="9212914" y="3634739"/>
            <a:ext cx="1929621" cy="7658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H="1">
            <a:off x="5922288" y="3634739"/>
            <a:ext cx="2716864" cy="7458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Скругленный прямоугольник 61"/>
          <p:cNvSpPr/>
          <p:nvPr/>
        </p:nvSpPr>
        <p:spPr>
          <a:xfrm>
            <a:off x="1451610" y="4023358"/>
            <a:ext cx="2320290" cy="5772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Теория информации</a:t>
            </a:r>
            <a:endParaRPr lang="ru-RU" dirty="0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1438751" y="4647718"/>
            <a:ext cx="2320290" cy="5543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Методы реализации информационных процессов</a:t>
            </a:r>
            <a:endParaRPr lang="ru-RU" sz="1200" dirty="0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1451610" y="5249222"/>
            <a:ext cx="2320290" cy="5572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Теория кодирования</a:t>
            </a:r>
            <a:endParaRPr lang="ru-RU" dirty="0"/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1438751" y="5850726"/>
            <a:ext cx="2320290" cy="5572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Математическая логика</a:t>
            </a:r>
            <a:endParaRPr lang="ru-RU" dirty="0"/>
          </a:p>
        </p:txBody>
      </p:sp>
      <p:cxnSp>
        <p:nvCxnSpPr>
          <p:cNvPr id="72" name="Соединительная линия уступом 71"/>
          <p:cNvCxnSpPr>
            <a:stCxn id="5" idx="1"/>
            <a:endCxn id="70" idx="1"/>
          </p:cNvCxnSpPr>
          <p:nvPr/>
        </p:nvCxnSpPr>
        <p:spPr>
          <a:xfrm rot="10800000" flipH="1" flipV="1">
            <a:off x="1341881" y="3241833"/>
            <a:ext cx="96869" cy="2887502"/>
          </a:xfrm>
          <a:prstGeom prst="bentConnector3">
            <a:avLst>
              <a:gd name="adj1" fmla="val -235989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1099709" y="4283389"/>
            <a:ext cx="351901" cy="285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>
            <a:endCxn id="63" idx="1"/>
          </p:cNvCxnSpPr>
          <p:nvPr/>
        </p:nvCxnSpPr>
        <p:spPr>
          <a:xfrm>
            <a:off x="1099709" y="4924897"/>
            <a:ext cx="33904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1099708" y="4297677"/>
            <a:ext cx="33904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1112568" y="5518778"/>
            <a:ext cx="33904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Скругленный прямоугольник 86"/>
          <p:cNvSpPr/>
          <p:nvPr/>
        </p:nvSpPr>
        <p:spPr>
          <a:xfrm>
            <a:off x="5076468" y="5202076"/>
            <a:ext cx="1691640" cy="4329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Теория алгоритмов, графов</a:t>
            </a:r>
            <a:endParaRPr lang="ru-RU" sz="1200" dirty="0"/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5083873" y="5729998"/>
            <a:ext cx="1691640" cy="4329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Математическое моделирование</a:t>
            </a:r>
            <a:endParaRPr lang="ru-RU" sz="1400" dirty="0"/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5076468" y="6257920"/>
            <a:ext cx="1691640" cy="4329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Программирование</a:t>
            </a:r>
            <a:endParaRPr lang="ru-RU" sz="1200" dirty="0"/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10296715" y="5241362"/>
            <a:ext cx="1691640" cy="4329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Архитектура ПК</a:t>
            </a:r>
            <a:endParaRPr lang="ru-RU" sz="1400" dirty="0"/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10296715" y="5751068"/>
            <a:ext cx="1691640" cy="4329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Компьютерные сети</a:t>
            </a:r>
            <a:endParaRPr lang="ru-RU" sz="1400" dirty="0"/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10296715" y="6260775"/>
            <a:ext cx="1691640" cy="4329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Устройства ввода/вывода информации</a:t>
            </a:r>
            <a:endParaRPr lang="ru-RU" sz="1050" dirty="0"/>
          </a:p>
        </p:txBody>
      </p:sp>
      <p:cxnSp>
        <p:nvCxnSpPr>
          <p:cNvPr id="102" name="Соединительная линия уступом 101"/>
          <p:cNvCxnSpPr>
            <a:stCxn id="8" idx="1"/>
            <a:endCxn id="89" idx="1"/>
          </p:cNvCxnSpPr>
          <p:nvPr/>
        </p:nvCxnSpPr>
        <p:spPr>
          <a:xfrm rot="10800000" flipH="1" flipV="1">
            <a:off x="4821364" y="4680583"/>
            <a:ext cx="255104" cy="1793794"/>
          </a:xfrm>
          <a:prstGeom prst="bentConnector3">
            <a:avLst>
              <a:gd name="adj1" fmla="val -89611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>
            <a:endCxn id="87" idx="1"/>
          </p:cNvCxnSpPr>
          <p:nvPr/>
        </p:nvCxnSpPr>
        <p:spPr>
          <a:xfrm>
            <a:off x="4592894" y="5418533"/>
            <a:ext cx="48357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>
            <a:off x="4821363" y="5946455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/>
          <p:nvPr/>
        </p:nvCxnSpPr>
        <p:spPr>
          <a:xfrm>
            <a:off x="4600299" y="5983478"/>
            <a:ext cx="48357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Соединительная линия уступом 112"/>
          <p:cNvCxnSpPr>
            <a:stCxn id="7" idx="1"/>
            <a:endCxn id="93" idx="1"/>
          </p:cNvCxnSpPr>
          <p:nvPr/>
        </p:nvCxnSpPr>
        <p:spPr>
          <a:xfrm rot="10800000" flipH="1" flipV="1">
            <a:off x="10178985" y="4680582"/>
            <a:ext cx="117729" cy="1796649"/>
          </a:xfrm>
          <a:prstGeom prst="bentConnector3">
            <a:avLst>
              <a:gd name="adj1" fmla="val -194175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 стрелкой 114"/>
          <p:cNvCxnSpPr>
            <a:endCxn id="91" idx="1"/>
          </p:cNvCxnSpPr>
          <p:nvPr/>
        </p:nvCxnSpPr>
        <p:spPr>
          <a:xfrm>
            <a:off x="9989820" y="5457819"/>
            <a:ext cx="306895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>
            <a:off x="9983246" y="5970380"/>
            <a:ext cx="306895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80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67</TotalTime>
  <Words>37</Words>
  <Application>Microsoft Office PowerPoint</Application>
  <PresentationFormat>Широкоэкранный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Метрополия</vt:lpstr>
      <vt:lpstr>Понятие и структура информатики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и структура информатики.</dc:title>
  <dc:creator>Слушатель</dc:creator>
  <cp:lastModifiedBy>Слушатель</cp:lastModifiedBy>
  <cp:revision>6</cp:revision>
  <dcterms:created xsi:type="dcterms:W3CDTF">2018-04-03T06:26:27Z</dcterms:created>
  <dcterms:modified xsi:type="dcterms:W3CDTF">2018-04-03T07:34:14Z</dcterms:modified>
</cp:coreProperties>
</file>