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261" r:id="rId3"/>
    <p:sldId id="302" r:id="rId4"/>
    <p:sldId id="301" r:id="rId5"/>
    <p:sldId id="265" r:id="rId6"/>
    <p:sldId id="275" r:id="rId7"/>
    <p:sldId id="277" r:id="rId8"/>
    <p:sldId id="284" r:id="rId9"/>
    <p:sldId id="267" r:id="rId10"/>
    <p:sldId id="268" r:id="rId11"/>
    <p:sldId id="272" r:id="rId12"/>
    <p:sldId id="273" r:id="rId13"/>
    <p:sldId id="290" r:id="rId14"/>
    <p:sldId id="291" r:id="rId15"/>
    <p:sldId id="278" r:id="rId16"/>
    <p:sldId id="279" r:id="rId17"/>
    <p:sldId id="280" r:id="rId18"/>
    <p:sldId id="281" r:id="rId19"/>
    <p:sldId id="285" r:id="rId20"/>
    <p:sldId id="286" r:id="rId21"/>
    <p:sldId id="287" r:id="rId22"/>
    <p:sldId id="283" r:id="rId23"/>
    <p:sldId id="288" r:id="rId24"/>
    <p:sldId id="289" r:id="rId25"/>
    <p:sldId id="292" r:id="rId26"/>
    <p:sldId id="293" r:id="rId27"/>
    <p:sldId id="295" r:id="rId28"/>
    <p:sldId id="296" r:id="rId29"/>
    <p:sldId id="297" r:id="rId30"/>
    <p:sldId id="299" r:id="rId31"/>
    <p:sldId id="298" r:id="rId32"/>
    <p:sldId id="300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0041B6"/>
    <a:srgbClr val="007CCE"/>
    <a:srgbClr val="2A1255"/>
    <a:srgbClr val="213969"/>
    <a:srgbClr val="324057"/>
    <a:srgbClr val="F9D600"/>
    <a:srgbClr val="97000B"/>
    <a:srgbClr val="A58C51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91173862375287"/>
          <c:y val="0.18674706642913672"/>
          <c:w val="0.46914027166677902"/>
          <c:h val="0.65444766144817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0.34</c:v>
                </c:pt>
                <c:pt idx="1">
                  <c:v>0.28000000000000003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E-4BB8-90E9-A157C2FE07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0.48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E-4BB8-90E9-A157C2FE07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0.18</c:v>
                </c:pt>
                <c:pt idx="1">
                  <c:v>0.22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1E-4BB8-90E9-A157C2F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9184767"/>
        <c:axId val="989187263"/>
      </c:barChart>
      <c:catAx>
        <c:axId val="989184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87263"/>
        <c:crosses val="autoZero"/>
        <c:auto val="1"/>
        <c:lblAlgn val="ctr"/>
        <c:lblOffset val="100"/>
        <c:noMultiLvlLbl val="0"/>
      </c:catAx>
      <c:valAx>
        <c:axId val="989187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8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Содержание познавательно-исследовательской деятельности </c:v>
                </c:pt>
                <c:pt idx="1">
                  <c:v>Показатели сформированности исследовательской деятельности</c:v>
                </c:pt>
                <c:pt idx="2">
                  <c:v>Содержание диагностических методик</c:v>
                </c:pt>
                <c:pt idx="3">
                  <c:v>Умение проводить процедуру диагностики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0.4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1-494B-831D-D624085936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Содержание познавательно-исследовательской деятельности </c:v>
                </c:pt>
                <c:pt idx="1">
                  <c:v>Показатели сформированности исследовательской деятельности</c:v>
                </c:pt>
                <c:pt idx="2">
                  <c:v>Содержание диагностических методик</c:v>
                </c:pt>
                <c:pt idx="3">
                  <c:v>Умение проводить процедуру диагностики 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0.6</c:v>
                </c:pt>
                <c:pt idx="2">
                  <c:v>0.65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1-494B-831D-D624085936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Содержание познавательно-исследовательской деятельности </c:v>
                </c:pt>
                <c:pt idx="1">
                  <c:v>Показатели сформированности исследовательской деятельности</c:v>
                </c:pt>
                <c:pt idx="2">
                  <c:v>Содержание диагностических методик</c:v>
                </c:pt>
                <c:pt idx="3">
                  <c:v>Умение проводить процедуру диагностики 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1-494B-831D-D62408593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0097999"/>
        <c:axId val="1840100495"/>
      </c:barChart>
      <c:catAx>
        <c:axId val="184009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0100495"/>
        <c:crosses val="autoZero"/>
        <c:auto val="1"/>
        <c:lblAlgn val="ctr"/>
        <c:lblOffset val="100"/>
        <c:noMultiLvlLbl val="0"/>
      </c:catAx>
      <c:valAx>
        <c:axId val="184010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009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</c:v>
                </c:pt>
                <c:pt idx="1">
                  <c:v>0.26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0-403D-A7DB-C9884D8550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0.48</c:v>
                </c:pt>
                <c:pt idx="1">
                  <c:v>0.5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D0-403D-A7DB-C9884D8550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</c:v>
                </c:pt>
                <c:pt idx="1">
                  <c:v>0.24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D0-403D-A7DB-C9884D855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6371631"/>
        <c:axId val="996374543"/>
      </c:barChart>
      <c:catAx>
        <c:axId val="996371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6374543"/>
        <c:crosses val="autoZero"/>
        <c:auto val="1"/>
        <c:lblAlgn val="ctr"/>
        <c:lblOffset val="100"/>
        <c:noMultiLvlLbl val="0"/>
      </c:catAx>
      <c:valAx>
        <c:axId val="996374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6371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0.48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B-4568-AD0B-7D79865A3B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0.42</c:v>
                </c:pt>
                <c:pt idx="1">
                  <c:v>0.44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B-4568-AD0B-7D79865A3B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0.08</c:v>
                </c:pt>
                <c:pt idx="1">
                  <c:v>0.22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FB-4568-AD0B-7D79865A3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9188927"/>
        <c:axId val="989191423"/>
      </c:barChart>
      <c:catAx>
        <c:axId val="989188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91423"/>
        <c:crosses val="autoZero"/>
        <c:auto val="1"/>
        <c:lblAlgn val="ctr"/>
        <c:lblOffset val="100"/>
        <c:noMultiLvlLbl val="0"/>
      </c:catAx>
      <c:valAx>
        <c:axId val="989191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88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27703101528502"/>
          <c:y val="4.4808266215924278E-2"/>
          <c:w val="0.46079063015962385"/>
          <c:h val="0.796386461661385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0.34</c:v>
                </c:pt>
                <c:pt idx="1">
                  <c:v>0.28000000000000003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4-48E7-866B-6252144560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0.42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4-48E7-866B-6252144560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0.16</c:v>
                </c:pt>
                <c:pt idx="1">
                  <c:v>0.2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4-48E7-866B-625214456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8758959"/>
        <c:axId val="948762703"/>
      </c:barChart>
      <c:catAx>
        <c:axId val="948758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8762703"/>
        <c:crosses val="autoZero"/>
        <c:auto val="1"/>
        <c:lblAlgn val="ctr"/>
        <c:lblOffset val="100"/>
        <c:noMultiLvlLbl val="0"/>
      </c:catAx>
      <c:valAx>
        <c:axId val="948762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875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Сформировнность информационной компетентности</c:v>
                </c:pt>
                <c:pt idx="1">
                  <c:v>Сформировнность технологичекой компетентности</c:v>
                </c:pt>
                <c:pt idx="2">
                  <c:v>Сформированность исследоватеьской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</c:v>
                </c:pt>
                <c:pt idx="1">
                  <c:v>0.32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4-4027-B9E8-2EC2C2E438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Сформировнность информационной компетентности</c:v>
                </c:pt>
                <c:pt idx="1">
                  <c:v>Сформировнность технологичекой компетентности</c:v>
                </c:pt>
                <c:pt idx="2">
                  <c:v>Сформированность исследоватеьской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0.52</c:v>
                </c:pt>
                <c:pt idx="1">
                  <c:v>0.4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4-4027-B9E8-2EC2C2E438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Сформировнность информационной компетентности</c:v>
                </c:pt>
                <c:pt idx="1">
                  <c:v>Сформировнность технологичекой компетентности</c:v>
                </c:pt>
                <c:pt idx="2">
                  <c:v>Сформированность исследоватеьской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0.16</c:v>
                </c:pt>
                <c:pt idx="1">
                  <c:v>0.28000000000000003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4-4027-B9E8-2EC2C2E43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6324991"/>
        <c:axId val="996325407"/>
      </c:barChart>
      <c:catAx>
        <c:axId val="996324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6325407"/>
        <c:crosses val="autoZero"/>
        <c:auto val="1"/>
        <c:lblAlgn val="ctr"/>
        <c:lblOffset val="100"/>
        <c:noMultiLvlLbl val="0"/>
      </c:catAx>
      <c:valAx>
        <c:axId val="996325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632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0.34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6-4A96-932F-674BDE39BE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0.54</c:v>
                </c:pt>
                <c:pt idx="1">
                  <c:v>0.4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6-4A96-932F-674BDE39BE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0.16</c:v>
                </c:pt>
                <c:pt idx="1">
                  <c:v>0.26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6-4A96-932F-674BDE39B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4550527"/>
        <c:axId val="844556767"/>
      </c:barChart>
      <c:catAx>
        <c:axId val="844550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4556767"/>
        <c:crosses val="autoZero"/>
        <c:auto val="1"/>
        <c:lblAlgn val="ctr"/>
        <c:lblOffset val="100"/>
        <c:noMultiLvlLbl val="0"/>
      </c:catAx>
      <c:valAx>
        <c:axId val="844556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455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кометентности</c:v>
                </c:pt>
                <c:pt idx="1">
                  <c:v>Сформированность технологической кометентности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0.52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B-4DD6-A4AA-E3CE7074EB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кометентности</c:v>
                </c:pt>
                <c:pt idx="1">
                  <c:v>Сформированность технологической кометентности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0.42</c:v>
                </c:pt>
                <c:pt idx="1">
                  <c:v>0.4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B-4DD6-A4AA-E3CE7074EB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кометентности</c:v>
                </c:pt>
                <c:pt idx="1">
                  <c:v>Сформированность технологической кометентности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0.04</c:v>
                </c:pt>
                <c:pt idx="1">
                  <c:v>0.08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B-4DD6-A4AA-E3CE7074E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0893711"/>
        <c:axId val="1080897039"/>
      </c:barChart>
      <c:catAx>
        <c:axId val="108089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0897039"/>
        <c:crosses val="autoZero"/>
        <c:auto val="1"/>
        <c:lblAlgn val="ctr"/>
        <c:lblOffset val="100"/>
        <c:noMultiLvlLbl val="0"/>
      </c:catAx>
      <c:valAx>
        <c:axId val="1080897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089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</c:v>
                </c:pt>
                <c:pt idx="1">
                  <c:v>0.32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2-42BD-B2B0-5387C7ED4D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0.54</c:v>
                </c:pt>
                <c:pt idx="1">
                  <c:v>0.44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2-42BD-B2B0-5387C7ED4D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Сформированность информационной компетентности</c:v>
                </c:pt>
                <c:pt idx="1">
                  <c:v>Сформированность технологической компетентности</c:v>
                </c:pt>
                <c:pt idx="2">
                  <c:v>Сформированность исследовательской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0.24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62-42BD-B2B0-5387C7ED4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5355055"/>
        <c:axId val="1015360047"/>
      </c:barChart>
      <c:catAx>
        <c:axId val="1015355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5360047"/>
        <c:crosses val="autoZero"/>
        <c:auto val="1"/>
        <c:lblAlgn val="ctr"/>
        <c:lblOffset val="100"/>
        <c:noMultiLvlLbl val="0"/>
      </c:catAx>
      <c:valAx>
        <c:axId val="1015360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5355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Содержание познавательно-исследовательской деятельности детей старшего дошкольного возраста</c:v>
                </c:pt>
                <c:pt idx="1">
                  <c:v>Показатели сформированности исследовательской деятельности у старших дошкольников</c:v>
                </c:pt>
                <c:pt idx="2">
                  <c:v>Содержание диагностических методик.</c:v>
                </c:pt>
                <c:pt idx="3">
                  <c:v>Умение проводить процедуру диагностики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0.3</c:v>
                </c:pt>
                <c:pt idx="2">
                  <c:v>0.2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2-4260-A384-85EAEE5D2F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Содержание познавательно-исследовательской деятельности детей старшего дошкольного возраста</c:v>
                </c:pt>
                <c:pt idx="1">
                  <c:v>Показатели сформированности исследовательской деятельности у старших дошкольников</c:v>
                </c:pt>
                <c:pt idx="2">
                  <c:v>Содержание диагностических методик.</c:v>
                </c:pt>
                <c:pt idx="3">
                  <c:v>Умение проводить процедуру диагностики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0.45</c:v>
                </c:pt>
                <c:pt idx="1">
                  <c:v>0.5</c:v>
                </c:pt>
                <c:pt idx="2">
                  <c:v>0.55000000000000004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E2-4260-A384-85EAEE5D2F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Содержание познавательно-исследовательской деятельности детей старшего дошкольного возраста</c:v>
                </c:pt>
                <c:pt idx="1">
                  <c:v>Показатели сформированности исследовательской деятельности у старших дошкольников</c:v>
                </c:pt>
                <c:pt idx="2">
                  <c:v>Содержание диагностических методик.</c:v>
                </c:pt>
                <c:pt idx="3">
                  <c:v>Умение проводить процедуру диагностики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</c:v>
                </c:pt>
                <c:pt idx="1">
                  <c:v>0.2</c:v>
                </c:pt>
                <c:pt idx="2">
                  <c:v>0.25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E2-4260-A384-85EAEE5D2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5329743"/>
        <c:axId val="1955327663"/>
      </c:barChart>
      <c:catAx>
        <c:axId val="19553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5327663"/>
        <c:crosses val="autoZero"/>
        <c:auto val="1"/>
        <c:lblAlgn val="ctr"/>
        <c:lblOffset val="100"/>
        <c:noMultiLvlLbl val="0"/>
      </c:catAx>
      <c:valAx>
        <c:axId val="195532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53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5C5EF-867D-4670-B433-D05B951C141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8F8DCB6-7CA7-4752-923B-0AE258A3E10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Constantia" pitchFamily="18" charset="0"/>
            </a:rPr>
            <a:t>Получение качественного образования</a:t>
          </a:r>
          <a:endParaRPr lang="ru-RU" sz="2400" b="1" dirty="0">
            <a:solidFill>
              <a:srgbClr val="0070C0"/>
            </a:solidFill>
            <a:latin typeface="Constantia" pitchFamily="18" charset="0"/>
          </a:endParaRPr>
        </a:p>
      </dgm:t>
    </dgm:pt>
    <dgm:pt modelId="{1BF7FF91-B85F-451E-B88C-957C44D1CEB0}" type="parTrans" cxnId="{A7306606-4570-4988-9A33-91A7665C831B}">
      <dgm:prSet/>
      <dgm:spPr/>
      <dgm:t>
        <a:bodyPr/>
        <a:lstStyle/>
        <a:p>
          <a:endParaRPr lang="ru-RU"/>
        </a:p>
      </dgm:t>
    </dgm:pt>
    <dgm:pt modelId="{93630E36-25B8-4FA4-98E8-8C6AC5D6E5AC}" type="sibTrans" cxnId="{A7306606-4570-4988-9A33-91A7665C831B}">
      <dgm:prSet/>
      <dgm:spPr/>
      <dgm:t>
        <a:bodyPr/>
        <a:lstStyle/>
        <a:p>
          <a:endParaRPr lang="ru-RU"/>
        </a:p>
      </dgm:t>
    </dgm:pt>
    <dgm:pt modelId="{59CB2156-4AEF-47F8-9069-376B96A88A7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Constantia" pitchFamily="18" charset="0"/>
            </a:rPr>
            <a:t>Поиск престижной и интересной работы</a:t>
          </a:r>
          <a:endParaRPr lang="ru-RU" sz="2000" b="1" dirty="0">
            <a:solidFill>
              <a:srgbClr val="0070C0"/>
            </a:solidFill>
            <a:latin typeface="Constantia" pitchFamily="18" charset="0"/>
          </a:endParaRPr>
        </a:p>
      </dgm:t>
    </dgm:pt>
    <dgm:pt modelId="{A8587B49-3E62-4CB0-A0A9-A1E5FC0059F1}" type="parTrans" cxnId="{B96D2A68-2124-4F4E-9C88-C9866EA490D1}">
      <dgm:prSet/>
      <dgm:spPr/>
      <dgm:t>
        <a:bodyPr/>
        <a:lstStyle/>
        <a:p>
          <a:endParaRPr lang="ru-RU"/>
        </a:p>
      </dgm:t>
    </dgm:pt>
    <dgm:pt modelId="{0DF7762A-351B-4666-BCCC-B5B5A1A7325B}" type="sibTrans" cxnId="{B96D2A68-2124-4F4E-9C88-C9866EA490D1}">
      <dgm:prSet/>
      <dgm:spPr/>
      <dgm:t>
        <a:bodyPr/>
        <a:lstStyle/>
        <a:p>
          <a:endParaRPr lang="ru-RU"/>
        </a:p>
      </dgm:t>
    </dgm:pt>
    <dgm:pt modelId="{E5452E35-951E-473E-9A4B-76CCCDA16F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Constantia" pitchFamily="18" charset="0"/>
            </a:rPr>
            <a:t>Повышение авторитета личности в обществе</a:t>
          </a:r>
          <a:endParaRPr lang="ru-RU" sz="2000" b="1" dirty="0">
            <a:solidFill>
              <a:srgbClr val="0070C0"/>
            </a:solidFill>
            <a:latin typeface="Constantia" pitchFamily="18" charset="0"/>
          </a:endParaRPr>
        </a:p>
      </dgm:t>
    </dgm:pt>
    <dgm:pt modelId="{30BCCED7-339A-4A29-B88F-1CB55E7E856D}" type="parTrans" cxnId="{600CC7A9-1C7A-42D4-AD54-9352EEC4C642}">
      <dgm:prSet/>
      <dgm:spPr/>
      <dgm:t>
        <a:bodyPr/>
        <a:lstStyle/>
        <a:p>
          <a:endParaRPr lang="ru-RU"/>
        </a:p>
      </dgm:t>
    </dgm:pt>
    <dgm:pt modelId="{596FB089-DDD9-46A9-99C7-4E1F1644D803}" type="sibTrans" cxnId="{600CC7A9-1C7A-42D4-AD54-9352EEC4C642}">
      <dgm:prSet/>
      <dgm:spPr/>
      <dgm:t>
        <a:bodyPr/>
        <a:lstStyle/>
        <a:p>
          <a:endParaRPr lang="ru-RU"/>
        </a:p>
      </dgm:t>
    </dgm:pt>
    <dgm:pt modelId="{E3E4F6A7-715A-4F63-B25D-D2C5F30F301E}" type="pres">
      <dgm:prSet presAssocID="{B925C5EF-867D-4670-B433-D05B951C141A}" presName="compositeShape" presStyleCnt="0">
        <dgm:presLayoutVars>
          <dgm:dir/>
          <dgm:resizeHandles/>
        </dgm:presLayoutVars>
      </dgm:prSet>
      <dgm:spPr/>
    </dgm:pt>
    <dgm:pt modelId="{3D5A2B65-D7D4-4C85-A97F-18B36FC20DD3}" type="pres">
      <dgm:prSet presAssocID="{B925C5EF-867D-4670-B433-D05B951C141A}" presName="pyramid" presStyleLbl="node1" presStyleIdx="0" presStyleCnt="1"/>
      <dgm:spPr/>
    </dgm:pt>
    <dgm:pt modelId="{B744CA2F-1F32-499C-B234-E2DE2AF75D92}" type="pres">
      <dgm:prSet presAssocID="{B925C5EF-867D-4670-B433-D05B951C141A}" presName="theList" presStyleCnt="0"/>
      <dgm:spPr/>
    </dgm:pt>
    <dgm:pt modelId="{BF0F7021-40C0-45A0-83C1-6809E2D72A2B}" type="pres">
      <dgm:prSet presAssocID="{68F8DCB6-7CA7-4752-923B-0AE258A3E10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501DF-4839-4133-8486-69B1986BA7CB}" type="pres">
      <dgm:prSet presAssocID="{68F8DCB6-7CA7-4752-923B-0AE258A3E107}" presName="aSpace" presStyleCnt="0"/>
      <dgm:spPr/>
    </dgm:pt>
    <dgm:pt modelId="{186DE5AD-A688-463E-AD79-75B2523A46B2}" type="pres">
      <dgm:prSet presAssocID="{59CB2156-4AEF-47F8-9069-376B96A88A7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29F99-B140-435B-88C6-8DFBDB0AD999}" type="pres">
      <dgm:prSet presAssocID="{59CB2156-4AEF-47F8-9069-376B96A88A7C}" presName="aSpace" presStyleCnt="0"/>
      <dgm:spPr/>
    </dgm:pt>
    <dgm:pt modelId="{42ECCC2F-008B-4E02-B95A-E25C2B496941}" type="pres">
      <dgm:prSet presAssocID="{E5452E35-951E-473E-9A4B-76CCCDA16FF6}" presName="aNode" presStyleLbl="fgAcc1" presStyleIdx="2" presStyleCnt="3" custLinFactNeighborX="-879" custLinFactNeighborY="-2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06C9D-7C99-441B-A298-4CD223156837}" type="pres">
      <dgm:prSet presAssocID="{E5452E35-951E-473E-9A4B-76CCCDA16FF6}" presName="aSpace" presStyleCnt="0"/>
      <dgm:spPr/>
    </dgm:pt>
  </dgm:ptLst>
  <dgm:cxnLst>
    <dgm:cxn modelId="{600CC7A9-1C7A-42D4-AD54-9352EEC4C642}" srcId="{B925C5EF-867D-4670-B433-D05B951C141A}" destId="{E5452E35-951E-473E-9A4B-76CCCDA16FF6}" srcOrd="2" destOrd="0" parTransId="{30BCCED7-339A-4A29-B88F-1CB55E7E856D}" sibTransId="{596FB089-DDD9-46A9-99C7-4E1F1644D803}"/>
    <dgm:cxn modelId="{A7306606-4570-4988-9A33-91A7665C831B}" srcId="{B925C5EF-867D-4670-B433-D05B951C141A}" destId="{68F8DCB6-7CA7-4752-923B-0AE258A3E107}" srcOrd="0" destOrd="0" parTransId="{1BF7FF91-B85F-451E-B88C-957C44D1CEB0}" sibTransId="{93630E36-25B8-4FA4-98E8-8C6AC5D6E5AC}"/>
    <dgm:cxn modelId="{F7B8699C-F3BD-4CBA-B100-E5186939036A}" type="presOf" srcId="{E5452E35-951E-473E-9A4B-76CCCDA16FF6}" destId="{42ECCC2F-008B-4E02-B95A-E25C2B496941}" srcOrd="0" destOrd="0" presId="urn:microsoft.com/office/officeart/2005/8/layout/pyramid2"/>
    <dgm:cxn modelId="{3439B450-AA3A-4149-AE32-E5FA06F77070}" type="presOf" srcId="{68F8DCB6-7CA7-4752-923B-0AE258A3E107}" destId="{BF0F7021-40C0-45A0-83C1-6809E2D72A2B}" srcOrd="0" destOrd="0" presId="urn:microsoft.com/office/officeart/2005/8/layout/pyramid2"/>
    <dgm:cxn modelId="{E8DCF00F-D7F1-400D-9CF8-49D87B61D629}" type="presOf" srcId="{B925C5EF-867D-4670-B433-D05B951C141A}" destId="{E3E4F6A7-715A-4F63-B25D-D2C5F30F301E}" srcOrd="0" destOrd="0" presId="urn:microsoft.com/office/officeart/2005/8/layout/pyramid2"/>
    <dgm:cxn modelId="{DD9A99AF-EE26-4C14-B644-535D8BB79EA3}" type="presOf" srcId="{59CB2156-4AEF-47F8-9069-376B96A88A7C}" destId="{186DE5AD-A688-463E-AD79-75B2523A46B2}" srcOrd="0" destOrd="0" presId="urn:microsoft.com/office/officeart/2005/8/layout/pyramid2"/>
    <dgm:cxn modelId="{B96D2A68-2124-4F4E-9C88-C9866EA490D1}" srcId="{B925C5EF-867D-4670-B433-D05B951C141A}" destId="{59CB2156-4AEF-47F8-9069-376B96A88A7C}" srcOrd="1" destOrd="0" parTransId="{A8587B49-3E62-4CB0-A0A9-A1E5FC0059F1}" sibTransId="{0DF7762A-351B-4666-BCCC-B5B5A1A7325B}"/>
    <dgm:cxn modelId="{8A625301-D577-45BB-9FDD-ACB5E546CBD1}" type="presParOf" srcId="{E3E4F6A7-715A-4F63-B25D-D2C5F30F301E}" destId="{3D5A2B65-D7D4-4C85-A97F-18B36FC20DD3}" srcOrd="0" destOrd="0" presId="urn:microsoft.com/office/officeart/2005/8/layout/pyramid2"/>
    <dgm:cxn modelId="{119E12C3-761C-47F3-A6CF-C7297389B897}" type="presParOf" srcId="{E3E4F6A7-715A-4F63-B25D-D2C5F30F301E}" destId="{B744CA2F-1F32-499C-B234-E2DE2AF75D92}" srcOrd="1" destOrd="0" presId="urn:microsoft.com/office/officeart/2005/8/layout/pyramid2"/>
    <dgm:cxn modelId="{3C85872C-E987-4112-92F7-CA2F8BEE786C}" type="presParOf" srcId="{B744CA2F-1F32-499C-B234-E2DE2AF75D92}" destId="{BF0F7021-40C0-45A0-83C1-6809E2D72A2B}" srcOrd="0" destOrd="0" presId="urn:microsoft.com/office/officeart/2005/8/layout/pyramid2"/>
    <dgm:cxn modelId="{F5C09886-1C26-41D2-B038-8F72850D933A}" type="presParOf" srcId="{B744CA2F-1F32-499C-B234-E2DE2AF75D92}" destId="{A40501DF-4839-4133-8486-69B1986BA7CB}" srcOrd="1" destOrd="0" presId="urn:microsoft.com/office/officeart/2005/8/layout/pyramid2"/>
    <dgm:cxn modelId="{70988878-CF42-4D06-8F93-9BEB22AC947C}" type="presParOf" srcId="{B744CA2F-1F32-499C-B234-E2DE2AF75D92}" destId="{186DE5AD-A688-463E-AD79-75B2523A46B2}" srcOrd="2" destOrd="0" presId="urn:microsoft.com/office/officeart/2005/8/layout/pyramid2"/>
    <dgm:cxn modelId="{8B12288A-908D-4A59-8E16-41EE792DAE0F}" type="presParOf" srcId="{B744CA2F-1F32-499C-B234-E2DE2AF75D92}" destId="{6ED29F99-B140-435B-88C6-8DFBDB0AD999}" srcOrd="3" destOrd="0" presId="urn:microsoft.com/office/officeart/2005/8/layout/pyramid2"/>
    <dgm:cxn modelId="{483194AC-9BBC-4C73-92D7-7228011A2038}" type="presParOf" srcId="{B744CA2F-1F32-499C-B234-E2DE2AF75D92}" destId="{42ECCC2F-008B-4E02-B95A-E25C2B496941}" srcOrd="4" destOrd="0" presId="urn:microsoft.com/office/officeart/2005/8/layout/pyramid2"/>
    <dgm:cxn modelId="{25D86E37-C443-4462-8A38-15034A61DB44}" type="presParOf" srcId="{B744CA2F-1F32-499C-B234-E2DE2AF75D92}" destId="{EFD06C9D-7C99-441B-A298-4CD22315683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8235E-9241-417B-8624-A7FAAFF8511B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9D3BEB9-A3AF-4D39-B9A1-68638B70A3B5}">
      <dgm:prSet phldrT="[Текст]" phldr="1"/>
      <dgm:spPr/>
      <dgm:t>
        <a:bodyPr/>
        <a:lstStyle/>
        <a:p>
          <a:endParaRPr lang="ru-RU" dirty="0"/>
        </a:p>
      </dgm:t>
    </dgm:pt>
    <dgm:pt modelId="{36BD6337-382A-493B-81CF-642586E3BE08}" type="parTrans" cxnId="{11EE3E9A-3228-4A5C-ADC1-2DFB13213793}">
      <dgm:prSet/>
      <dgm:spPr/>
      <dgm:t>
        <a:bodyPr/>
        <a:lstStyle/>
        <a:p>
          <a:endParaRPr lang="ru-RU"/>
        </a:p>
      </dgm:t>
    </dgm:pt>
    <dgm:pt modelId="{340A0CE8-FB18-46A9-8C83-DF79A6F78DF0}" type="sibTrans" cxnId="{11EE3E9A-3228-4A5C-ADC1-2DFB13213793}">
      <dgm:prSet/>
      <dgm:spPr/>
      <dgm:t>
        <a:bodyPr/>
        <a:lstStyle/>
        <a:p>
          <a:endParaRPr lang="ru-RU"/>
        </a:p>
      </dgm:t>
    </dgm:pt>
    <dgm:pt modelId="{99A019E2-1948-4FD7-B410-FBDE584558FF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компетенция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190C5-0A3F-456A-9AFA-F4A909D0D24F}" type="parTrans" cxnId="{05E8632B-8476-4E23-AF78-EF9CB08B91BE}">
      <dgm:prSet/>
      <dgm:spPr/>
      <dgm:t>
        <a:bodyPr/>
        <a:lstStyle/>
        <a:p>
          <a:endParaRPr lang="ru-RU"/>
        </a:p>
      </dgm:t>
    </dgm:pt>
    <dgm:pt modelId="{94E8D5EB-6B7C-42B6-8360-F4EDDAFEC53B}" type="sibTrans" cxnId="{05E8632B-8476-4E23-AF78-EF9CB08B91BE}">
      <dgm:prSet/>
      <dgm:spPr/>
      <dgm:t>
        <a:bodyPr/>
        <a:lstStyle/>
        <a:p>
          <a:endParaRPr lang="ru-RU"/>
        </a:p>
      </dgm:t>
    </dgm:pt>
    <dgm:pt modelId="{9B75DD81-FF8B-46D3-ABE8-CDB3C8904E5A}">
      <dgm:prSet phldrT="[Текст]" phldr="1"/>
      <dgm:spPr/>
      <dgm:t>
        <a:bodyPr/>
        <a:lstStyle/>
        <a:p>
          <a:endParaRPr lang="ru-RU" dirty="0"/>
        </a:p>
      </dgm:t>
    </dgm:pt>
    <dgm:pt modelId="{A14C3949-7673-4003-A1D1-9A74E098764C}" type="parTrans" cxnId="{957E780A-938E-4884-B9EE-1BFA0ACB01E4}">
      <dgm:prSet/>
      <dgm:spPr/>
      <dgm:t>
        <a:bodyPr/>
        <a:lstStyle/>
        <a:p>
          <a:endParaRPr lang="ru-RU"/>
        </a:p>
      </dgm:t>
    </dgm:pt>
    <dgm:pt modelId="{49BDE376-AE9B-4F50-86B0-350789201338}" type="sibTrans" cxnId="{957E780A-938E-4884-B9EE-1BFA0ACB01E4}">
      <dgm:prSet/>
      <dgm:spPr/>
      <dgm:t>
        <a:bodyPr/>
        <a:lstStyle/>
        <a:p>
          <a:endParaRPr lang="ru-RU"/>
        </a:p>
      </dgm:t>
    </dgm:pt>
    <dgm:pt modelId="{5E56BFE0-98EA-4E5E-A04F-9CC8CA3E6531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Коммуникативная компетенция  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367CD-6196-4C05-8556-8D113F3328A2}" type="parTrans" cxnId="{E3EF332A-E085-4621-B57E-005F5895D394}">
      <dgm:prSet/>
      <dgm:spPr/>
      <dgm:t>
        <a:bodyPr/>
        <a:lstStyle/>
        <a:p>
          <a:endParaRPr lang="ru-RU"/>
        </a:p>
      </dgm:t>
    </dgm:pt>
    <dgm:pt modelId="{CE4FF0D5-6531-43ED-9A2A-7DC9EC37DE9A}" type="sibTrans" cxnId="{E3EF332A-E085-4621-B57E-005F5895D394}">
      <dgm:prSet/>
      <dgm:spPr/>
      <dgm:t>
        <a:bodyPr/>
        <a:lstStyle/>
        <a:p>
          <a:endParaRPr lang="ru-RU"/>
        </a:p>
      </dgm:t>
    </dgm:pt>
    <dgm:pt modelId="{5EB68E71-BE5B-48C4-B4FB-397579EEF3A0}">
      <dgm:prSet phldrT="[Текст]" phldr="1"/>
      <dgm:spPr/>
      <dgm:t>
        <a:bodyPr/>
        <a:lstStyle/>
        <a:p>
          <a:endParaRPr lang="ru-RU" dirty="0"/>
        </a:p>
      </dgm:t>
    </dgm:pt>
    <dgm:pt modelId="{FF6887AA-9C0D-45F0-B743-BECB506DB212}" type="parTrans" cxnId="{B1C3D3D7-8D71-48EF-BD34-5064B3EC4718}">
      <dgm:prSet/>
      <dgm:spPr/>
      <dgm:t>
        <a:bodyPr/>
        <a:lstStyle/>
        <a:p>
          <a:endParaRPr lang="ru-RU"/>
        </a:p>
      </dgm:t>
    </dgm:pt>
    <dgm:pt modelId="{E76E0EF1-2DE4-4050-84A4-C68582B639BA}" type="sibTrans" cxnId="{B1C3D3D7-8D71-48EF-BD34-5064B3EC4718}">
      <dgm:prSet/>
      <dgm:spPr/>
      <dgm:t>
        <a:bodyPr/>
        <a:lstStyle/>
        <a:p>
          <a:endParaRPr lang="ru-RU"/>
        </a:p>
      </dgm:t>
    </dgm:pt>
    <dgm:pt modelId="{B7F691CD-7651-4387-A2E9-366A6ED79807}">
      <dgm:prSet phldrT="[Текст]" phldr="1"/>
      <dgm:spPr/>
      <dgm:t>
        <a:bodyPr/>
        <a:lstStyle/>
        <a:p>
          <a:endParaRPr lang="ru-RU" dirty="0"/>
        </a:p>
      </dgm:t>
    </dgm:pt>
    <dgm:pt modelId="{F36BBD83-106A-4C49-9995-AE0555FA30F7}" type="parTrans" cxnId="{BE9DA3D5-69E9-4908-AB12-528BC30C18D1}">
      <dgm:prSet/>
      <dgm:spPr/>
      <dgm:t>
        <a:bodyPr/>
        <a:lstStyle/>
        <a:p>
          <a:endParaRPr lang="ru-RU"/>
        </a:p>
      </dgm:t>
    </dgm:pt>
    <dgm:pt modelId="{F06D26C1-B30D-41BC-A7BF-D2B54F056B10}" type="sibTrans" cxnId="{BE9DA3D5-69E9-4908-AB12-528BC30C18D1}">
      <dgm:prSet/>
      <dgm:spPr/>
      <dgm:t>
        <a:bodyPr/>
        <a:lstStyle/>
        <a:p>
          <a:endParaRPr lang="ru-RU"/>
        </a:p>
      </dgm:t>
    </dgm:pt>
    <dgm:pt modelId="{3B19858B-83A4-4EB6-AE13-4CACB14DA354}">
      <dgm:prSet phldrT="[Текст]" phldr="1"/>
      <dgm:spPr/>
      <dgm:t>
        <a:bodyPr/>
        <a:lstStyle/>
        <a:p>
          <a:endParaRPr lang="ru-RU" dirty="0"/>
        </a:p>
      </dgm:t>
    </dgm:pt>
    <dgm:pt modelId="{67DB6BF6-1318-48CC-B044-76094B8547D7}" type="parTrans" cxnId="{AE1386D4-D3B1-4397-B543-F589D1C4CE47}">
      <dgm:prSet/>
      <dgm:spPr/>
      <dgm:t>
        <a:bodyPr/>
        <a:lstStyle/>
        <a:p>
          <a:endParaRPr lang="ru-RU"/>
        </a:p>
      </dgm:t>
    </dgm:pt>
    <dgm:pt modelId="{99F681E9-18CD-432D-A88F-10265BEFDAA5}" type="sibTrans" cxnId="{AE1386D4-D3B1-4397-B543-F589D1C4CE47}">
      <dgm:prSet/>
      <dgm:spPr/>
      <dgm:t>
        <a:bodyPr/>
        <a:lstStyle/>
        <a:p>
          <a:endParaRPr lang="ru-RU"/>
        </a:p>
      </dgm:t>
    </dgm:pt>
    <dgm:pt modelId="{4E0CB1F4-BFBD-4A31-BDA0-98739659CBFD}">
      <dgm:prSet phldrT="[Текст]" phldr="1"/>
      <dgm:spPr/>
      <dgm:t>
        <a:bodyPr/>
        <a:lstStyle/>
        <a:p>
          <a:endParaRPr lang="ru-RU" dirty="0"/>
        </a:p>
      </dgm:t>
    </dgm:pt>
    <dgm:pt modelId="{A2B1EED4-FBD2-4431-8F78-47629061C253}" type="parTrans" cxnId="{C29EFA53-A22D-43AF-81F6-0725D4EC6D2F}">
      <dgm:prSet/>
      <dgm:spPr/>
      <dgm:t>
        <a:bodyPr/>
        <a:lstStyle/>
        <a:p>
          <a:endParaRPr lang="ru-RU"/>
        </a:p>
      </dgm:t>
    </dgm:pt>
    <dgm:pt modelId="{854920D9-01D6-4FDD-A2C9-8AE26F14EB4E}" type="sibTrans" cxnId="{C29EFA53-A22D-43AF-81F6-0725D4EC6D2F}">
      <dgm:prSet/>
      <dgm:spPr/>
      <dgm:t>
        <a:bodyPr/>
        <a:lstStyle/>
        <a:p>
          <a:endParaRPr lang="ru-RU"/>
        </a:p>
      </dgm:t>
    </dgm:pt>
    <dgm:pt modelId="{644DFE30-B82D-4BF8-A54E-FDF21B6842F6}">
      <dgm:prSet phldrT="[Текст]" phldr="1"/>
      <dgm:spPr/>
      <dgm:t>
        <a:bodyPr/>
        <a:lstStyle/>
        <a:p>
          <a:endParaRPr lang="ru-RU" dirty="0"/>
        </a:p>
      </dgm:t>
    </dgm:pt>
    <dgm:pt modelId="{C9F2FAC8-1FFC-4D47-AED9-D446A670277A}" type="parTrans" cxnId="{2A8853CC-2BDD-4FD1-9793-27F479056190}">
      <dgm:prSet/>
      <dgm:spPr/>
      <dgm:t>
        <a:bodyPr/>
        <a:lstStyle/>
        <a:p>
          <a:endParaRPr lang="ru-RU"/>
        </a:p>
      </dgm:t>
    </dgm:pt>
    <dgm:pt modelId="{A5B0969E-7DF5-4263-9D92-22BF1312045C}" type="sibTrans" cxnId="{2A8853CC-2BDD-4FD1-9793-27F479056190}">
      <dgm:prSet/>
      <dgm:spPr/>
      <dgm:t>
        <a:bodyPr/>
        <a:lstStyle/>
        <a:p>
          <a:endParaRPr lang="ru-RU"/>
        </a:p>
      </dgm:t>
    </dgm:pt>
    <dgm:pt modelId="{FCDCF31A-4E1A-4808-B7D8-E41A05E3AEB3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Технологическая компетенция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BCFCC-0089-4190-9B41-6065F049A505}" type="parTrans" cxnId="{F03071A3-B427-4AA3-AF3A-0FCFD30F1487}">
      <dgm:prSet/>
      <dgm:spPr/>
      <dgm:t>
        <a:bodyPr/>
        <a:lstStyle/>
        <a:p>
          <a:endParaRPr lang="ru-RU"/>
        </a:p>
      </dgm:t>
    </dgm:pt>
    <dgm:pt modelId="{993AF52A-8F51-413C-A566-BCE29F649F00}" type="sibTrans" cxnId="{F03071A3-B427-4AA3-AF3A-0FCFD30F1487}">
      <dgm:prSet/>
      <dgm:spPr/>
      <dgm:t>
        <a:bodyPr/>
        <a:lstStyle/>
        <a:p>
          <a:endParaRPr lang="ru-RU"/>
        </a:p>
      </dgm:t>
    </dgm:pt>
    <dgm:pt modelId="{E7779BAF-1C8C-4B11-8574-518D4929F6FA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 компетенция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D142B-5693-4699-91B1-9CB1B0C4F0CC}" type="parTrans" cxnId="{BC6B1261-F525-4B04-81AF-15DBE834B5B5}">
      <dgm:prSet/>
      <dgm:spPr/>
      <dgm:t>
        <a:bodyPr/>
        <a:lstStyle/>
        <a:p>
          <a:endParaRPr lang="ru-RU"/>
        </a:p>
      </dgm:t>
    </dgm:pt>
    <dgm:pt modelId="{314886AE-F9C9-412A-97D5-C55187B706F3}" type="sibTrans" cxnId="{BC6B1261-F525-4B04-81AF-15DBE834B5B5}">
      <dgm:prSet/>
      <dgm:spPr/>
      <dgm:t>
        <a:bodyPr/>
        <a:lstStyle/>
        <a:p>
          <a:endParaRPr lang="ru-RU"/>
        </a:p>
      </dgm:t>
    </dgm:pt>
    <dgm:pt modelId="{A6B56B3D-D2D4-439F-8372-2B3614176485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Здоровьесберегающая компетенция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E6628-52B7-4C31-8BEF-D8CBCF2B1653}" type="parTrans" cxnId="{D8A2B92F-F3FF-43EA-81AE-933C2E89A88C}">
      <dgm:prSet/>
      <dgm:spPr/>
      <dgm:t>
        <a:bodyPr/>
        <a:lstStyle/>
        <a:p>
          <a:endParaRPr lang="ru-RU"/>
        </a:p>
      </dgm:t>
    </dgm:pt>
    <dgm:pt modelId="{4BE488EB-46FD-4A8A-A224-2812E36A2A4F}" type="sibTrans" cxnId="{D8A2B92F-F3FF-43EA-81AE-933C2E89A88C}">
      <dgm:prSet/>
      <dgm:spPr/>
      <dgm:t>
        <a:bodyPr/>
        <a:lstStyle/>
        <a:p>
          <a:endParaRPr lang="ru-RU"/>
        </a:p>
      </dgm:t>
    </dgm:pt>
    <dgm:pt modelId="{810277DE-C649-4945-B568-FB8DA0939D08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Когнитивная компетенция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2A9D8-A3DB-418E-B1F8-D076493A804C}" type="parTrans" cxnId="{9CA06594-E5DB-42FC-A71A-97A8FDD04098}">
      <dgm:prSet/>
      <dgm:spPr/>
      <dgm:t>
        <a:bodyPr/>
        <a:lstStyle/>
        <a:p>
          <a:endParaRPr lang="ru-RU"/>
        </a:p>
      </dgm:t>
    </dgm:pt>
    <dgm:pt modelId="{5D52E8C3-1B33-449A-A0F9-068B9925A06D}" type="sibTrans" cxnId="{9CA06594-E5DB-42FC-A71A-97A8FDD04098}">
      <dgm:prSet/>
      <dgm:spPr/>
      <dgm:t>
        <a:bodyPr/>
        <a:lstStyle/>
        <a:p>
          <a:endParaRPr lang="ru-RU"/>
        </a:p>
      </dgm:t>
    </dgm:pt>
    <dgm:pt modelId="{C78B4392-0107-4530-AA59-D19B5C0DB926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Эмоциональная компетенция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F48D79-C82A-475C-8888-06F4B62D0172}" type="parTrans" cxnId="{5CB27382-BA25-4C55-8526-5772FC167B9C}">
      <dgm:prSet/>
      <dgm:spPr/>
      <dgm:t>
        <a:bodyPr/>
        <a:lstStyle/>
        <a:p>
          <a:endParaRPr lang="ru-RU"/>
        </a:p>
      </dgm:t>
    </dgm:pt>
    <dgm:pt modelId="{CA79EFD3-17DA-4DAD-9392-B78FE1625CEC}" type="sibTrans" cxnId="{5CB27382-BA25-4C55-8526-5772FC167B9C}">
      <dgm:prSet/>
      <dgm:spPr/>
      <dgm:t>
        <a:bodyPr/>
        <a:lstStyle/>
        <a:p>
          <a:endParaRPr lang="ru-RU"/>
        </a:p>
      </dgm:t>
    </dgm:pt>
    <dgm:pt modelId="{6FE188F3-4EF9-4809-8791-CA9934AF1C94}" type="pres">
      <dgm:prSet presAssocID="{B0A8235E-9241-417B-8624-A7FAAFF851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1CA3D-B8C0-45FB-9E1B-3CD543998484}" type="pres">
      <dgm:prSet presAssocID="{C9D3BEB9-A3AF-4D39-B9A1-68638B70A3B5}" presName="composite" presStyleCnt="0"/>
      <dgm:spPr/>
    </dgm:pt>
    <dgm:pt modelId="{8F76C45D-CAF2-4820-9EE4-3B8765AD897F}" type="pres">
      <dgm:prSet presAssocID="{C9D3BEB9-A3AF-4D39-B9A1-68638B70A3B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0AB86-8FB4-4834-BD98-7CFB8FCF02F2}" type="pres">
      <dgm:prSet presAssocID="{C9D3BEB9-A3AF-4D39-B9A1-68638B70A3B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206C3-BF0A-4A4D-8790-2372EBF78AFC}" type="pres">
      <dgm:prSet presAssocID="{340A0CE8-FB18-46A9-8C83-DF79A6F78DF0}" presName="sp" presStyleCnt="0"/>
      <dgm:spPr/>
    </dgm:pt>
    <dgm:pt modelId="{739143AF-A523-4B00-9A85-92217A8A6FAE}" type="pres">
      <dgm:prSet presAssocID="{9B75DD81-FF8B-46D3-ABE8-CDB3C8904E5A}" presName="composite" presStyleCnt="0"/>
      <dgm:spPr/>
    </dgm:pt>
    <dgm:pt modelId="{E6A31D31-1841-47A5-89FB-26F5A7D97B0D}" type="pres">
      <dgm:prSet presAssocID="{9B75DD81-FF8B-46D3-ABE8-CDB3C8904E5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4C155-BA37-4DA4-82C7-7BC4A873A758}" type="pres">
      <dgm:prSet presAssocID="{9B75DD81-FF8B-46D3-ABE8-CDB3C8904E5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327DE-6959-4F1F-8F0D-A47C72F77779}" type="pres">
      <dgm:prSet presAssocID="{49BDE376-AE9B-4F50-86B0-350789201338}" presName="sp" presStyleCnt="0"/>
      <dgm:spPr/>
    </dgm:pt>
    <dgm:pt modelId="{3C675E27-9B85-44B9-A691-01B4086161B6}" type="pres">
      <dgm:prSet presAssocID="{5EB68E71-BE5B-48C4-B4FB-397579EEF3A0}" presName="composite" presStyleCnt="0"/>
      <dgm:spPr/>
    </dgm:pt>
    <dgm:pt modelId="{DDF0134F-9708-4D29-A8FB-28E88F3D26F8}" type="pres">
      <dgm:prSet presAssocID="{5EB68E71-BE5B-48C4-B4FB-397579EEF3A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009DF-5F49-4681-83AE-85CCFA28D956}" type="pres">
      <dgm:prSet presAssocID="{5EB68E71-BE5B-48C4-B4FB-397579EEF3A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407C4-ECDE-46D1-B13F-B949B4C1FAC7}" type="pres">
      <dgm:prSet presAssocID="{E76E0EF1-2DE4-4050-84A4-C68582B639BA}" presName="sp" presStyleCnt="0"/>
      <dgm:spPr/>
    </dgm:pt>
    <dgm:pt modelId="{E4E603C1-22BD-4E5D-912B-11EC6FABBD05}" type="pres">
      <dgm:prSet presAssocID="{B7F691CD-7651-4387-A2E9-366A6ED79807}" presName="composite" presStyleCnt="0"/>
      <dgm:spPr/>
    </dgm:pt>
    <dgm:pt modelId="{363A668F-DC52-4955-AF06-EBD617E018C7}" type="pres">
      <dgm:prSet presAssocID="{B7F691CD-7651-4387-A2E9-366A6ED7980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6EBFC-1839-4A6E-8B35-1DE2C5841303}" type="pres">
      <dgm:prSet presAssocID="{B7F691CD-7651-4387-A2E9-366A6ED7980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6C535-9879-4E63-8972-1E14F8FF8171}" type="pres">
      <dgm:prSet presAssocID="{F06D26C1-B30D-41BC-A7BF-D2B54F056B10}" presName="sp" presStyleCnt="0"/>
      <dgm:spPr/>
    </dgm:pt>
    <dgm:pt modelId="{9AC92815-2EC5-41B5-BD8B-5A7748E7E203}" type="pres">
      <dgm:prSet presAssocID="{3B19858B-83A4-4EB6-AE13-4CACB14DA354}" presName="composite" presStyleCnt="0"/>
      <dgm:spPr/>
    </dgm:pt>
    <dgm:pt modelId="{9EC6010A-F418-40B0-B868-54F58CDFACFC}" type="pres">
      <dgm:prSet presAssocID="{3B19858B-83A4-4EB6-AE13-4CACB14DA35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28AA-0453-4EEC-A692-8E93E9350C50}" type="pres">
      <dgm:prSet presAssocID="{3B19858B-83A4-4EB6-AE13-4CACB14DA35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413F5-854D-4A6B-82EA-38EC74A2219A}" type="pres">
      <dgm:prSet presAssocID="{99F681E9-18CD-432D-A88F-10265BEFDAA5}" presName="sp" presStyleCnt="0"/>
      <dgm:spPr/>
    </dgm:pt>
    <dgm:pt modelId="{08A81FD9-8E59-4B3D-9D2A-8A69A66973A0}" type="pres">
      <dgm:prSet presAssocID="{4E0CB1F4-BFBD-4A31-BDA0-98739659CBFD}" presName="composite" presStyleCnt="0"/>
      <dgm:spPr/>
    </dgm:pt>
    <dgm:pt modelId="{78607D12-389C-454D-8614-9B4B0E029EBF}" type="pres">
      <dgm:prSet presAssocID="{4E0CB1F4-BFBD-4A31-BDA0-98739659CBF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CEEAB-39FE-4F50-8A86-BB9CEC1872AA}" type="pres">
      <dgm:prSet presAssocID="{4E0CB1F4-BFBD-4A31-BDA0-98739659CBF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3BEBD-4E32-488B-BD51-9C459362EFDD}" type="pres">
      <dgm:prSet presAssocID="{854920D9-01D6-4FDD-A2C9-8AE26F14EB4E}" presName="sp" presStyleCnt="0"/>
      <dgm:spPr/>
    </dgm:pt>
    <dgm:pt modelId="{CC24F3A9-52D9-4EF3-87E5-22247A478B0A}" type="pres">
      <dgm:prSet presAssocID="{644DFE30-B82D-4BF8-A54E-FDF21B6842F6}" presName="composite" presStyleCnt="0"/>
      <dgm:spPr/>
    </dgm:pt>
    <dgm:pt modelId="{C4DDB74C-DA0C-4B69-B818-6EE53D85E68C}" type="pres">
      <dgm:prSet presAssocID="{644DFE30-B82D-4BF8-A54E-FDF21B6842F6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73B9B-B842-4115-9416-16664C8F97EB}" type="pres">
      <dgm:prSet presAssocID="{644DFE30-B82D-4BF8-A54E-FDF21B6842F6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2B92F-F3FF-43EA-81AE-933C2E89A88C}" srcId="{3B19858B-83A4-4EB6-AE13-4CACB14DA354}" destId="{A6B56B3D-D2D4-439F-8372-2B3614176485}" srcOrd="0" destOrd="0" parTransId="{003E6628-52B7-4C31-8BEF-D8CBCF2B1653}" sibTransId="{4BE488EB-46FD-4A8A-A224-2812E36A2A4F}"/>
    <dgm:cxn modelId="{E3EF332A-E085-4621-B57E-005F5895D394}" srcId="{9B75DD81-FF8B-46D3-ABE8-CDB3C8904E5A}" destId="{5E56BFE0-98EA-4E5E-A04F-9CC8CA3E6531}" srcOrd="0" destOrd="0" parTransId="{908367CD-6196-4C05-8556-8D113F3328A2}" sibTransId="{CE4FF0D5-6531-43ED-9A2A-7DC9EC37DE9A}"/>
    <dgm:cxn modelId="{AE1386D4-D3B1-4397-B543-F589D1C4CE47}" srcId="{B0A8235E-9241-417B-8624-A7FAAFF8511B}" destId="{3B19858B-83A4-4EB6-AE13-4CACB14DA354}" srcOrd="4" destOrd="0" parTransId="{67DB6BF6-1318-48CC-B044-76094B8547D7}" sibTransId="{99F681E9-18CD-432D-A88F-10265BEFDAA5}"/>
    <dgm:cxn modelId="{FE126D3C-C14A-4389-9DBE-FE6CCE3CEE84}" type="presOf" srcId="{E7779BAF-1C8C-4B11-8574-518D4929F6FA}" destId="{8336EBFC-1839-4A6E-8B35-1DE2C5841303}" srcOrd="0" destOrd="0" presId="urn:microsoft.com/office/officeart/2005/8/layout/chevron2"/>
    <dgm:cxn modelId="{A4DF80E4-43B8-4535-A7CF-B49B5E1D504D}" type="presOf" srcId="{B7F691CD-7651-4387-A2E9-366A6ED79807}" destId="{363A668F-DC52-4955-AF06-EBD617E018C7}" srcOrd="0" destOrd="0" presId="urn:microsoft.com/office/officeart/2005/8/layout/chevron2"/>
    <dgm:cxn modelId="{FECD3D03-C6F8-485A-BF15-0C69A9678449}" type="presOf" srcId="{4E0CB1F4-BFBD-4A31-BDA0-98739659CBFD}" destId="{78607D12-389C-454D-8614-9B4B0E029EBF}" srcOrd="0" destOrd="0" presId="urn:microsoft.com/office/officeart/2005/8/layout/chevron2"/>
    <dgm:cxn modelId="{5CB27382-BA25-4C55-8526-5772FC167B9C}" srcId="{644DFE30-B82D-4BF8-A54E-FDF21B6842F6}" destId="{C78B4392-0107-4530-AA59-D19B5C0DB926}" srcOrd="0" destOrd="0" parTransId="{11F48D79-C82A-475C-8888-06F4B62D0172}" sibTransId="{CA79EFD3-17DA-4DAD-9392-B78FE1625CEC}"/>
    <dgm:cxn modelId="{5DABCCAD-5A77-4456-B71E-F794828FE171}" type="presOf" srcId="{99A019E2-1948-4FD7-B410-FBDE584558FF}" destId="{D1E0AB86-8FB4-4834-BD98-7CFB8FCF02F2}" srcOrd="0" destOrd="0" presId="urn:microsoft.com/office/officeart/2005/8/layout/chevron2"/>
    <dgm:cxn modelId="{CA2B50CF-7590-464E-B4DB-DDC415F6393A}" type="presOf" srcId="{9B75DD81-FF8B-46D3-ABE8-CDB3C8904E5A}" destId="{E6A31D31-1841-47A5-89FB-26F5A7D97B0D}" srcOrd="0" destOrd="0" presId="urn:microsoft.com/office/officeart/2005/8/layout/chevron2"/>
    <dgm:cxn modelId="{2A8853CC-2BDD-4FD1-9793-27F479056190}" srcId="{B0A8235E-9241-417B-8624-A7FAAFF8511B}" destId="{644DFE30-B82D-4BF8-A54E-FDF21B6842F6}" srcOrd="6" destOrd="0" parTransId="{C9F2FAC8-1FFC-4D47-AED9-D446A670277A}" sibTransId="{A5B0969E-7DF5-4263-9D92-22BF1312045C}"/>
    <dgm:cxn modelId="{D92C0B68-AA48-4714-A5AD-F9D4472870A7}" type="presOf" srcId="{C78B4392-0107-4530-AA59-D19B5C0DB926}" destId="{F0F73B9B-B842-4115-9416-16664C8F97EB}" srcOrd="0" destOrd="0" presId="urn:microsoft.com/office/officeart/2005/8/layout/chevron2"/>
    <dgm:cxn modelId="{99A847E3-446F-4F24-B370-B527AA22E67C}" type="presOf" srcId="{5EB68E71-BE5B-48C4-B4FB-397579EEF3A0}" destId="{DDF0134F-9708-4D29-A8FB-28E88F3D26F8}" srcOrd="0" destOrd="0" presId="urn:microsoft.com/office/officeart/2005/8/layout/chevron2"/>
    <dgm:cxn modelId="{BC6B1261-F525-4B04-81AF-15DBE834B5B5}" srcId="{B7F691CD-7651-4387-A2E9-366A6ED79807}" destId="{E7779BAF-1C8C-4B11-8574-518D4929F6FA}" srcOrd="0" destOrd="0" parTransId="{CACD142B-5693-4699-91B1-9CB1B0C4F0CC}" sibTransId="{314886AE-F9C9-412A-97D5-C55187B706F3}"/>
    <dgm:cxn modelId="{6E92546A-227B-4AB1-8AF7-74B0FE2832F3}" type="presOf" srcId="{644DFE30-B82D-4BF8-A54E-FDF21B6842F6}" destId="{C4DDB74C-DA0C-4B69-B818-6EE53D85E68C}" srcOrd="0" destOrd="0" presId="urn:microsoft.com/office/officeart/2005/8/layout/chevron2"/>
    <dgm:cxn modelId="{88429F9F-FEEE-41A3-9528-2BD80F8C871D}" type="presOf" srcId="{FCDCF31A-4E1A-4808-B7D8-E41A05E3AEB3}" destId="{533009DF-5F49-4681-83AE-85CCFA28D956}" srcOrd="0" destOrd="0" presId="urn:microsoft.com/office/officeart/2005/8/layout/chevron2"/>
    <dgm:cxn modelId="{05E8632B-8476-4E23-AF78-EF9CB08B91BE}" srcId="{C9D3BEB9-A3AF-4D39-B9A1-68638B70A3B5}" destId="{99A019E2-1948-4FD7-B410-FBDE584558FF}" srcOrd="0" destOrd="0" parTransId="{CB5190C5-0A3F-456A-9AFA-F4A909D0D24F}" sibTransId="{94E8D5EB-6B7C-42B6-8360-F4EDDAFEC53B}"/>
    <dgm:cxn modelId="{9CA06594-E5DB-42FC-A71A-97A8FDD04098}" srcId="{4E0CB1F4-BFBD-4A31-BDA0-98739659CBFD}" destId="{810277DE-C649-4945-B568-FB8DA0939D08}" srcOrd="0" destOrd="0" parTransId="{CDA2A9D8-A3DB-418E-B1F8-D076493A804C}" sibTransId="{5D52E8C3-1B33-449A-A0F9-068B9925A06D}"/>
    <dgm:cxn modelId="{559D5351-338B-4748-AD77-1295A07B81CF}" type="presOf" srcId="{5E56BFE0-98EA-4E5E-A04F-9CC8CA3E6531}" destId="{7044C155-BA37-4DA4-82C7-7BC4A873A758}" srcOrd="0" destOrd="0" presId="urn:microsoft.com/office/officeart/2005/8/layout/chevron2"/>
    <dgm:cxn modelId="{3A354932-1241-4F5E-B143-1463B2D51FF6}" type="presOf" srcId="{810277DE-C649-4945-B568-FB8DA0939D08}" destId="{1ABCEEAB-39FE-4F50-8A86-BB9CEC1872AA}" srcOrd="0" destOrd="0" presId="urn:microsoft.com/office/officeart/2005/8/layout/chevron2"/>
    <dgm:cxn modelId="{BE9DA3D5-69E9-4908-AB12-528BC30C18D1}" srcId="{B0A8235E-9241-417B-8624-A7FAAFF8511B}" destId="{B7F691CD-7651-4387-A2E9-366A6ED79807}" srcOrd="3" destOrd="0" parTransId="{F36BBD83-106A-4C49-9995-AE0555FA30F7}" sibTransId="{F06D26C1-B30D-41BC-A7BF-D2B54F056B10}"/>
    <dgm:cxn modelId="{105A5BBC-8128-4BF7-BDC9-0F7B796B7B02}" type="presOf" srcId="{B0A8235E-9241-417B-8624-A7FAAFF8511B}" destId="{6FE188F3-4EF9-4809-8791-CA9934AF1C94}" srcOrd="0" destOrd="0" presId="urn:microsoft.com/office/officeart/2005/8/layout/chevron2"/>
    <dgm:cxn modelId="{B1C3D3D7-8D71-48EF-BD34-5064B3EC4718}" srcId="{B0A8235E-9241-417B-8624-A7FAAFF8511B}" destId="{5EB68E71-BE5B-48C4-B4FB-397579EEF3A0}" srcOrd="2" destOrd="0" parTransId="{FF6887AA-9C0D-45F0-B743-BECB506DB212}" sibTransId="{E76E0EF1-2DE4-4050-84A4-C68582B639BA}"/>
    <dgm:cxn modelId="{11EE3E9A-3228-4A5C-ADC1-2DFB13213793}" srcId="{B0A8235E-9241-417B-8624-A7FAAFF8511B}" destId="{C9D3BEB9-A3AF-4D39-B9A1-68638B70A3B5}" srcOrd="0" destOrd="0" parTransId="{36BD6337-382A-493B-81CF-642586E3BE08}" sibTransId="{340A0CE8-FB18-46A9-8C83-DF79A6F78DF0}"/>
    <dgm:cxn modelId="{C29EFA53-A22D-43AF-81F6-0725D4EC6D2F}" srcId="{B0A8235E-9241-417B-8624-A7FAAFF8511B}" destId="{4E0CB1F4-BFBD-4A31-BDA0-98739659CBFD}" srcOrd="5" destOrd="0" parTransId="{A2B1EED4-FBD2-4431-8F78-47629061C253}" sibTransId="{854920D9-01D6-4FDD-A2C9-8AE26F14EB4E}"/>
    <dgm:cxn modelId="{F03071A3-B427-4AA3-AF3A-0FCFD30F1487}" srcId="{5EB68E71-BE5B-48C4-B4FB-397579EEF3A0}" destId="{FCDCF31A-4E1A-4808-B7D8-E41A05E3AEB3}" srcOrd="0" destOrd="0" parTransId="{841BCFCC-0089-4190-9B41-6065F049A505}" sibTransId="{993AF52A-8F51-413C-A566-BCE29F649F00}"/>
    <dgm:cxn modelId="{A2FAB8F9-6FD7-474D-8FA8-DDDBFE7AF473}" type="presOf" srcId="{C9D3BEB9-A3AF-4D39-B9A1-68638B70A3B5}" destId="{8F76C45D-CAF2-4820-9EE4-3B8765AD897F}" srcOrd="0" destOrd="0" presId="urn:microsoft.com/office/officeart/2005/8/layout/chevron2"/>
    <dgm:cxn modelId="{957E780A-938E-4884-B9EE-1BFA0ACB01E4}" srcId="{B0A8235E-9241-417B-8624-A7FAAFF8511B}" destId="{9B75DD81-FF8B-46D3-ABE8-CDB3C8904E5A}" srcOrd="1" destOrd="0" parTransId="{A14C3949-7673-4003-A1D1-9A74E098764C}" sibTransId="{49BDE376-AE9B-4F50-86B0-350789201338}"/>
    <dgm:cxn modelId="{11D159A0-541E-4C34-A14B-3A1CAEE94CBD}" type="presOf" srcId="{A6B56B3D-D2D4-439F-8372-2B3614176485}" destId="{F0DE28AA-0453-4EEC-A692-8E93E9350C50}" srcOrd="0" destOrd="0" presId="urn:microsoft.com/office/officeart/2005/8/layout/chevron2"/>
    <dgm:cxn modelId="{F1B43CDD-11F3-4591-AB2F-725AA23CDE62}" type="presOf" srcId="{3B19858B-83A4-4EB6-AE13-4CACB14DA354}" destId="{9EC6010A-F418-40B0-B868-54F58CDFACFC}" srcOrd="0" destOrd="0" presId="urn:microsoft.com/office/officeart/2005/8/layout/chevron2"/>
    <dgm:cxn modelId="{09730C9F-F402-4BD4-A6DC-99880C001941}" type="presParOf" srcId="{6FE188F3-4EF9-4809-8791-CA9934AF1C94}" destId="{D621CA3D-B8C0-45FB-9E1B-3CD543998484}" srcOrd="0" destOrd="0" presId="urn:microsoft.com/office/officeart/2005/8/layout/chevron2"/>
    <dgm:cxn modelId="{DA745849-28FB-4D01-9694-E58C5F54EC8D}" type="presParOf" srcId="{D621CA3D-B8C0-45FB-9E1B-3CD543998484}" destId="{8F76C45D-CAF2-4820-9EE4-3B8765AD897F}" srcOrd="0" destOrd="0" presId="urn:microsoft.com/office/officeart/2005/8/layout/chevron2"/>
    <dgm:cxn modelId="{4C69DB26-8E4D-4DA7-98E4-7263F9BA432B}" type="presParOf" srcId="{D621CA3D-B8C0-45FB-9E1B-3CD543998484}" destId="{D1E0AB86-8FB4-4834-BD98-7CFB8FCF02F2}" srcOrd="1" destOrd="0" presId="urn:microsoft.com/office/officeart/2005/8/layout/chevron2"/>
    <dgm:cxn modelId="{AF6B8159-2AC7-4EA1-8FC0-3E3E4D821926}" type="presParOf" srcId="{6FE188F3-4EF9-4809-8791-CA9934AF1C94}" destId="{ADD206C3-BF0A-4A4D-8790-2372EBF78AFC}" srcOrd="1" destOrd="0" presId="urn:microsoft.com/office/officeart/2005/8/layout/chevron2"/>
    <dgm:cxn modelId="{0114146A-58A5-47DC-9D68-E02E29B5089D}" type="presParOf" srcId="{6FE188F3-4EF9-4809-8791-CA9934AF1C94}" destId="{739143AF-A523-4B00-9A85-92217A8A6FAE}" srcOrd="2" destOrd="0" presId="urn:microsoft.com/office/officeart/2005/8/layout/chevron2"/>
    <dgm:cxn modelId="{1CEF6D11-E6EF-4036-9D97-53272C2DCD03}" type="presParOf" srcId="{739143AF-A523-4B00-9A85-92217A8A6FAE}" destId="{E6A31D31-1841-47A5-89FB-26F5A7D97B0D}" srcOrd="0" destOrd="0" presId="urn:microsoft.com/office/officeart/2005/8/layout/chevron2"/>
    <dgm:cxn modelId="{CDB10018-43B7-4020-BF0E-AF1FBA03E401}" type="presParOf" srcId="{739143AF-A523-4B00-9A85-92217A8A6FAE}" destId="{7044C155-BA37-4DA4-82C7-7BC4A873A758}" srcOrd="1" destOrd="0" presId="urn:microsoft.com/office/officeart/2005/8/layout/chevron2"/>
    <dgm:cxn modelId="{DEC42200-15D8-49BE-83A0-5D5FEC102F6D}" type="presParOf" srcId="{6FE188F3-4EF9-4809-8791-CA9934AF1C94}" destId="{668327DE-6959-4F1F-8F0D-A47C72F77779}" srcOrd="3" destOrd="0" presId="urn:microsoft.com/office/officeart/2005/8/layout/chevron2"/>
    <dgm:cxn modelId="{4893613F-A832-4F83-817D-05AAEC46600B}" type="presParOf" srcId="{6FE188F3-4EF9-4809-8791-CA9934AF1C94}" destId="{3C675E27-9B85-44B9-A691-01B4086161B6}" srcOrd="4" destOrd="0" presId="urn:microsoft.com/office/officeart/2005/8/layout/chevron2"/>
    <dgm:cxn modelId="{713074F3-F4B7-4FF4-8FCC-2C1F45B04C37}" type="presParOf" srcId="{3C675E27-9B85-44B9-A691-01B4086161B6}" destId="{DDF0134F-9708-4D29-A8FB-28E88F3D26F8}" srcOrd="0" destOrd="0" presId="urn:microsoft.com/office/officeart/2005/8/layout/chevron2"/>
    <dgm:cxn modelId="{EF8B042A-6FEE-4011-BB3C-27F4A0BF336C}" type="presParOf" srcId="{3C675E27-9B85-44B9-A691-01B4086161B6}" destId="{533009DF-5F49-4681-83AE-85CCFA28D956}" srcOrd="1" destOrd="0" presId="urn:microsoft.com/office/officeart/2005/8/layout/chevron2"/>
    <dgm:cxn modelId="{C53B70E1-9A99-40F5-BB0E-E66B9BEC9027}" type="presParOf" srcId="{6FE188F3-4EF9-4809-8791-CA9934AF1C94}" destId="{24B407C4-ECDE-46D1-B13F-B949B4C1FAC7}" srcOrd="5" destOrd="0" presId="urn:microsoft.com/office/officeart/2005/8/layout/chevron2"/>
    <dgm:cxn modelId="{8F7B2587-B70B-4448-BCC5-828BBB78590A}" type="presParOf" srcId="{6FE188F3-4EF9-4809-8791-CA9934AF1C94}" destId="{E4E603C1-22BD-4E5D-912B-11EC6FABBD05}" srcOrd="6" destOrd="0" presId="urn:microsoft.com/office/officeart/2005/8/layout/chevron2"/>
    <dgm:cxn modelId="{6E14D738-D258-468D-BACF-6C46B9FD2EC4}" type="presParOf" srcId="{E4E603C1-22BD-4E5D-912B-11EC6FABBD05}" destId="{363A668F-DC52-4955-AF06-EBD617E018C7}" srcOrd="0" destOrd="0" presId="urn:microsoft.com/office/officeart/2005/8/layout/chevron2"/>
    <dgm:cxn modelId="{024D4987-2ECA-45C2-861C-58B2167FC0B8}" type="presParOf" srcId="{E4E603C1-22BD-4E5D-912B-11EC6FABBD05}" destId="{8336EBFC-1839-4A6E-8B35-1DE2C5841303}" srcOrd="1" destOrd="0" presId="urn:microsoft.com/office/officeart/2005/8/layout/chevron2"/>
    <dgm:cxn modelId="{01CB1990-2494-4236-BDC2-C6D448A1272E}" type="presParOf" srcId="{6FE188F3-4EF9-4809-8791-CA9934AF1C94}" destId="{DE46C535-9879-4E63-8972-1E14F8FF8171}" srcOrd="7" destOrd="0" presId="urn:microsoft.com/office/officeart/2005/8/layout/chevron2"/>
    <dgm:cxn modelId="{17986769-2604-4DC3-B645-087CAABB7D5B}" type="presParOf" srcId="{6FE188F3-4EF9-4809-8791-CA9934AF1C94}" destId="{9AC92815-2EC5-41B5-BD8B-5A7748E7E203}" srcOrd="8" destOrd="0" presId="urn:microsoft.com/office/officeart/2005/8/layout/chevron2"/>
    <dgm:cxn modelId="{40A9C824-F2FC-4DC0-8639-EAEB3B379B85}" type="presParOf" srcId="{9AC92815-2EC5-41B5-BD8B-5A7748E7E203}" destId="{9EC6010A-F418-40B0-B868-54F58CDFACFC}" srcOrd="0" destOrd="0" presId="urn:microsoft.com/office/officeart/2005/8/layout/chevron2"/>
    <dgm:cxn modelId="{380BF67C-2A6D-41A8-BA6E-AAF9B3A5D754}" type="presParOf" srcId="{9AC92815-2EC5-41B5-BD8B-5A7748E7E203}" destId="{F0DE28AA-0453-4EEC-A692-8E93E9350C50}" srcOrd="1" destOrd="0" presId="urn:microsoft.com/office/officeart/2005/8/layout/chevron2"/>
    <dgm:cxn modelId="{9FBCB643-7C18-4AA8-A039-BA8F49137551}" type="presParOf" srcId="{6FE188F3-4EF9-4809-8791-CA9934AF1C94}" destId="{A49413F5-854D-4A6B-82EA-38EC74A2219A}" srcOrd="9" destOrd="0" presId="urn:microsoft.com/office/officeart/2005/8/layout/chevron2"/>
    <dgm:cxn modelId="{B4968AD8-BC5C-4DB8-94DE-B27AC8FC9F95}" type="presParOf" srcId="{6FE188F3-4EF9-4809-8791-CA9934AF1C94}" destId="{08A81FD9-8E59-4B3D-9D2A-8A69A66973A0}" srcOrd="10" destOrd="0" presId="urn:microsoft.com/office/officeart/2005/8/layout/chevron2"/>
    <dgm:cxn modelId="{487FEAE9-4D03-4C36-8FF6-C60291C15AF4}" type="presParOf" srcId="{08A81FD9-8E59-4B3D-9D2A-8A69A66973A0}" destId="{78607D12-389C-454D-8614-9B4B0E029EBF}" srcOrd="0" destOrd="0" presId="urn:microsoft.com/office/officeart/2005/8/layout/chevron2"/>
    <dgm:cxn modelId="{3E06E04C-AA06-4614-B4D5-B0F17AF5539B}" type="presParOf" srcId="{08A81FD9-8E59-4B3D-9D2A-8A69A66973A0}" destId="{1ABCEEAB-39FE-4F50-8A86-BB9CEC1872AA}" srcOrd="1" destOrd="0" presId="urn:microsoft.com/office/officeart/2005/8/layout/chevron2"/>
    <dgm:cxn modelId="{E3EBD5A1-CA31-4962-83F6-BA58688A5562}" type="presParOf" srcId="{6FE188F3-4EF9-4809-8791-CA9934AF1C94}" destId="{94E3BEBD-4E32-488B-BD51-9C459362EFDD}" srcOrd="11" destOrd="0" presId="urn:microsoft.com/office/officeart/2005/8/layout/chevron2"/>
    <dgm:cxn modelId="{F72246C1-DCF0-4E17-8D5C-A28C19D04D4F}" type="presParOf" srcId="{6FE188F3-4EF9-4809-8791-CA9934AF1C94}" destId="{CC24F3A9-52D9-4EF3-87E5-22247A478B0A}" srcOrd="12" destOrd="0" presId="urn:microsoft.com/office/officeart/2005/8/layout/chevron2"/>
    <dgm:cxn modelId="{82404113-A4B2-45C0-A1C7-9EC970364C67}" type="presParOf" srcId="{CC24F3A9-52D9-4EF3-87E5-22247A478B0A}" destId="{C4DDB74C-DA0C-4B69-B818-6EE53D85E68C}" srcOrd="0" destOrd="0" presId="urn:microsoft.com/office/officeart/2005/8/layout/chevron2"/>
    <dgm:cxn modelId="{ABB70A0D-45EC-428C-BF3E-968FA1D37F5A}" type="presParOf" srcId="{CC24F3A9-52D9-4EF3-87E5-22247A478B0A}" destId="{F0F73B9B-B842-4115-9416-16664C8F97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AFDD4-8775-4B07-9E10-C3D0D103A0C9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EE10FE-39A3-4450-8EA9-D3A41D4D4C7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1.</a:t>
          </a:r>
          <a:endParaRPr lang="ru-RU" b="1" dirty="0">
            <a:solidFill>
              <a:srgbClr val="002060"/>
            </a:solidFill>
          </a:endParaRPr>
        </a:p>
      </dgm:t>
    </dgm:pt>
    <dgm:pt modelId="{D581B98E-9BAF-4501-A2A3-1C387C7FD7E2}" type="parTrans" cxnId="{D8115A59-DDA2-4E90-A776-00C25990A463}">
      <dgm:prSet/>
      <dgm:spPr/>
      <dgm:t>
        <a:bodyPr/>
        <a:lstStyle/>
        <a:p>
          <a:endParaRPr lang="ru-RU"/>
        </a:p>
      </dgm:t>
    </dgm:pt>
    <dgm:pt modelId="{A230308D-3F4E-46E9-9AE7-327A1793A3DC}" type="sibTrans" cxnId="{D8115A59-DDA2-4E90-A776-00C25990A463}">
      <dgm:prSet/>
      <dgm:spPr/>
      <dgm:t>
        <a:bodyPr/>
        <a:lstStyle/>
        <a:p>
          <a:endParaRPr lang="ru-RU"/>
        </a:p>
      </dgm:t>
    </dgm:pt>
    <dgm:pt modelId="{04EE93E4-3977-4342-ADEB-E487EC8693C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Продолжить апробацию программы по формированию технологической и информационной компетентности дошкольников средствами познавательно- исследовательской деятельности.</a:t>
          </a:r>
          <a:endParaRPr lang="ru-RU" dirty="0"/>
        </a:p>
      </dgm:t>
    </dgm:pt>
    <dgm:pt modelId="{04EA8A14-4A5A-4478-95F9-9FCF77B5663B}" type="parTrans" cxnId="{311967FC-99F0-4350-93B7-7221FC8871B0}">
      <dgm:prSet/>
      <dgm:spPr/>
      <dgm:t>
        <a:bodyPr/>
        <a:lstStyle/>
        <a:p>
          <a:endParaRPr lang="ru-RU"/>
        </a:p>
      </dgm:t>
    </dgm:pt>
    <dgm:pt modelId="{E9913D93-5390-433D-AAB4-051BFA6E3B5B}" type="sibTrans" cxnId="{311967FC-99F0-4350-93B7-7221FC8871B0}">
      <dgm:prSet/>
      <dgm:spPr/>
      <dgm:t>
        <a:bodyPr/>
        <a:lstStyle/>
        <a:p>
          <a:endParaRPr lang="ru-RU"/>
        </a:p>
      </dgm:t>
    </dgm:pt>
    <dgm:pt modelId="{5F924E2C-0641-4D8A-B554-A0708E7A0AA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2.</a:t>
          </a:r>
          <a:endParaRPr lang="ru-RU" b="1" dirty="0">
            <a:solidFill>
              <a:srgbClr val="002060"/>
            </a:solidFill>
          </a:endParaRPr>
        </a:p>
      </dgm:t>
    </dgm:pt>
    <dgm:pt modelId="{B087C286-3AF7-46F4-BFE7-9D3410522A8F}" type="parTrans" cxnId="{CC76C277-22CA-4224-A716-514A17DED612}">
      <dgm:prSet/>
      <dgm:spPr/>
      <dgm:t>
        <a:bodyPr/>
        <a:lstStyle/>
        <a:p>
          <a:endParaRPr lang="ru-RU"/>
        </a:p>
      </dgm:t>
    </dgm:pt>
    <dgm:pt modelId="{15BCF934-559C-49F9-931F-FB415AFBB248}" type="sibTrans" cxnId="{CC76C277-22CA-4224-A716-514A17DED612}">
      <dgm:prSet/>
      <dgm:spPr/>
      <dgm:t>
        <a:bodyPr/>
        <a:lstStyle/>
        <a:p>
          <a:endParaRPr lang="ru-RU"/>
        </a:p>
      </dgm:t>
    </dgm:pt>
    <dgm:pt modelId="{2085C230-FEB9-4DFF-9D0E-5A3046961E2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Разработать и апробировать тематический план познавательно- исследовательской деятельности  с детьми старшего дошкольного возраста в специально созданной образовательной среде.</a:t>
          </a:r>
          <a:endParaRPr lang="ru-RU" dirty="0"/>
        </a:p>
      </dgm:t>
    </dgm:pt>
    <dgm:pt modelId="{DB6DDF8E-2303-44AA-808F-2C87682D55E1}" type="parTrans" cxnId="{52CA2047-BC5B-45F8-8438-B250D0C0B53E}">
      <dgm:prSet/>
      <dgm:spPr/>
      <dgm:t>
        <a:bodyPr/>
        <a:lstStyle/>
        <a:p>
          <a:endParaRPr lang="ru-RU"/>
        </a:p>
      </dgm:t>
    </dgm:pt>
    <dgm:pt modelId="{DB38167C-76D1-4337-9111-05922224AE78}" type="sibTrans" cxnId="{52CA2047-BC5B-45F8-8438-B250D0C0B53E}">
      <dgm:prSet/>
      <dgm:spPr/>
      <dgm:t>
        <a:bodyPr/>
        <a:lstStyle/>
        <a:p>
          <a:endParaRPr lang="ru-RU"/>
        </a:p>
      </dgm:t>
    </dgm:pt>
    <dgm:pt modelId="{284E2402-A8D8-461D-AF7A-73C216124B1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3.</a:t>
          </a:r>
          <a:endParaRPr lang="ru-RU" b="1" dirty="0">
            <a:solidFill>
              <a:srgbClr val="002060"/>
            </a:solidFill>
          </a:endParaRPr>
        </a:p>
      </dgm:t>
    </dgm:pt>
    <dgm:pt modelId="{1CF0DEF7-01BD-412C-8375-F04D7118E520}" type="parTrans" cxnId="{2368C168-1A01-43E4-A8ED-89BDF0F6368D}">
      <dgm:prSet/>
      <dgm:spPr/>
      <dgm:t>
        <a:bodyPr/>
        <a:lstStyle/>
        <a:p>
          <a:endParaRPr lang="ru-RU"/>
        </a:p>
      </dgm:t>
    </dgm:pt>
    <dgm:pt modelId="{52BD9328-8167-4872-865D-B41BDC0D4A46}" type="sibTrans" cxnId="{2368C168-1A01-43E4-A8ED-89BDF0F6368D}">
      <dgm:prSet/>
      <dgm:spPr/>
      <dgm:t>
        <a:bodyPr/>
        <a:lstStyle/>
        <a:p>
          <a:endParaRPr lang="ru-RU"/>
        </a:p>
      </dgm:t>
    </dgm:pt>
    <dgm:pt modelId="{27069B87-0731-49CF-80CF-C9C896F6EFE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Разработать и апробировать критерии диагностики сформированности </a:t>
          </a:r>
          <a:r>
            <a:rPr lang="ru-RU" b="1" i="1" dirty="0" smtClean="0">
              <a:solidFill>
                <a:srgbClr val="002060"/>
              </a:solidFill>
            </a:rPr>
            <a:t>технологической и информационной</a:t>
          </a:r>
          <a:r>
            <a:rPr lang="ru-RU" b="1" dirty="0" smtClean="0">
              <a:solidFill>
                <a:srgbClr val="002060"/>
              </a:solidFill>
            </a:rPr>
            <a:t> компетентностей детей старшего дошкольного возраста.</a:t>
          </a:r>
          <a:endParaRPr lang="ru-RU" dirty="0"/>
        </a:p>
      </dgm:t>
    </dgm:pt>
    <dgm:pt modelId="{4A7B3E65-56BE-4D56-9144-A9CCB97477D1}" type="parTrans" cxnId="{CAA35E84-CDAA-4C74-8C6B-3B0FC74A08B4}">
      <dgm:prSet/>
      <dgm:spPr/>
      <dgm:t>
        <a:bodyPr/>
        <a:lstStyle/>
        <a:p>
          <a:endParaRPr lang="ru-RU"/>
        </a:p>
      </dgm:t>
    </dgm:pt>
    <dgm:pt modelId="{3F6A00E6-0E4B-42E1-A531-1CB6BF03689C}" type="sibTrans" cxnId="{CAA35E84-CDAA-4C74-8C6B-3B0FC74A08B4}">
      <dgm:prSet/>
      <dgm:spPr/>
      <dgm:t>
        <a:bodyPr/>
        <a:lstStyle/>
        <a:p>
          <a:endParaRPr lang="ru-RU"/>
        </a:p>
      </dgm:t>
    </dgm:pt>
    <dgm:pt modelId="{40BA1912-2595-4AB3-86CA-2C95C673E0A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4.</a:t>
          </a:r>
          <a:endParaRPr lang="ru-RU" dirty="0"/>
        </a:p>
      </dgm:t>
    </dgm:pt>
    <dgm:pt modelId="{AB064B12-E5E0-4E1E-94DA-6D282B44A8DD}" type="parTrans" cxnId="{43C83B9D-C3AD-46B1-AAB3-0B0FC7A98A18}">
      <dgm:prSet/>
      <dgm:spPr/>
      <dgm:t>
        <a:bodyPr/>
        <a:lstStyle/>
        <a:p>
          <a:endParaRPr lang="ru-RU"/>
        </a:p>
      </dgm:t>
    </dgm:pt>
    <dgm:pt modelId="{2A3B27D1-34C5-4166-BE30-331FB1FBC0F7}" type="sibTrans" cxnId="{43C83B9D-C3AD-46B1-AAB3-0B0FC7A98A18}">
      <dgm:prSet/>
      <dgm:spPr/>
      <dgm:t>
        <a:bodyPr/>
        <a:lstStyle/>
        <a:p>
          <a:endParaRPr lang="ru-RU"/>
        </a:p>
      </dgm:t>
    </dgm:pt>
    <dgm:pt modelId="{627FB19E-2403-4012-9B78-8AA213B7F866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Апробация новых форм взаимодействия с родителями в виде семейных исследовательских мини- проектов, для формирования </a:t>
          </a:r>
          <a:r>
            <a:rPr lang="ru-RU" b="1" i="1" smtClean="0">
              <a:solidFill>
                <a:srgbClr val="002060"/>
              </a:solidFill>
            </a:rPr>
            <a:t>технологической и информационной</a:t>
          </a:r>
          <a:r>
            <a:rPr lang="ru-RU" b="1" smtClean="0">
              <a:solidFill>
                <a:srgbClr val="002060"/>
              </a:solidFill>
            </a:rPr>
            <a:t> компетентностей детей старшего дошкольного возраста.</a:t>
          </a:r>
          <a:endParaRPr lang="ru-RU"/>
        </a:p>
      </dgm:t>
    </dgm:pt>
    <dgm:pt modelId="{9B492883-1A0D-4528-A689-6A4FBD16F6C6}" type="parTrans" cxnId="{7BF7FEF8-63CC-41A8-97FF-0CF3321599D9}">
      <dgm:prSet/>
      <dgm:spPr/>
      <dgm:t>
        <a:bodyPr/>
        <a:lstStyle/>
        <a:p>
          <a:endParaRPr lang="ru-RU"/>
        </a:p>
      </dgm:t>
    </dgm:pt>
    <dgm:pt modelId="{2E7A4ABE-CA4E-4797-9D41-DB2A57536A5E}" type="sibTrans" cxnId="{7BF7FEF8-63CC-41A8-97FF-0CF3321599D9}">
      <dgm:prSet/>
      <dgm:spPr/>
      <dgm:t>
        <a:bodyPr/>
        <a:lstStyle/>
        <a:p>
          <a:endParaRPr lang="ru-RU"/>
        </a:p>
      </dgm:t>
    </dgm:pt>
    <dgm:pt modelId="{7093E017-3C7A-4E98-A9BA-7C1785EEB62C}" type="pres">
      <dgm:prSet presAssocID="{513AFDD4-8775-4B07-9E10-C3D0D103A0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BBC1-176E-42DF-B85D-17214353281D}" type="pres">
      <dgm:prSet presAssocID="{4AEE10FE-39A3-4450-8EA9-D3A41D4D4C75}" presName="composite" presStyleCnt="0"/>
      <dgm:spPr/>
    </dgm:pt>
    <dgm:pt modelId="{047DD257-53E4-4E39-88D4-4D6FF2A7CF5E}" type="pres">
      <dgm:prSet presAssocID="{4AEE10FE-39A3-4450-8EA9-D3A41D4D4C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EC7F6-619F-427C-969A-65C6708B85A5}" type="pres">
      <dgm:prSet presAssocID="{4AEE10FE-39A3-4450-8EA9-D3A41D4D4C75}" presName="descendantText" presStyleLbl="alignAcc1" presStyleIdx="0" presStyleCnt="4" custScaleY="145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4B1D8-EC4D-4046-AE34-2326386DEDEC}" type="pres">
      <dgm:prSet presAssocID="{A230308D-3F4E-46E9-9AE7-327A1793A3DC}" presName="sp" presStyleCnt="0"/>
      <dgm:spPr/>
    </dgm:pt>
    <dgm:pt modelId="{CE47AF92-EC7D-49D8-9D61-62C5464CEC07}" type="pres">
      <dgm:prSet presAssocID="{5F924E2C-0641-4D8A-B554-A0708E7A0AA8}" presName="composite" presStyleCnt="0"/>
      <dgm:spPr/>
    </dgm:pt>
    <dgm:pt modelId="{0E7DBFC0-2413-40EC-9B3C-78CE0F2137BA}" type="pres">
      <dgm:prSet presAssocID="{5F924E2C-0641-4D8A-B554-A0708E7A0AA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2BD02-380A-422D-ADEE-80B6FFB4F167}" type="pres">
      <dgm:prSet presAssocID="{5F924E2C-0641-4D8A-B554-A0708E7A0AA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D512E-E16A-445B-8125-3970D43E1D3E}" type="pres">
      <dgm:prSet presAssocID="{15BCF934-559C-49F9-931F-FB415AFBB248}" presName="sp" presStyleCnt="0"/>
      <dgm:spPr/>
    </dgm:pt>
    <dgm:pt modelId="{E861BCB3-8A0B-4DDC-BC38-C40265E7B819}" type="pres">
      <dgm:prSet presAssocID="{284E2402-A8D8-461D-AF7A-73C216124B1B}" presName="composite" presStyleCnt="0"/>
      <dgm:spPr/>
    </dgm:pt>
    <dgm:pt modelId="{9BF833EA-D1F7-498E-93F2-EB715FD8D6FC}" type="pres">
      <dgm:prSet presAssocID="{284E2402-A8D8-461D-AF7A-73C216124B1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19920-5F5E-4FBF-866A-FDD725CADBFA}" type="pres">
      <dgm:prSet presAssocID="{284E2402-A8D8-461D-AF7A-73C216124B1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E8FB6-3776-424E-85C6-DCB5B6D3C1B3}" type="pres">
      <dgm:prSet presAssocID="{52BD9328-8167-4872-865D-B41BDC0D4A46}" presName="sp" presStyleCnt="0"/>
      <dgm:spPr/>
    </dgm:pt>
    <dgm:pt modelId="{F8BD9018-80C7-448D-B27A-931A85A7A2AB}" type="pres">
      <dgm:prSet presAssocID="{40BA1912-2595-4AB3-86CA-2C95C673E0A1}" presName="composite" presStyleCnt="0"/>
      <dgm:spPr/>
    </dgm:pt>
    <dgm:pt modelId="{1B25338D-07A7-4233-9C4E-34B512CF5738}" type="pres">
      <dgm:prSet presAssocID="{40BA1912-2595-4AB3-86CA-2C95C673E0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5B3A9-A34C-4B19-8903-C45A4C7B04DA}" type="pres">
      <dgm:prSet presAssocID="{40BA1912-2595-4AB3-86CA-2C95C673E0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17717-59EF-4050-A48A-FD7B2C2861E5}" type="presOf" srcId="{5F924E2C-0641-4D8A-B554-A0708E7A0AA8}" destId="{0E7DBFC0-2413-40EC-9B3C-78CE0F2137BA}" srcOrd="0" destOrd="0" presId="urn:microsoft.com/office/officeart/2005/8/layout/chevron2"/>
    <dgm:cxn modelId="{7BF7FEF8-63CC-41A8-97FF-0CF3321599D9}" srcId="{40BA1912-2595-4AB3-86CA-2C95C673E0A1}" destId="{627FB19E-2403-4012-9B78-8AA213B7F866}" srcOrd="0" destOrd="0" parTransId="{9B492883-1A0D-4528-A689-6A4FBD16F6C6}" sibTransId="{2E7A4ABE-CA4E-4797-9D41-DB2A57536A5E}"/>
    <dgm:cxn modelId="{43C83B9D-C3AD-46B1-AAB3-0B0FC7A98A18}" srcId="{513AFDD4-8775-4B07-9E10-C3D0D103A0C9}" destId="{40BA1912-2595-4AB3-86CA-2C95C673E0A1}" srcOrd="3" destOrd="0" parTransId="{AB064B12-E5E0-4E1E-94DA-6D282B44A8DD}" sibTransId="{2A3B27D1-34C5-4166-BE30-331FB1FBC0F7}"/>
    <dgm:cxn modelId="{A75F5A71-EEB4-41E2-8F70-D0ED5CE40534}" type="presOf" srcId="{2085C230-FEB9-4DFF-9D0E-5A3046961E2C}" destId="{2DE2BD02-380A-422D-ADEE-80B6FFB4F167}" srcOrd="0" destOrd="0" presId="urn:microsoft.com/office/officeart/2005/8/layout/chevron2"/>
    <dgm:cxn modelId="{41F5704B-E481-4F18-8725-49EFDF680F52}" type="presOf" srcId="{284E2402-A8D8-461D-AF7A-73C216124B1B}" destId="{9BF833EA-D1F7-498E-93F2-EB715FD8D6FC}" srcOrd="0" destOrd="0" presId="urn:microsoft.com/office/officeart/2005/8/layout/chevron2"/>
    <dgm:cxn modelId="{1DD7C2C8-7BDA-4E5C-AB80-1EFB29D1D6A4}" type="presOf" srcId="{513AFDD4-8775-4B07-9E10-C3D0D103A0C9}" destId="{7093E017-3C7A-4E98-A9BA-7C1785EEB62C}" srcOrd="0" destOrd="0" presId="urn:microsoft.com/office/officeart/2005/8/layout/chevron2"/>
    <dgm:cxn modelId="{A5DBFFE9-D6E1-447B-920C-97DCC6B919D3}" type="presOf" srcId="{40BA1912-2595-4AB3-86CA-2C95C673E0A1}" destId="{1B25338D-07A7-4233-9C4E-34B512CF5738}" srcOrd="0" destOrd="0" presId="urn:microsoft.com/office/officeart/2005/8/layout/chevron2"/>
    <dgm:cxn modelId="{CAA35E84-CDAA-4C74-8C6B-3B0FC74A08B4}" srcId="{284E2402-A8D8-461D-AF7A-73C216124B1B}" destId="{27069B87-0731-49CF-80CF-C9C896F6EFE7}" srcOrd="0" destOrd="0" parTransId="{4A7B3E65-56BE-4D56-9144-A9CCB97477D1}" sibTransId="{3F6A00E6-0E4B-42E1-A531-1CB6BF03689C}"/>
    <dgm:cxn modelId="{311967FC-99F0-4350-93B7-7221FC8871B0}" srcId="{4AEE10FE-39A3-4450-8EA9-D3A41D4D4C75}" destId="{04EE93E4-3977-4342-ADEB-E487EC8693CC}" srcOrd="0" destOrd="0" parTransId="{04EA8A14-4A5A-4478-95F9-9FCF77B5663B}" sibTransId="{E9913D93-5390-433D-AAB4-051BFA6E3B5B}"/>
    <dgm:cxn modelId="{D8115A59-DDA2-4E90-A776-00C25990A463}" srcId="{513AFDD4-8775-4B07-9E10-C3D0D103A0C9}" destId="{4AEE10FE-39A3-4450-8EA9-D3A41D4D4C75}" srcOrd="0" destOrd="0" parTransId="{D581B98E-9BAF-4501-A2A3-1C387C7FD7E2}" sibTransId="{A230308D-3F4E-46E9-9AE7-327A1793A3DC}"/>
    <dgm:cxn modelId="{E07EC8CE-5E5C-4136-BE85-199E34A3E4B7}" type="presOf" srcId="{04EE93E4-3977-4342-ADEB-E487EC8693CC}" destId="{588EC7F6-619F-427C-969A-65C6708B85A5}" srcOrd="0" destOrd="0" presId="urn:microsoft.com/office/officeart/2005/8/layout/chevron2"/>
    <dgm:cxn modelId="{693B5FD9-4CB7-4675-A2B9-D6BD3D203A68}" type="presOf" srcId="{627FB19E-2403-4012-9B78-8AA213B7F866}" destId="{17E5B3A9-A34C-4B19-8903-C45A4C7B04DA}" srcOrd="0" destOrd="0" presId="urn:microsoft.com/office/officeart/2005/8/layout/chevron2"/>
    <dgm:cxn modelId="{2368C168-1A01-43E4-A8ED-89BDF0F6368D}" srcId="{513AFDD4-8775-4B07-9E10-C3D0D103A0C9}" destId="{284E2402-A8D8-461D-AF7A-73C216124B1B}" srcOrd="2" destOrd="0" parTransId="{1CF0DEF7-01BD-412C-8375-F04D7118E520}" sibTransId="{52BD9328-8167-4872-865D-B41BDC0D4A46}"/>
    <dgm:cxn modelId="{52CA2047-BC5B-45F8-8438-B250D0C0B53E}" srcId="{5F924E2C-0641-4D8A-B554-A0708E7A0AA8}" destId="{2085C230-FEB9-4DFF-9D0E-5A3046961E2C}" srcOrd="0" destOrd="0" parTransId="{DB6DDF8E-2303-44AA-808F-2C87682D55E1}" sibTransId="{DB38167C-76D1-4337-9111-05922224AE78}"/>
    <dgm:cxn modelId="{CC76C277-22CA-4224-A716-514A17DED612}" srcId="{513AFDD4-8775-4B07-9E10-C3D0D103A0C9}" destId="{5F924E2C-0641-4D8A-B554-A0708E7A0AA8}" srcOrd="1" destOrd="0" parTransId="{B087C286-3AF7-46F4-BFE7-9D3410522A8F}" sibTransId="{15BCF934-559C-49F9-931F-FB415AFBB248}"/>
    <dgm:cxn modelId="{B4BCC805-884B-4776-B293-E6BB9164050F}" type="presOf" srcId="{27069B87-0731-49CF-80CF-C9C896F6EFE7}" destId="{20B19920-5F5E-4FBF-866A-FDD725CADBFA}" srcOrd="0" destOrd="0" presId="urn:microsoft.com/office/officeart/2005/8/layout/chevron2"/>
    <dgm:cxn modelId="{D8F84D46-5C1E-4FB5-A611-FEAB1766CBEF}" type="presOf" srcId="{4AEE10FE-39A3-4450-8EA9-D3A41D4D4C75}" destId="{047DD257-53E4-4E39-88D4-4D6FF2A7CF5E}" srcOrd="0" destOrd="0" presId="urn:microsoft.com/office/officeart/2005/8/layout/chevron2"/>
    <dgm:cxn modelId="{390679AF-6383-42BF-BE05-9A69D14C0CDB}" type="presParOf" srcId="{7093E017-3C7A-4E98-A9BA-7C1785EEB62C}" destId="{2E7FBBC1-176E-42DF-B85D-17214353281D}" srcOrd="0" destOrd="0" presId="urn:microsoft.com/office/officeart/2005/8/layout/chevron2"/>
    <dgm:cxn modelId="{39D05AC0-174D-4AB3-AA25-DBB842FD8731}" type="presParOf" srcId="{2E7FBBC1-176E-42DF-B85D-17214353281D}" destId="{047DD257-53E4-4E39-88D4-4D6FF2A7CF5E}" srcOrd="0" destOrd="0" presId="urn:microsoft.com/office/officeart/2005/8/layout/chevron2"/>
    <dgm:cxn modelId="{2C601764-2BD5-43D2-917C-FCDC50A48D43}" type="presParOf" srcId="{2E7FBBC1-176E-42DF-B85D-17214353281D}" destId="{588EC7F6-619F-427C-969A-65C6708B85A5}" srcOrd="1" destOrd="0" presId="urn:microsoft.com/office/officeart/2005/8/layout/chevron2"/>
    <dgm:cxn modelId="{87DA7488-7A65-4962-8C91-E621EE623910}" type="presParOf" srcId="{7093E017-3C7A-4E98-A9BA-7C1785EEB62C}" destId="{A094B1D8-EC4D-4046-AE34-2326386DEDEC}" srcOrd="1" destOrd="0" presId="urn:microsoft.com/office/officeart/2005/8/layout/chevron2"/>
    <dgm:cxn modelId="{248FF60C-341A-4519-986B-0D79CEC2495A}" type="presParOf" srcId="{7093E017-3C7A-4E98-A9BA-7C1785EEB62C}" destId="{CE47AF92-EC7D-49D8-9D61-62C5464CEC07}" srcOrd="2" destOrd="0" presId="urn:microsoft.com/office/officeart/2005/8/layout/chevron2"/>
    <dgm:cxn modelId="{576FEA1C-AC01-4506-B5C4-FFFB549A1C41}" type="presParOf" srcId="{CE47AF92-EC7D-49D8-9D61-62C5464CEC07}" destId="{0E7DBFC0-2413-40EC-9B3C-78CE0F2137BA}" srcOrd="0" destOrd="0" presId="urn:microsoft.com/office/officeart/2005/8/layout/chevron2"/>
    <dgm:cxn modelId="{FDBDC499-C9D9-4AE5-98D3-6D55ED07BEE9}" type="presParOf" srcId="{CE47AF92-EC7D-49D8-9D61-62C5464CEC07}" destId="{2DE2BD02-380A-422D-ADEE-80B6FFB4F167}" srcOrd="1" destOrd="0" presId="urn:microsoft.com/office/officeart/2005/8/layout/chevron2"/>
    <dgm:cxn modelId="{D5D05AE7-B03C-4700-A671-A8A55B001A82}" type="presParOf" srcId="{7093E017-3C7A-4E98-A9BA-7C1785EEB62C}" destId="{327D512E-E16A-445B-8125-3970D43E1D3E}" srcOrd="3" destOrd="0" presId="urn:microsoft.com/office/officeart/2005/8/layout/chevron2"/>
    <dgm:cxn modelId="{24BA5184-1AAD-41CE-82A8-303CB069C1DF}" type="presParOf" srcId="{7093E017-3C7A-4E98-A9BA-7C1785EEB62C}" destId="{E861BCB3-8A0B-4DDC-BC38-C40265E7B819}" srcOrd="4" destOrd="0" presId="urn:microsoft.com/office/officeart/2005/8/layout/chevron2"/>
    <dgm:cxn modelId="{CB617C2C-7FE0-44F7-B684-B982314C4A5D}" type="presParOf" srcId="{E861BCB3-8A0B-4DDC-BC38-C40265E7B819}" destId="{9BF833EA-D1F7-498E-93F2-EB715FD8D6FC}" srcOrd="0" destOrd="0" presId="urn:microsoft.com/office/officeart/2005/8/layout/chevron2"/>
    <dgm:cxn modelId="{F6CDFC24-2EE8-43B3-9428-EE4AEA7F332E}" type="presParOf" srcId="{E861BCB3-8A0B-4DDC-BC38-C40265E7B819}" destId="{20B19920-5F5E-4FBF-866A-FDD725CADBFA}" srcOrd="1" destOrd="0" presId="urn:microsoft.com/office/officeart/2005/8/layout/chevron2"/>
    <dgm:cxn modelId="{A34FB9AF-635B-433B-9D18-494E3FB466AE}" type="presParOf" srcId="{7093E017-3C7A-4E98-A9BA-7C1785EEB62C}" destId="{E29E8FB6-3776-424E-85C6-DCB5B6D3C1B3}" srcOrd="5" destOrd="0" presId="urn:microsoft.com/office/officeart/2005/8/layout/chevron2"/>
    <dgm:cxn modelId="{E3CADE81-C232-467D-956D-D11316C4A17E}" type="presParOf" srcId="{7093E017-3C7A-4E98-A9BA-7C1785EEB62C}" destId="{F8BD9018-80C7-448D-B27A-931A85A7A2AB}" srcOrd="6" destOrd="0" presId="urn:microsoft.com/office/officeart/2005/8/layout/chevron2"/>
    <dgm:cxn modelId="{042B4F7B-8B26-4D53-B573-1F39774D52A2}" type="presParOf" srcId="{F8BD9018-80C7-448D-B27A-931A85A7A2AB}" destId="{1B25338D-07A7-4233-9C4E-34B512CF5738}" srcOrd="0" destOrd="0" presId="urn:microsoft.com/office/officeart/2005/8/layout/chevron2"/>
    <dgm:cxn modelId="{9DE0F9CC-B396-4BF2-8F6D-4A7FD8CC3DE2}" type="presParOf" srcId="{F8BD9018-80C7-448D-B27A-931A85A7A2AB}" destId="{17E5B3A9-A34C-4B19-8903-C45A4C7B04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BBF4C-1B07-4948-9ABE-8B15AAAF70C9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F6969C-23A9-4721-8B4E-4FE90026456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СТРУКТУРА ПРОГРАММЫ</a:t>
          </a:r>
        </a:p>
      </dgm:t>
    </dgm:pt>
    <dgm:pt modelId="{8E35C405-2C92-4C7E-A793-775E0B9F0B8F}" type="parTrans" cxnId="{6AC25EC5-0047-4CA6-8E63-EE52E3870E51}">
      <dgm:prSet/>
      <dgm:spPr/>
      <dgm:t>
        <a:bodyPr/>
        <a:lstStyle/>
        <a:p>
          <a:endParaRPr lang="ru-RU"/>
        </a:p>
      </dgm:t>
    </dgm:pt>
    <dgm:pt modelId="{E876EA31-DF0D-4609-8C68-03173E13AA88}" type="sibTrans" cxnId="{6AC25EC5-0047-4CA6-8E63-EE52E3870E51}">
      <dgm:prSet/>
      <dgm:spPr/>
      <dgm:t>
        <a:bodyPr/>
        <a:lstStyle/>
        <a:p>
          <a:endParaRPr lang="ru-RU"/>
        </a:p>
      </dgm:t>
    </dgm:pt>
    <dgm:pt modelId="{600A6082-40ED-4EA7-9062-9089FD35CD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Образовательный модуль</a:t>
          </a:r>
        </a:p>
        <a:p>
          <a:r>
            <a:rPr lang="ru-RU" sz="1800" b="1" dirty="0" smtClean="0">
              <a:solidFill>
                <a:schemeClr val="bg1"/>
              </a:solidFill>
            </a:rPr>
            <a:t>«Экспериментируй- ка»</a:t>
          </a:r>
          <a:endParaRPr lang="ru-RU" sz="1800" b="1" dirty="0">
            <a:solidFill>
              <a:schemeClr val="bg1"/>
            </a:solidFill>
          </a:endParaRPr>
        </a:p>
      </dgm:t>
    </dgm:pt>
    <dgm:pt modelId="{5DE19A71-73EF-4A45-BAEE-1318CF3740C8}" type="parTrans" cxnId="{92407201-3366-4282-B174-C5523119AF1D}">
      <dgm:prSet/>
      <dgm:spPr/>
      <dgm:t>
        <a:bodyPr/>
        <a:lstStyle/>
        <a:p>
          <a:endParaRPr lang="ru-RU"/>
        </a:p>
      </dgm:t>
    </dgm:pt>
    <dgm:pt modelId="{8F43271A-5944-46D8-9292-51D9096A807B}" type="sibTrans" cxnId="{92407201-3366-4282-B174-C5523119AF1D}">
      <dgm:prSet/>
      <dgm:spPr/>
      <dgm:t>
        <a:bodyPr/>
        <a:lstStyle/>
        <a:p>
          <a:endParaRPr lang="ru-RU"/>
        </a:p>
      </dgm:t>
    </dgm:pt>
    <dgm:pt modelId="{5DA3E285-557E-4286-A4ED-543C924BDC1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Образовательный модуль «Познавай-ка»</a:t>
          </a:r>
          <a:endParaRPr lang="ru-RU" sz="1800" b="1" dirty="0">
            <a:solidFill>
              <a:schemeClr val="bg1"/>
            </a:solidFill>
          </a:endParaRPr>
        </a:p>
      </dgm:t>
    </dgm:pt>
    <dgm:pt modelId="{A5EDDA52-69C0-462D-9E41-0095E4B5F640}" type="parTrans" cxnId="{514AD9B9-9538-4FF5-907D-1384C2D58CFF}">
      <dgm:prSet/>
      <dgm:spPr/>
      <dgm:t>
        <a:bodyPr/>
        <a:lstStyle/>
        <a:p>
          <a:endParaRPr lang="ru-RU"/>
        </a:p>
      </dgm:t>
    </dgm:pt>
    <dgm:pt modelId="{1A14C878-28DA-4BE0-B6CF-1CF404803FBD}" type="sibTrans" cxnId="{514AD9B9-9538-4FF5-907D-1384C2D58CFF}">
      <dgm:prSet/>
      <dgm:spPr/>
      <dgm:t>
        <a:bodyPr/>
        <a:lstStyle/>
        <a:p>
          <a:endParaRPr lang="ru-RU"/>
        </a:p>
      </dgm:t>
    </dgm:pt>
    <dgm:pt modelId="{C1FC648F-3209-463B-AC5D-1A82AF7630B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Образовательный модуль</a:t>
          </a:r>
        </a:p>
        <a:p>
          <a:r>
            <a:rPr lang="ru-RU" sz="1800" b="1" dirty="0" smtClean="0">
              <a:solidFill>
                <a:schemeClr val="bg1"/>
              </a:solidFill>
            </a:rPr>
            <a:t>«Наблюдай-ка»</a:t>
          </a:r>
          <a:endParaRPr lang="ru-RU" sz="1800" b="1" dirty="0">
            <a:solidFill>
              <a:schemeClr val="bg1"/>
            </a:solidFill>
          </a:endParaRPr>
        </a:p>
      </dgm:t>
    </dgm:pt>
    <dgm:pt modelId="{A4551874-483F-4CF3-9CC1-B7B6DB063A17}" type="parTrans" cxnId="{674DAA64-AACD-4A43-8BA1-6C7916251C59}">
      <dgm:prSet/>
      <dgm:spPr/>
      <dgm:t>
        <a:bodyPr/>
        <a:lstStyle/>
        <a:p>
          <a:endParaRPr lang="ru-RU"/>
        </a:p>
      </dgm:t>
    </dgm:pt>
    <dgm:pt modelId="{830E92FB-8AB5-4E84-82F3-571D493B5A36}" type="sibTrans" cxnId="{674DAA64-AACD-4A43-8BA1-6C7916251C59}">
      <dgm:prSet/>
      <dgm:spPr/>
      <dgm:t>
        <a:bodyPr/>
        <a:lstStyle/>
        <a:p>
          <a:endParaRPr lang="ru-RU"/>
        </a:p>
      </dgm:t>
    </dgm:pt>
    <dgm:pt modelId="{2C5C98F2-68FA-48BA-BB1C-BA81F50499F2}" type="pres">
      <dgm:prSet presAssocID="{C4BBBF4C-1B07-4948-9ABE-8B15AAAF70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82178E-9FFC-42F0-9A23-5466CB84B00E}" type="pres">
      <dgm:prSet presAssocID="{C8F6969C-23A9-4721-8B4E-4FE90026456C}" presName="centerShape" presStyleLbl="node0" presStyleIdx="0" presStyleCnt="1" custScaleX="136618" custScaleY="121943" custLinFactNeighborX="-1552" custLinFactNeighborY="-1260"/>
      <dgm:spPr/>
      <dgm:t>
        <a:bodyPr/>
        <a:lstStyle/>
        <a:p>
          <a:endParaRPr lang="ru-RU"/>
        </a:p>
      </dgm:t>
    </dgm:pt>
    <dgm:pt modelId="{4AD470AE-0B16-46F9-A77B-C501A0B923DE}" type="pres">
      <dgm:prSet presAssocID="{600A6082-40ED-4EA7-9062-9089FD35CD97}" presName="node" presStyleLbl="node1" presStyleIdx="0" presStyleCnt="3" custScaleX="167868" custScaleY="13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44171-A8BF-4F87-BD8F-836BBF8A64F3}" type="pres">
      <dgm:prSet presAssocID="{600A6082-40ED-4EA7-9062-9089FD35CD97}" presName="dummy" presStyleCnt="0"/>
      <dgm:spPr/>
    </dgm:pt>
    <dgm:pt modelId="{DB478717-177A-4734-AF93-BD23D82178EC}" type="pres">
      <dgm:prSet presAssocID="{8F43271A-5944-46D8-9292-51D9096A807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84FA802-26DF-448B-B176-0F1C161042C7}" type="pres">
      <dgm:prSet presAssocID="{5DA3E285-557E-4286-A4ED-543C924BDC1E}" presName="node" presStyleLbl="node1" presStyleIdx="1" presStyleCnt="3" custScaleX="158958" custScaleY="137469" custRadScaleRad="98878" custRadScaleInc="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CB31-A717-49F2-BD9D-CA567181532F}" type="pres">
      <dgm:prSet presAssocID="{5DA3E285-557E-4286-A4ED-543C924BDC1E}" presName="dummy" presStyleCnt="0"/>
      <dgm:spPr/>
    </dgm:pt>
    <dgm:pt modelId="{2DC7A123-47CB-4174-9791-7A73F8BFEB29}" type="pres">
      <dgm:prSet presAssocID="{1A14C878-28DA-4BE0-B6CF-1CF404803FB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3686221-86B9-4D9E-A2C4-08B25F6DCBB2}" type="pres">
      <dgm:prSet presAssocID="{C1FC648F-3209-463B-AC5D-1A82AF7630BC}" presName="node" presStyleLbl="node1" presStyleIdx="2" presStyleCnt="3" custScaleX="156128" custScaleY="140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A4FB6-2FA7-4649-8555-D30889789A58}" type="pres">
      <dgm:prSet presAssocID="{C1FC648F-3209-463B-AC5D-1A82AF7630BC}" presName="dummy" presStyleCnt="0"/>
      <dgm:spPr/>
    </dgm:pt>
    <dgm:pt modelId="{1678796C-D80C-4D78-9EFC-72AE185B0F1D}" type="pres">
      <dgm:prSet presAssocID="{830E92FB-8AB5-4E84-82F3-571D493B5A36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14AD9B9-9538-4FF5-907D-1384C2D58CFF}" srcId="{C8F6969C-23A9-4721-8B4E-4FE90026456C}" destId="{5DA3E285-557E-4286-A4ED-543C924BDC1E}" srcOrd="1" destOrd="0" parTransId="{A5EDDA52-69C0-462D-9E41-0095E4B5F640}" sibTransId="{1A14C878-28DA-4BE0-B6CF-1CF404803FBD}"/>
    <dgm:cxn modelId="{0523DB30-51BA-47DF-AF8C-6C7E7F6ECA2F}" type="presOf" srcId="{C8F6969C-23A9-4721-8B4E-4FE90026456C}" destId="{D382178E-9FFC-42F0-9A23-5466CB84B00E}" srcOrd="0" destOrd="0" presId="urn:microsoft.com/office/officeart/2005/8/layout/radial6"/>
    <dgm:cxn modelId="{674DAA64-AACD-4A43-8BA1-6C7916251C59}" srcId="{C8F6969C-23A9-4721-8B4E-4FE90026456C}" destId="{C1FC648F-3209-463B-AC5D-1A82AF7630BC}" srcOrd="2" destOrd="0" parTransId="{A4551874-483F-4CF3-9CC1-B7B6DB063A17}" sibTransId="{830E92FB-8AB5-4E84-82F3-571D493B5A36}"/>
    <dgm:cxn modelId="{8573D6C0-B0B1-411B-A99C-B1BF0B3B6FDD}" type="presOf" srcId="{600A6082-40ED-4EA7-9062-9089FD35CD97}" destId="{4AD470AE-0B16-46F9-A77B-C501A0B923DE}" srcOrd="0" destOrd="0" presId="urn:microsoft.com/office/officeart/2005/8/layout/radial6"/>
    <dgm:cxn modelId="{92407201-3366-4282-B174-C5523119AF1D}" srcId="{C8F6969C-23A9-4721-8B4E-4FE90026456C}" destId="{600A6082-40ED-4EA7-9062-9089FD35CD97}" srcOrd="0" destOrd="0" parTransId="{5DE19A71-73EF-4A45-BAEE-1318CF3740C8}" sibTransId="{8F43271A-5944-46D8-9292-51D9096A807B}"/>
    <dgm:cxn modelId="{DE704A25-57A4-495B-ACEB-017EC9C62D32}" type="presOf" srcId="{5DA3E285-557E-4286-A4ED-543C924BDC1E}" destId="{A84FA802-26DF-448B-B176-0F1C161042C7}" srcOrd="0" destOrd="0" presId="urn:microsoft.com/office/officeart/2005/8/layout/radial6"/>
    <dgm:cxn modelId="{6AC25EC5-0047-4CA6-8E63-EE52E3870E51}" srcId="{C4BBBF4C-1B07-4948-9ABE-8B15AAAF70C9}" destId="{C8F6969C-23A9-4721-8B4E-4FE90026456C}" srcOrd="0" destOrd="0" parTransId="{8E35C405-2C92-4C7E-A793-775E0B9F0B8F}" sibTransId="{E876EA31-DF0D-4609-8C68-03173E13AA88}"/>
    <dgm:cxn modelId="{34CEF2BE-6120-4E30-96D5-2BECCAA348B6}" type="presOf" srcId="{8F43271A-5944-46D8-9292-51D9096A807B}" destId="{DB478717-177A-4734-AF93-BD23D82178EC}" srcOrd="0" destOrd="0" presId="urn:microsoft.com/office/officeart/2005/8/layout/radial6"/>
    <dgm:cxn modelId="{B6A25A1B-536F-4FC2-9F64-E50A4162F925}" type="presOf" srcId="{830E92FB-8AB5-4E84-82F3-571D493B5A36}" destId="{1678796C-D80C-4D78-9EFC-72AE185B0F1D}" srcOrd="0" destOrd="0" presId="urn:microsoft.com/office/officeart/2005/8/layout/radial6"/>
    <dgm:cxn modelId="{2360FE5B-38E9-49AB-86E6-AFD18C911882}" type="presOf" srcId="{C1FC648F-3209-463B-AC5D-1A82AF7630BC}" destId="{F3686221-86B9-4D9E-A2C4-08B25F6DCBB2}" srcOrd="0" destOrd="0" presId="urn:microsoft.com/office/officeart/2005/8/layout/radial6"/>
    <dgm:cxn modelId="{A2A614BF-2B57-44A6-9BCA-817395F5F2D5}" type="presOf" srcId="{C4BBBF4C-1B07-4948-9ABE-8B15AAAF70C9}" destId="{2C5C98F2-68FA-48BA-BB1C-BA81F50499F2}" srcOrd="0" destOrd="0" presId="urn:microsoft.com/office/officeart/2005/8/layout/radial6"/>
    <dgm:cxn modelId="{6E7606F7-7D64-4621-8BE9-3871AD57DCA5}" type="presOf" srcId="{1A14C878-28DA-4BE0-B6CF-1CF404803FBD}" destId="{2DC7A123-47CB-4174-9791-7A73F8BFEB29}" srcOrd="0" destOrd="0" presId="urn:microsoft.com/office/officeart/2005/8/layout/radial6"/>
    <dgm:cxn modelId="{1F324203-459F-4D38-B216-513045AE19B3}" type="presParOf" srcId="{2C5C98F2-68FA-48BA-BB1C-BA81F50499F2}" destId="{D382178E-9FFC-42F0-9A23-5466CB84B00E}" srcOrd="0" destOrd="0" presId="urn:microsoft.com/office/officeart/2005/8/layout/radial6"/>
    <dgm:cxn modelId="{70CDF8BD-9E4F-4527-87FD-1966BC4107B3}" type="presParOf" srcId="{2C5C98F2-68FA-48BA-BB1C-BA81F50499F2}" destId="{4AD470AE-0B16-46F9-A77B-C501A0B923DE}" srcOrd="1" destOrd="0" presId="urn:microsoft.com/office/officeart/2005/8/layout/radial6"/>
    <dgm:cxn modelId="{E2CA1A91-FE9F-443E-9E3A-69F73109220C}" type="presParOf" srcId="{2C5C98F2-68FA-48BA-BB1C-BA81F50499F2}" destId="{D3944171-A8BF-4F87-BD8F-836BBF8A64F3}" srcOrd="2" destOrd="0" presId="urn:microsoft.com/office/officeart/2005/8/layout/radial6"/>
    <dgm:cxn modelId="{8EF610F1-3E22-4D56-A27D-6BB0A8A0B8DC}" type="presParOf" srcId="{2C5C98F2-68FA-48BA-BB1C-BA81F50499F2}" destId="{DB478717-177A-4734-AF93-BD23D82178EC}" srcOrd="3" destOrd="0" presId="urn:microsoft.com/office/officeart/2005/8/layout/radial6"/>
    <dgm:cxn modelId="{A98EDCF2-B9BE-4459-8C6C-C11BA50854F5}" type="presParOf" srcId="{2C5C98F2-68FA-48BA-BB1C-BA81F50499F2}" destId="{A84FA802-26DF-448B-B176-0F1C161042C7}" srcOrd="4" destOrd="0" presId="urn:microsoft.com/office/officeart/2005/8/layout/radial6"/>
    <dgm:cxn modelId="{4A3FA8E7-64D5-46CB-9180-9629B4078FC2}" type="presParOf" srcId="{2C5C98F2-68FA-48BA-BB1C-BA81F50499F2}" destId="{D25BCB31-A717-49F2-BD9D-CA567181532F}" srcOrd="5" destOrd="0" presId="urn:microsoft.com/office/officeart/2005/8/layout/radial6"/>
    <dgm:cxn modelId="{749725BE-B864-496A-BCE1-03CE3179C7D1}" type="presParOf" srcId="{2C5C98F2-68FA-48BA-BB1C-BA81F50499F2}" destId="{2DC7A123-47CB-4174-9791-7A73F8BFEB29}" srcOrd="6" destOrd="0" presId="urn:microsoft.com/office/officeart/2005/8/layout/radial6"/>
    <dgm:cxn modelId="{CEEA55C5-63D2-41F7-A446-A05A99C5FADE}" type="presParOf" srcId="{2C5C98F2-68FA-48BA-BB1C-BA81F50499F2}" destId="{F3686221-86B9-4D9E-A2C4-08B25F6DCBB2}" srcOrd="7" destOrd="0" presId="urn:microsoft.com/office/officeart/2005/8/layout/radial6"/>
    <dgm:cxn modelId="{F7B1A534-F459-4B3C-A35C-90BA7CF98A4D}" type="presParOf" srcId="{2C5C98F2-68FA-48BA-BB1C-BA81F50499F2}" destId="{FF9A4FB6-2FA7-4649-8555-D30889789A58}" srcOrd="8" destOrd="0" presId="urn:microsoft.com/office/officeart/2005/8/layout/radial6"/>
    <dgm:cxn modelId="{DE9CFE9F-5EA6-4A7F-B4D1-73E0729BA0E5}" type="presParOf" srcId="{2C5C98F2-68FA-48BA-BB1C-BA81F50499F2}" destId="{1678796C-D80C-4D78-9EFC-72AE185B0F1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9B4F73-89E1-4592-9677-6253D188FD91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8DFE9F5-3F55-4245-ABA6-9AB332BEAD8B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BA43FC71-0A8C-4927-80D7-A50A251EB955}" type="parTrans" cxnId="{7C3D355F-17B9-48B3-8550-0C5B6A7B15A6}">
      <dgm:prSet/>
      <dgm:spPr/>
      <dgm:t>
        <a:bodyPr/>
        <a:lstStyle/>
        <a:p>
          <a:endParaRPr lang="ru-RU"/>
        </a:p>
      </dgm:t>
    </dgm:pt>
    <dgm:pt modelId="{B14F4985-9E76-4E7A-AE5A-B798F2E025FC}" type="sibTrans" cxnId="{7C3D355F-17B9-48B3-8550-0C5B6A7B15A6}">
      <dgm:prSet/>
      <dgm:spPr/>
      <dgm:t>
        <a:bodyPr/>
        <a:lstStyle/>
        <a:p>
          <a:endParaRPr lang="ru-RU"/>
        </a:p>
      </dgm:t>
    </dgm:pt>
    <dgm:pt modelId="{ED982AE6-85C4-4E42-B997-FFBA41321427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41B6"/>
              </a:solidFill>
            </a:rPr>
            <a:t>Уровень сформированности компетентностей воспитанников</a:t>
          </a:r>
          <a:endParaRPr lang="ru-RU" sz="2800" dirty="0">
            <a:solidFill>
              <a:srgbClr val="0041B6"/>
            </a:solidFill>
          </a:endParaRPr>
        </a:p>
      </dgm:t>
    </dgm:pt>
    <dgm:pt modelId="{C02B8FFE-841F-4D15-8254-33020D9C7C85}" type="parTrans" cxnId="{31F2917D-8E03-4741-BAB8-319DC3EECF62}">
      <dgm:prSet/>
      <dgm:spPr/>
      <dgm:t>
        <a:bodyPr/>
        <a:lstStyle/>
        <a:p>
          <a:endParaRPr lang="ru-RU"/>
        </a:p>
      </dgm:t>
    </dgm:pt>
    <dgm:pt modelId="{2522CAC3-621D-4EDF-BA3A-FB72809EC2BB}" type="sibTrans" cxnId="{31F2917D-8E03-4741-BAB8-319DC3EECF62}">
      <dgm:prSet/>
      <dgm:spPr/>
      <dgm:t>
        <a:bodyPr/>
        <a:lstStyle/>
        <a:p>
          <a:endParaRPr lang="ru-RU"/>
        </a:p>
      </dgm:t>
    </dgm:pt>
    <dgm:pt modelId="{7028B6CA-FA3F-4887-A69B-C16FB8100644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DCB46FAD-56A3-4B6A-9E39-34F60CE1467E}" type="parTrans" cxnId="{2503BF67-E553-4F04-80A9-8D94D5020152}">
      <dgm:prSet/>
      <dgm:spPr/>
      <dgm:t>
        <a:bodyPr/>
        <a:lstStyle/>
        <a:p>
          <a:endParaRPr lang="ru-RU"/>
        </a:p>
      </dgm:t>
    </dgm:pt>
    <dgm:pt modelId="{99556301-2A50-4960-B7C9-29B7F82FF592}" type="sibTrans" cxnId="{2503BF67-E553-4F04-80A9-8D94D5020152}">
      <dgm:prSet/>
      <dgm:spPr/>
      <dgm:t>
        <a:bodyPr/>
        <a:lstStyle/>
        <a:p>
          <a:endParaRPr lang="ru-RU"/>
        </a:p>
      </dgm:t>
    </dgm:pt>
    <dgm:pt modelId="{DD2892C2-D143-4F92-9413-582B35F55160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41B6"/>
              </a:solidFill>
            </a:rPr>
            <a:t>Профессиональная компетентность педагогов в рамках инновации</a:t>
          </a:r>
          <a:endParaRPr lang="ru-RU" sz="2800" dirty="0">
            <a:solidFill>
              <a:srgbClr val="0041B6"/>
            </a:solidFill>
          </a:endParaRPr>
        </a:p>
      </dgm:t>
    </dgm:pt>
    <dgm:pt modelId="{22198B25-D1BC-45AE-B9C5-94D63366520D}" type="parTrans" cxnId="{B6FEBC72-4D4E-4DED-95C3-F37341E72FDE}">
      <dgm:prSet/>
      <dgm:spPr/>
      <dgm:t>
        <a:bodyPr/>
        <a:lstStyle/>
        <a:p>
          <a:endParaRPr lang="ru-RU"/>
        </a:p>
      </dgm:t>
    </dgm:pt>
    <dgm:pt modelId="{7D6D50F5-1E12-4AEC-9B43-39EEDD017FB1}" type="sibTrans" cxnId="{B6FEBC72-4D4E-4DED-95C3-F37341E72FDE}">
      <dgm:prSet/>
      <dgm:spPr/>
      <dgm:t>
        <a:bodyPr/>
        <a:lstStyle/>
        <a:p>
          <a:endParaRPr lang="ru-RU"/>
        </a:p>
      </dgm:t>
    </dgm:pt>
    <dgm:pt modelId="{AF51E274-221F-42CF-819D-2BC23BA635FA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EDF1A7A2-D6A0-4AEC-B41B-B84F4CAAF43A}" type="parTrans" cxnId="{DC920AE3-9DFE-4CAA-B936-2EFE92CFE7BA}">
      <dgm:prSet/>
      <dgm:spPr/>
      <dgm:t>
        <a:bodyPr/>
        <a:lstStyle/>
        <a:p>
          <a:endParaRPr lang="ru-RU"/>
        </a:p>
      </dgm:t>
    </dgm:pt>
    <dgm:pt modelId="{0F2FD6F3-DD6F-425F-BB51-C31A1B82D350}" type="sibTrans" cxnId="{DC920AE3-9DFE-4CAA-B936-2EFE92CFE7BA}">
      <dgm:prSet/>
      <dgm:spPr/>
      <dgm:t>
        <a:bodyPr/>
        <a:lstStyle/>
        <a:p>
          <a:endParaRPr lang="ru-RU"/>
        </a:p>
      </dgm:t>
    </dgm:pt>
    <dgm:pt modelId="{0AE5F3D5-F7AA-41C6-B7DD-301F9B64CD10}">
      <dgm:prSet phldrT="[Текст]"/>
      <dgm:spPr/>
      <dgm:t>
        <a:bodyPr/>
        <a:lstStyle/>
        <a:p>
          <a:r>
            <a:rPr lang="ru-RU" dirty="0" smtClean="0">
              <a:solidFill>
                <a:srgbClr val="0041B6"/>
              </a:solidFill>
            </a:rPr>
            <a:t>Интерактивные формы работы с родителями в рамках инновационной деятельности</a:t>
          </a:r>
          <a:endParaRPr lang="ru-RU" dirty="0">
            <a:solidFill>
              <a:srgbClr val="0041B6"/>
            </a:solidFill>
          </a:endParaRPr>
        </a:p>
      </dgm:t>
    </dgm:pt>
    <dgm:pt modelId="{5AC70B03-821A-49D7-96DE-26D43BEE5DD6}" type="parTrans" cxnId="{8C3FCDF4-C8F2-4213-956B-BAF3BC5B4041}">
      <dgm:prSet/>
      <dgm:spPr/>
      <dgm:t>
        <a:bodyPr/>
        <a:lstStyle/>
        <a:p>
          <a:endParaRPr lang="ru-RU"/>
        </a:p>
      </dgm:t>
    </dgm:pt>
    <dgm:pt modelId="{DC8FCC64-0CDF-4FBC-B920-A7F63B7CC144}" type="sibTrans" cxnId="{8C3FCDF4-C8F2-4213-956B-BAF3BC5B4041}">
      <dgm:prSet/>
      <dgm:spPr/>
      <dgm:t>
        <a:bodyPr/>
        <a:lstStyle/>
        <a:p>
          <a:endParaRPr lang="ru-RU"/>
        </a:p>
      </dgm:t>
    </dgm:pt>
    <dgm:pt modelId="{0AE0A523-D7CC-48D9-845E-CC865859F381}" type="pres">
      <dgm:prSet presAssocID="{729B4F73-89E1-4592-9677-6253D188FD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11E4F-4B57-437C-9E92-4AF78E175145}" type="pres">
      <dgm:prSet presAssocID="{C8DFE9F5-3F55-4245-ABA6-9AB332BEAD8B}" presName="composite" presStyleCnt="0"/>
      <dgm:spPr/>
    </dgm:pt>
    <dgm:pt modelId="{17B27E8D-7460-42AE-A61E-36E0A92FE405}" type="pres">
      <dgm:prSet presAssocID="{C8DFE9F5-3F55-4245-ABA6-9AB332BEAD8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A197E-7E46-4DC5-A9FA-2C909E538DDF}" type="pres">
      <dgm:prSet presAssocID="{C8DFE9F5-3F55-4245-ABA6-9AB332BEAD8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45F22-DAF3-478D-B6C4-4BB5057A5F70}" type="pres">
      <dgm:prSet presAssocID="{B14F4985-9E76-4E7A-AE5A-B798F2E025FC}" presName="sp" presStyleCnt="0"/>
      <dgm:spPr/>
    </dgm:pt>
    <dgm:pt modelId="{02AD9075-ABC0-4593-8243-FC7E2BE2E83B}" type="pres">
      <dgm:prSet presAssocID="{7028B6CA-FA3F-4887-A69B-C16FB8100644}" presName="composite" presStyleCnt="0"/>
      <dgm:spPr/>
    </dgm:pt>
    <dgm:pt modelId="{6DFEB9A8-2CB4-4C62-AEC9-7BA3D58920CE}" type="pres">
      <dgm:prSet presAssocID="{7028B6CA-FA3F-4887-A69B-C16FB81006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F51F6-DA54-484A-8F23-37CE091714F9}" type="pres">
      <dgm:prSet presAssocID="{7028B6CA-FA3F-4887-A69B-C16FB81006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F137A-2CC1-434C-A68A-E9183B28D31D}" type="pres">
      <dgm:prSet presAssocID="{99556301-2A50-4960-B7C9-29B7F82FF592}" presName="sp" presStyleCnt="0"/>
      <dgm:spPr/>
    </dgm:pt>
    <dgm:pt modelId="{542D2D0A-D626-4D9C-AEDC-2B17F3A57337}" type="pres">
      <dgm:prSet presAssocID="{AF51E274-221F-42CF-819D-2BC23BA635FA}" presName="composite" presStyleCnt="0"/>
      <dgm:spPr/>
    </dgm:pt>
    <dgm:pt modelId="{7618B13C-CED5-4B53-9E3E-BD0FED70DE28}" type="pres">
      <dgm:prSet presAssocID="{AF51E274-221F-42CF-819D-2BC23BA635F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62FB2-91E7-41CA-840E-EA63BA88D0A8}" type="pres">
      <dgm:prSet presAssocID="{AF51E274-221F-42CF-819D-2BC23BA635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EBC72-4D4E-4DED-95C3-F37341E72FDE}" srcId="{7028B6CA-FA3F-4887-A69B-C16FB8100644}" destId="{DD2892C2-D143-4F92-9413-582B35F55160}" srcOrd="0" destOrd="0" parTransId="{22198B25-D1BC-45AE-B9C5-94D63366520D}" sibTransId="{7D6D50F5-1E12-4AEC-9B43-39EEDD017FB1}"/>
    <dgm:cxn modelId="{2503BF67-E553-4F04-80A9-8D94D5020152}" srcId="{729B4F73-89E1-4592-9677-6253D188FD91}" destId="{7028B6CA-FA3F-4887-A69B-C16FB8100644}" srcOrd="1" destOrd="0" parTransId="{DCB46FAD-56A3-4B6A-9E39-34F60CE1467E}" sibTransId="{99556301-2A50-4960-B7C9-29B7F82FF592}"/>
    <dgm:cxn modelId="{8CF1B0B6-51F7-4C04-B894-E31E30708EB1}" type="presOf" srcId="{ED982AE6-85C4-4E42-B997-FFBA41321427}" destId="{F05A197E-7E46-4DC5-A9FA-2C909E538DDF}" srcOrd="0" destOrd="0" presId="urn:microsoft.com/office/officeart/2005/8/layout/chevron2"/>
    <dgm:cxn modelId="{133A4D3F-A1E3-4A6B-99BC-14CC5FBEBAA7}" type="presOf" srcId="{C8DFE9F5-3F55-4245-ABA6-9AB332BEAD8B}" destId="{17B27E8D-7460-42AE-A61E-36E0A92FE405}" srcOrd="0" destOrd="0" presId="urn:microsoft.com/office/officeart/2005/8/layout/chevron2"/>
    <dgm:cxn modelId="{8C3FCDF4-C8F2-4213-956B-BAF3BC5B4041}" srcId="{AF51E274-221F-42CF-819D-2BC23BA635FA}" destId="{0AE5F3D5-F7AA-41C6-B7DD-301F9B64CD10}" srcOrd="0" destOrd="0" parTransId="{5AC70B03-821A-49D7-96DE-26D43BEE5DD6}" sibTransId="{DC8FCC64-0CDF-4FBC-B920-A7F63B7CC144}"/>
    <dgm:cxn modelId="{7C3D355F-17B9-48B3-8550-0C5B6A7B15A6}" srcId="{729B4F73-89E1-4592-9677-6253D188FD91}" destId="{C8DFE9F5-3F55-4245-ABA6-9AB332BEAD8B}" srcOrd="0" destOrd="0" parTransId="{BA43FC71-0A8C-4927-80D7-A50A251EB955}" sibTransId="{B14F4985-9E76-4E7A-AE5A-B798F2E025FC}"/>
    <dgm:cxn modelId="{63FCF5F7-A098-4A4B-B53B-CAAF8A851E78}" type="presOf" srcId="{7028B6CA-FA3F-4887-A69B-C16FB8100644}" destId="{6DFEB9A8-2CB4-4C62-AEC9-7BA3D58920CE}" srcOrd="0" destOrd="0" presId="urn:microsoft.com/office/officeart/2005/8/layout/chevron2"/>
    <dgm:cxn modelId="{051A8010-1FFD-4300-A25C-40D74EBD6787}" type="presOf" srcId="{0AE5F3D5-F7AA-41C6-B7DD-301F9B64CD10}" destId="{04862FB2-91E7-41CA-840E-EA63BA88D0A8}" srcOrd="0" destOrd="0" presId="urn:microsoft.com/office/officeart/2005/8/layout/chevron2"/>
    <dgm:cxn modelId="{31F2917D-8E03-4741-BAB8-319DC3EECF62}" srcId="{C8DFE9F5-3F55-4245-ABA6-9AB332BEAD8B}" destId="{ED982AE6-85C4-4E42-B997-FFBA41321427}" srcOrd="0" destOrd="0" parTransId="{C02B8FFE-841F-4D15-8254-33020D9C7C85}" sibTransId="{2522CAC3-621D-4EDF-BA3A-FB72809EC2BB}"/>
    <dgm:cxn modelId="{717B3177-785F-4CFC-91D2-918F77332E14}" type="presOf" srcId="{AF51E274-221F-42CF-819D-2BC23BA635FA}" destId="{7618B13C-CED5-4B53-9E3E-BD0FED70DE28}" srcOrd="0" destOrd="0" presId="urn:microsoft.com/office/officeart/2005/8/layout/chevron2"/>
    <dgm:cxn modelId="{F2D4F63A-D787-44F4-8289-CB679AFB97F3}" type="presOf" srcId="{DD2892C2-D143-4F92-9413-582B35F55160}" destId="{207F51F6-DA54-484A-8F23-37CE091714F9}" srcOrd="0" destOrd="0" presId="urn:microsoft.com/office/officeart/2005/8/layout/chevron2"/>
    <dgm:cxn modelId="{DC920AE3-9DFE-4CAA-B936-2EFE92CFE7BA}" srcId="{729B4F73-89E1-4592-9677-6253D188FD91}" destId="{AF51E274-221F-42CF-819D-2BC23BA635FA}" srcOrd="2" destOrd="0" parTransId="{EDF1A7A2-D6A0-4AEC-B41B-B84F4CAAF43A}" sibTransId="{0F2FD6F3-DD6F-425F-BB51-C31A1B82D350}"/>
    <dgm:cxn modelId="{06346009-1BDA-41EA-AB58-88A85E711806}" type="presOf" srcId="{729B4F73-89E1-4592-9677-6253D188FD91}" destId="{0AE0A523-D7CC-48D9-845E-CC865859F381}" srcOrd="0" destOrd="0" presId="urn:microsoft.com/office/officeart/2005/8/layout/chevron2"/>
    <dgm:cxn modelId="{6C0EB899-6DF5-40F1-86AF-95818DFDECCC}" type="presParOf" srcId="{0AE0A523-D7CC-48D9-845E-CC865859F381}" destId="{D2B11E4F-4B57-437C-9E92-4AF78E175145}" srcOrd="0" destOrd="0" presId="urn:microsoft.com/office/officeart/2005/8/layout/chevron2"/>
    <dgm:cxn modelId="{F23DFDE6-4844-4CA4-A029-B946851329FD}" type="presParOf" srcId="{D2B11E4F-4B57-437C-9E92-4AF78E175145}" destId="{17B27E8D-7460-42AE-A61E-36E0A92FE405}" srcOrd="0" destOrd="0" presId="urn:microsoft.com/office/officeart/2005/8/layout/chevron2"/>
    <dgm:cxn modelId="{5280D33F-3FE5-4079-AAD5-5AA92C9EA40E}" type="presParOf" srcId="{D2B11E4F-4B57-437C-9E92-4AF78E175145}" destId="{F05A197E-7E46-4DC5-A9FA-2C909E538DDF}" srcOrd="1" destOrd="0" presId="urn:microsoft.com/office/officeart/2005/8/layout/chevron2"/>
    <dgm:cxn modelId="{1D70401D-43D3-4D2F-AC7E-39AFDB2990F2}" type="presParOf" srcId="{0AE0A523-D7CC-48D9-845E-CC865859F381}" destId="{A4245F22-DAF3-478D-B6C4-4BB5057A5F70}" srcOrd="1" destOrd="0" presId="urn:microsoft.com/office/officeart/2005/8/layout/chevron2"/>
    <dgm:cxn modelId="{E5D61659-7434-4D01-A27C-BFC45802D636}" type="presParOf" srcId="{0AE0A523-D7CC-48D9-845E-CC865859F381}" destId="{02AD9075-ABC0-4593-8243-FC7E2BE2E83B}" srcOrd="2" destOrd="0" presId="urn:microsoft.com/office/officeart/2005/8/layout/chevron2"/>
    <dgm:cxn modelId="{D67788DC-557D-404D-94B2-F26617F24E00}" type="presParOf" srcId="{02AD9075-ABC0-4593-8243-FC7E2BE2E83B}" destId="{6DFEB9A8-2CB4-4C62-AEC9-7BA3D58920CE}" srcOrd="0" destOrd="0" presId="urn:microsoft.com/office/officeart/2005/8/layout/chevron2"/>
    <dgm:cxn modelId="{616CC5C4-E6F7-4B66-AD76-CEF387FC04F9}" type="presParOf" srcId="{02AD9075-ABC0-4593-8243-FC7E2BE2E83B}" destId="{207F51F6-DA54-484A-8F23-37CE091714F9}" srcOrd="1" destOrd="0" presId="urn:microsoft.com/office/officeart/2005/8/layout/chevron2"/>
    <dgm:cxn modelId="{275873F6-048A-44CD-ADF6-30787F463D25}" type="presParOf" srcId="{0AE0A523-D7CC-48D9-845E-CC865859F381}" destId="{C4DF137A-2CC1-434C-A68A-E9183B28D31D}" srcOrd="3" destOrd="0" presId="urn:microsoft.com/office/officeart/2005/8/layout/chevron2"/>
    <dgm:cxn modelId="{4A752CF9-0982-461F-BD31-53FDF408F4B2}" type="presParOf" srcId="{0AE0A523-D7CC-48D9-845E-CC865859F381}" destId="{542D2D0A-D626-4D9C-AEDC-2B17F3A57337}" srcOrd="4" destOrd="0" presId="urn:microsoft.com/office/officeart/2005/8/layout/chevron2"/>
    <dgm:cxn modelId="{90959065-400C-49F0-8776-062158542916}" type="presParOf" srcId="{542D2D0A-D626-4D9C-AEDC-2B17F3A57337}" destId="{7618B13C-CED5-4B53-9E3E-BD0FED70DE28}" srcOrd="0" destOrd="0" presId="urn:microsoft.com/office/officeart/2005/8/layout/chevron2"/>
    <dgm:cxn modelId="{323BFEA6-40F6-49F7-9EFA-F7032D88738D}" type="presParOf" srcId="{542D2D0A-D626-4D9C-AEDC-2B17F3A57337}" destId="{04862FB2-91E7-41CA-840E-EA63BA88D0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37C932-B859-4CA3-837B-D56CAFD660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4B8F75-6120-4CE9-8777-245687482A0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Задачи взаимодействия</a:t>
          </a:r>
          <a:endParaRPr lang="ru-RU" sz="2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0A5E9EB-C58F-49EC-B0D5-CE428BA4A951}" type="parTrans" cxnId="{AF03C704-7AA3-46C1-A65C-42F99A9FCCFF}">
      <dgm:prSet/>
      <dgm:spPr/>
      <dgm:t>
        <a:bodyPr/>
        <a:lstStyle/>
        <a:p>
          <a:endParaRPr lang="ru-RU"/>
        </a:p>
      </dgm:t>
    </dgm:pt>
    <dgm:pt modelId="{19F0A788-7D30-4796-AE7C-2AA860F5E9EE}" type="sibTrans" cxnId="{AF03C704-7AA3-46C1-A65C-42F99A9FCCFF}">
      <dgm:prSet/>
      <dgm:spPr/>
      <dgm:t>
        <a:bodyPr/>
        <a:lstStyle/>
        <a:p>
          <a:endParaRPr lang="ru-RU"/>
        </a:p>
      </dgm:t>
    </dgm:pt>
    <dgm:pt modelId="{2D00298E-AE7A-4D7B-A692-F6A87312D3DB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План взаимодействия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454AE8A6-0632-428B-A334-D7EACFAE5522}" type="parTrans" cxnId="{968B91F3-3F27-4BE9-BCBD-A5FCD51B950F}">
      <dgm:prSet/>
      <dgm:spPr/>
      <dgm:t>
        <a:bodyPr/>
        <a:lstStyle/>
        <a:p>
          <a:endParaRPr lang="ru-RU"/>
        </a:p>
      </dgm:t>
    </dgm:pt>
    <dgm:pt modelId="{CB2A948F-9057-4FE5-BD78-CFA5EE565347}" type="sibTrans" cxnId="{968B91F3-3F27-4BE9-BCBD-A5FCD51B950F}">
      <dgm:prSet/>
      <dgm:spPr/>
      <dgm:t>
        <a:bodyPr/>
        <a:lstStyle/>
        <a:p>
          <a:endParaRPr lang="ru-RU"/>
        </a:p>
      </dgm:t>
    </dgm:pt>
    <dgm:pt modelId="{9D4FB52E-46C7-47F0-A7D5-A85CC0B6D87E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Планируемые результаты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03E36B5-5199-4E6E-8F2E-D1D2B9DD7FA1}" type="sibTrans" cxnId="{3906C5B0-9451-4788-99F2-2FF23FFD27EF}">
      <dgm:prSet/>
      <dgm:spPr/>
      <dgm:t>
        <a:bodyPr/>
        <a:lstStyle/>
        <a:p>
          <a:endParaRPr lang="ru-RU"/>
        </a:p>
      </dgm:t>
    </dgm:pt>
    <dgm:pt modelId="{546D87BF-163E-4192-97C1-C4BE63DE2563}" type="parTrans" cxnId="{3906C5B0-9451-4788-99F2-2FF23FFD27EF}">
      <dgm:prSet/>
      <dgm:spPr/>
      <dgm:t>
        <a:bodyPr/>
        <a:lstStyle/>
        <a:p>
          <a:endParaRPr lang="ru-RU"/>
        </a:p>
      </dgm:t>
    </dgm:pt>
    <dgm:pt modelId="{5C9D5BA6-D7FD-4C66-AE67-5BB3BCDC26CF}" type="pres">
      <dgm:prSet presAssocID="{8937C932-B859-4CA3-837B-D56CAFD660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192DB5-A3F2-43D2-A9B5-BC1E670C15CB}" type="pres">
      <dgm:prSet presAssocID="{A14B8F75-6120-4CE9-8777-245687482A0F}" presName="parentLin" presStyleCnt="0"/>
      <dgm:spPr/>
    </dgm:pt>
    <dgm:pt modelId="{EBB1F0B3-A061-43BA-A1C3-4F1F8481E7E8}" type="pres">
      <dgm:prSet presAssocID="{A14B8F75-6120-4CE9-8777-245687482A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EFBDDEF-EC9B-4929-8401-80943C5B300B}" type="pres">
      <dgm:prSet presAssocID="{A14B8F75-6120-4CE9-8777-245687482A0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1270E-648E-4A0F-9E4D-A56181E2C4C4}" type="pres">
      <dgm:prSet presAssocID="{A14B8F75-6120-4CE9-8777-245687482A0F}" presName="negativeSpace" presStyleCnt="0"/>
      <dgm:spPr/>
    </dgm:pt>
    <dgm:pt modelId="{4FFB6D3D-FDC3-4C6E-9640-526829C27822}" type="pres">
      <dgm:prSet presAssocID="{A14B8F75-6120-4CE9-8777-245687482A0F}" presName="childText" presStyleLbl="conFgAcc1" presStyleIdx="0" presStyleCnt="3">
        <dgm:presLayoutVars>
          <dgm:bulletEnabled val="1"/>
        </dgm:presLayoutVars>
      </dgm:prSet>
      <dgm:spPr/>
    </dgm:pt>
    <dgm:pt modelId="{01FCE962-4031-43A8-A231-1690A95CF3E3}" type="pres">
      <dgm:prSet presAssocID="{19F0A788-7D30-4796-AE7C-2AA860F5E9EE}" presName="spaceBetweenRectangles" presStyleCnt="0"/>
      <dgm:spPr/>
    </dgm:pt>
    <dgm:pt modelId="{F0A223E8-0B99-45CE-9F5C-E739A4B0F35F}" type="pres">
      <dgm:prSet presAssocID="{2D00298E-AE7A-4D7B-A692-F6A87312D3DB}" presName="parentLin" presStyleCnt="0"/>
      <dgm:spPr/>
    </dgm:pt>
    <dgm:pt modelId="{C4D09E3A-871F-4F11-AD56-90872173C506}" type="pres">
      <dgm:prSet presAssocID="{2D00298E-AE7A-4D7B-A692-F6A87312D3D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B0C937-A117-453E-B9B6-6BFBEC757D6B}" type="pres">
      <dgm:prSet presAssocID="{2D00298E-AE7A-4D7B-A692-F6A87312D3DB}" presName="parentText" presStyleLbl="node1" presStyleIdx="1" presStyleCnt="3" custLinFactNeighborX="-8032" custLinFactNeighborY="3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ED394-5F0F-4558-A9BC-CB35AA940296}" type="pres">
      <dgm:prSet presAssocID="{2D00298E-AE7A-4D7B-A692-F6A87312D3DB}" presName="negativeSpace" presStyleCnt="0"/>
      <dgm:spPr/>
    </dgm:pt>
    <dgm:pt modelId="{83DDC48D-2575-4D27-A048-5EEA3C40A50F}" type="pres">
      <dgm:prSet presAssocID="{2D00298E-AE7A-4D7B-A692-F6A87312D3DB}" presName="childText" presStyleLbl="conFgAcc1" presStyleIdx="1" presStyleCnt="3">
        <dgm:presLayoutVars>
          <dgm:bulletEnabled val="1"/>
        </dgm:presLayoutVars>
      </dgm:prSet>
      <dgm:spPr/>
    </dgm:pt>
    <dgm:pt modelId="{446A429A-48D8-418C-9E07-FF8CF31FB170}" type="pres">
      <dgm:prSet presAssocID="{CB2A948F-9057-4FE5-BD78-CFA5EE565347}" presName="spaceBetweenRectangles" presStyleCnt="0"/>
      <dgm:spPr/>
    </dgm:pt>
    <dgm:pt modelId="{9CDE9323-EC08-4A9B-AB41-13DB3BC5E3E1}" type="pres">
      <dgm:prSet presAssocID="{9D4FB52E-46C7-47F0-A7D5-A85CC0B6D87E}" presName="parentLin" presStyleCnt="0"/>
      <dgm:spPr/>
    </dgm:pt>
    <dgm:pt modelId="{832F775E-4A55-4D0F-A2E2-A9A32754AD4C}" type="pres">
      <dgm:prSet presAssocID="{9D4FB52E-46C7-47F0-A7D5-A85CC0B6D87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C5EAF29-5606-4263-8EB9-1887CBF7CFFA}" type="pres">
      <dgm:prSet presAssocID="{9D4FB52E-46C7-47F0-A7D5-A85CC0B6D8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53B25-84F8-4D8B-BF8C-B0C2F899BF61}" type="pres">
      <dgm:prSet presAssocID="{9D4FB52E-46C7-47F0-A7D5-A85CC0B6D87E}" presName="negativeSpace" presStyleCnt="0"/>
      <dgm:spPr/>
    </dgm:pt>
    <dgm:pt modelId="{7A557270-C06D-4316-B79F-4EF7DACABA80}" type="pres">
      <dgm:prSet presAssocID="{9D4FB52E-46C7-47F0-A7D5-A85CC0B6D8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50B3E8-881D-4EAF-8935-0120B1F4E735}" type="presOf" srcId="{A14B8F75-6120-4CE9-8777-245687482A0F}" destId="{EBB1F0B3-A061-43BA-A1C3-4F1F8481E7E8}" srcOrd="0" destOrd="0" presId="urn:microsoft.com/office/officeart/2005/8/layout/list1"/>
    <dgm:cxn modelId="{977AFEFA-475F-46E6-A2A3-3AF096F06BF8}" type="presOf" srcId="{9D4FB52E-46C7-47F0-A7D5-A85CC0B6D87E}" destId="{832F775E-4A55-4D0F-A2E2-A9A32754AD4C}" srcOrd="0" destOrd="0" presId="urn:microsoft.com/office/officeart/2005/8/layout/list1"/>
    <dgm:cxn modelId="{66BB9B05-C826-4931-BD3F-A5F5D3950E5A}" type="presOf" srcId="{A14B8F75-6120-4CE9-8777-245687482A0F}" destId="{6EFBDDEF-EC9B-4929-8401-80943C5B300B}" srcOrd="1" destOrd="0" presId="urn:microsoft.com/office/officeart/2005/8/layout/list1"/>
    <dgm:cxn modelId="{FC102035-E806-4F43-A199-11A4DD95F363}" type="presOf" srcId="{8937C932-B859-4CA3-837B-D56CAFD66087}" destId="{5C9D5BA6-D7FD-4C66-AE67-5BB3BCDC26CF}" srcOrd="0" destOrd="0" presId="urn:microsoft.com/office/officeart/2005/8/layout/list1"/>
    <dgm:cxn modelId="{884F3E89-7383-48A1-BB32-1B73C86EF70F}" type="presOf" srcId="{2D00298E-AE7A-4D7B-A692-F6A87312D3DB}" destId="{C4D09E3A-871F-4F11-AD56-90872173C506}" srcOrd="0" destOrd="0" presId="urn:microsoft.com/office/officeart/2005/8/layout/list1"/>
    <dgm:cxn modelId="{86382D35-542D-45D7-A515-89C25DF78F9D}" type="presOf" srcId="{2D00298E-AE7A-4D7B-A692-F6A87312D3DB}" destId="{26B0C937-A117-453E-B9B6-6BFBEC757D6B}" srcOrd="1" destOrd="0" presId="urn:microsoft.com/office/officeart/2005/8/layout/list1"/>
    <dgm:cxn modelId="{246A89A1-E6AA-4D25-B1A5-DB2A0C624839}" type="presOf" srcId="{9D4FB52E-46C7-47F0-A7D5-A85CC0B6D87E}" destId="{0C5EAF29-5606-4263-8EB9-1887CBF7CFFA}" srcOrd="1" destOrd="0" presId="urn:microsoft.com/office/officeart/2005/8/layout/list1"/>
    <dgm:cxn modelId="{AF03C704-7AA3-46C1-A65C-42F99A9FCCFF}" srcId="{8937C932-B859-4CA3-837B-D56CAFD66087}" destId="{A14B8F75-6120-4CE9-8777-245687482A0F}" srcOrd="0" destOrd="0" parTransId="{D0A5E9EB-C58F-49EC-B0D5-CE428BA4A951}" sibTransId="{19F0A788-7D30-4796-AE7C-2AA860F5E9EE}"/>
    <dgm:cxn modelId="{3906C5B0-9451-4788-99F2-2FF23FFD27EF}" srcId="{8937C932-B859-4CA3-837B-D56CAFD66087}" destId="{9D4FB52E-46C7-47F0-A7D5-A85CC0B6D87E}" srcOrd="2" destOrd="0" parTransId="{546D87BF-163E-4192-97C1-C4BE63DE2563}" sibTransId="{F03E36B5-5199-4E6E-8F2E-D1D2B9DD7FA1}"/>
    <dgm:cxn modelId="{968B91F3-3F27-4BE9-BCBD-A5FCD51B950F}" srcId="{8937C932-B859-4CA3-837B-D56CAFD66087}" destId="{2D00298E-AE7A-4D7B-A692-F6A87312D3DB}" srcOrd="1" destOrd="0" parTransId="{454AE8A6-0632-428B-A334-D7EACFAE5522}" sibTransId="{CB2A948F-9057-4FE5-BD78-CFA5EE565347}"/>
    <dgm:cxn modelId="{BE713B84-9EB2-428F-8FFA-8BF391B7616D}" type="presParOf" srcId="{5C9D5BA6-D7FD-4C66-AE67-5BB3BCDC26CF}" destId="{A8192DB5-A3F2-43D2-A9B5-BC1E670C15CB}" srcOrd="0" destOrd="0" presId="urn:microsoft.com/office/officeart/2005/8/layout/list1"/>
    <dgm:cxn modelId="{1D8F0CBF-91DD-437B-B6A0-DFF8297B2A3B}" type="presParOf" srcId="{A8192DB5-A3F2-43D2-A9B5-BC1E670C15CB}" destId="{EBB1F0B3-A061-43BA-A1C3-4F1F8481E7E8}" srcOrd="0" destOrd="0" presId="urn:microsoft.com/office/officeart/2005/8/layout/list1"/>
    <dgm:cxn modelId="{C753AADD-F0C8-4FD4-BA95-E9F219CFCD91}" type="presParOf" srcId="{A8192DB5-A3F2-43D2-A9B5-BC1E670C15CB}" destId="{6EFBDDEF-EC9B-4929-8401-80943C5B300B}" srcOrd="1" destOrd="0" presId="urn:microsoft.com/office/officeart/2005/8/layout/list1"/>
    <dgm:cxn modelId="{4853A6AB-8842-478B-B89C-6F351DF4BC5C}" type="presParOf" srcId="{5C9D5BA6-D7FD-4C66-AE67-5BB3BCDC26CF}" destId="{DF61270E-648E-4A0F-9E4D-A56181E2C4C4}" srcOrd="1" destOrd="0" presId="urn:microsoft.com/office/officeart/2005/8/layout/list1"/>
    <dgm:cxn modelId="{1145D780-2F1E-4DE8-B846-C640C61C6E91}" type="presParOf" srcId="{5C9D5BA6-D7FD-4C66-AE67-5BB3BCDC26CF}" destId="{4FFB6D3D-FDC3-4C6E-9640-526829C27822}" srcOrd="2" destOrd="0" presId="urn:microsoft.com/office/officeart/2005/8/layout/list1"/>
    <dgm:cxn modelId="{013A10BE-66ED-425D-B701-338FAEE0840B}" type="presParOf" srcId="{5C9D5BA6-D7FD-4C66-AE67-5BB3BCDC26CF}" destId="{01FCE962-4031-43A8-A231-1690A95CF3E3}" srcOrd="3" destOrd="0" presId="urn:microsoft.com/office/officeart/2005/8/layout/list1"/>
    <dgm:cxn modelId="{7FB53E3A-D1DD-46C6-8BB1-36A249A882F9}" type="presParOf" srcId="{5C9D5BA6-D7FD-4C66-AE67-5BB3BCDC26CF}" destId="{F0A223E8-0B99-45CE-9F5C-E739A4B0F35F}" srcOrd="4" destOrd="0" presId="urn:microsoft.com/office/officeart/2005/8/layout/list1"/>
    <dgm:cxn modelId="{C75769C1-0D3E-43D8-9690-056F621F59E1}" type="presParOf" srcId="{F0A223E8-0B99-45CE-9F5C-E739A4B0F35F}" destId="{C4D09E3A-871F-4F11-AD56-90872173C506}" srcOrd="0" destOrd="0" presId="urn:microsoft.com/office/officeart/2005/8/layout/list1"/>
    <dgm:cxn modelId="{B683F7D0-EA7E-4213-A5BE-9B8A33F56B02}" type="presParOf" srcId="{F0A223E8-0B99-45CE-9F5C-E739A4B0F35F}" destId="{26B0C937-A117-453E-B9B6-6BFBEC757D6B}" srcOrd="1" destOrd="0" presId="urn:microsoft.com/office/officeart/2005/8/layout/list1"/>
    <dgm:cxn modelId="{7A42E808-BD83-4CC3-B88B-74E40026F2D6}" type="presParOf" srcId="{5C9D5BA6-D7FD-4C66-AE67-5BB3BCDC26CF}" destId="{79EED394-5F0F-4558-A9BC-CB35AA940296}" srcOrd="5" destOrd="0" presId="urn:microsoft.com/office/officeart/2005/8/layout/list1"/>
    <dgm:cxn modelId="{C3B70F75-80FA-42EB-9001-25465A3D444A}" type="presParOf" srcId="{5C9D5BA6-D7FD-4C66-AE67-5BB3BCDC26CF}" destId="{83DDC48D-2575-4D27-A048-5EEA3C40A50F}" srcOrd="6" destOrd="0" presId="urn:microsoft.com/office/officeart/2005/8/layout/list1"/>
    <dgm:cxn modelId="{069A7682-CBAA-4DAE-B331-CF97769AA409}" type="presParOf" srcId="{5C9D5BA6-D7FD-4C66-AE67-5BB3BCDC26CF}" destId="{446A429A-48D8-418C-9E07-FF8CF31FB170}" srcOrd="7" destOrd="0" presId="urn:microsoft.com/office/officeart/2005/8/layout/list1"/>
    <dgm:cxn modelId="{7ED45082-C403-4823-B4E5-D67D97C5FE00}" type="presParOf" srcId="{5C9D5BA6-D7FD-4C66-AE67-5BB3BCDC26CF}" destId="{9CDE9323-EC08-4A9B-AB41-13DB3BC5E3E1}" srcOrd="8" destOrd="0" presId="urn:microsoft.com/office/officeart/2005/8/layout/list1"/>
    <dgm:cxn modelId="{7C188746-E409-40F0-9F87-775F1C0D272C}" type="presParOf" srcId="{9CDE9323-EC08-4A9B-AB41-13DB3BC5E3E1}" destId="{832F775E-4A55-4D0F-A2E2-A9A32754AD4C}" srcOrd="0" destOrd="0" presId="urn:microsoft.com/office/officeart/2005/8/layout/list1"/>
    <dgm:cxn modelId="{E40A7B3A-44DB-446B-BBDB-454DBF5D3208}" type="presParOf" srcId="{9CDE9323-EC08-4A9B-AB41-13DB3BC5E3E1}" destId="{0C5EAF29-5606-4263-8EB9-1887CBF7CFFA}" srcOrd="1" destOrd="0" presId="urn:microsoft.com/office/officeart/2005/8/layout/list1"/>
    <dgm:cxn modelId="{D0A26A53-08D8-4B1D-A012-9CF5CE849C86}" type="presParOf" srcId="{5C9D5BA6-D7FD-4C66-AE67-5BB3BCDC26CF}" destId="{0CF53B25-84F8-4D8B-BF8C-B0C2F899BF61}" srcOrd="9" destOrd="0" presId="urn:microsoft.com/office/officeart/2005/8/layout/list1"/>
    <dgm:cxn modelId="{3BA7E19F-7C6F-449A-9BFB-80EB65D8A064}" type="presParOf" srcId="{5C9D5BA6-D7FD-4C66-AE67-5BB3BCDC26CF}" destId="{7A557270-C06D-4316-B79F-4EF7DACABA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37C932-B859-4CA3-837B-D56CAFD660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4B8F75-6120-4CE9-8777-245687482A0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Рецензирование учебно-методических пособий к проекту Программы</a:t>
          </a:r>
          <a:endParaRPr lang="ru-RU" sz="2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0A5E9EB-C58F-49EC-B0D5-CE428BA4A951}" type="parTrans" cxnId="{AF03C704-7AA3-46C1-A65C-42F99A9FCCFF}">
      <dgm:prSet/>
      <dgm:spPr/>
      <dgm:t>
        <a:bodyPr/>
        <a:lstStyle/>
        <a:p>
          <a:endParaRPr lang="ru-RU"/>
        </a:p>
      </dgm:t>
    </dgm:pt>
    <dgm:pt modelId="{19F0A788-7D30-4796-AE7C-2AA860F5E9EE}" type="sibTrans" cxnId="{AF03C704-7AA3-46C1-A65C-42F99A9FCCFF}">
      <dgm:prSet/>
      <dgm:spPr/>
      <dgm:t>
        <a:bodyPr/>
        <a:lstStyle/>
        <a:p>
          <a:endParaRPr lang="ru-RU"/>
        </a:p>
      </dgm:t>
    </dgm:pt>
    <dgm:pt modelId="{9D4FB52E-46C7-47F0-A7D5-A85CC0B6D87E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Расширение сетевого партнерства и социального взаимодействия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03E36B5-5199-4E6E-8F2E-D1D2B9DD7FA1}" type="sibTrans" cxnId="{3906C5B0-9451-4788-99F2-2FF23FFD27EF}">
      <dgm:prSet/>
      <dgm:spPr/>
      <dgm:t>
        <a:bodyPr/>
        <a:lstStyle/>
        <a:p>
          <a:endParaRPr lang="ru-RU"/>
        </a:p>
      </dgm:t>
    </dgm:pt>
    <dgm:pt modelId="{546D87BF-163E-4192-97C1-C4BE63DE2563}" type="parTrans" cxnId="{3906C5B0-9451-4788-99F2-2FF23FFD27EF}">
      <dgm:prSet/>
      <dgm:spPr/>
      <dgm:t>
        <a:bodyPr/>
        <a:lstStyle/>
        <a:p>
          <a:endParaRPr lang="ru-RU"/>
        </a:p>
      </dgm:t>
    </dgm:pt>
    <dgm:pt modelId="{ECEC798F-9981-4120-B06E-3F23A57A2CA5}">
      <dgm:prSet custT="1"/>
      <dgm:spPr/>
      <dgm:t>
        <a:bodyPr/>
        <a:lstStyle/>
        <a:p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Диссеминация деятельности КИП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078A127-2EF7-4160-A393-D0CBA57AEB53}" type="parTrans" cxnId="{CCB41A54-4E4E-4B6F-8258-A3C1D9A5CF89}">
      <dgm:prSet/>
      <dgm:spPr/>
      <dgm:t>
        <a:bodyPr/>
        <a:lstStyle/>
        <a:p>
          <a:endParaRPr lang="ru-RU"/>
        </a:p>
      </dgm:t>
    </dgm:pt>
    <dgm:pt modelId="{1A567179-BB95-4A8B-863E-9B3406E715B7}" type="sibTrans" cxnId="{CCB41A54-4E4E-4B6F-8258-A3C1D9A5CF89}">
      <dgm:prSet/>
      <dgm:spPr/>
      <dgm:t>
        <a:bodyPr/>
        <a:lstStyle/>
        <a:p>
          <a:endParaRPr lang="ru-RU"/>
        </a:p>
      </dgm:t>
    </dgm:pt>
    <dgm:pt modelId="{5C9D5BA6-D7FD-4C66-AE67-5BB3BCDC26CF}" type="pres">
      <dgm:prSet presAssocID="{8937C932-B859-4CA3-837B-D56CAFD660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192DB5-A3F2-43D2-A9B5-BC1E670C15CB}" type="pres">
      <dgm:prSet presAssocID="{A14B8F75-6120-4CE9-8777-245687482A0F}" presName="parentLin" presStyleCnt="0"/>
      <dgm:spPr/>
    </dgm:pt>
    <dgm:pt modelId="{EBB1F0B3-A061-43BA-A1C3-4F1F8481E7E8}" type="pres">
      <dgm:prSet presAssocID="{A14B8F75-6120-4CE9-8777-245687482A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EFBDDEF-EC9B-4929-8401-80943C5B300B}" type="pres">
      <dgm:prSet presAssocID="{A14B8F75-6120-4CE9-8777-245687482A0F}" presName="parentText" presStyleLbl="node1" presStyleIdx="0" presStyleCnt="3" custScaleY="3786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1270E-648E-4A0F-9E4D-A56181E2C4C4}" type="pres">
      <dgm:prSet presAssocID="{A14B8F75-6120-4CE9-8777-245687482A0F}" presName="negativeSpace" presStyleCnt="0"/>
      <dgm:spPr/>
    </dgm:pt>
    <dgm:pt modelId="{4FFB6D3D-FDC3-4C6E-9640-526829C27822}" type="pres">
      <dgm:prSet presAssocID="{A14B8F75-6120-4CE9-8777-245687482A0F}" presName="childText" presStyleLbl="conFgAcc1" presStyleIdx="0" presStyleCnt="3">
        <dgm:presLayoutVars>
          <dgm:bulletEnabled val="1"/>
        </dgm:presLayoutVars>
      </dgm:prSet>
      <dgm:spPr/>
    </dgm:pt>
    <dgm:pt modelId="{01FCE962-4031-43A8-A231-1690A95CF3E3}" type="pres">
      <dgm:prSet presAssocID="{19F0A788-7D30-4796-AE7C-2AA860F5E9EE}" presName="spaceBetweenRectangles" presStyleCnt="0"/>
      <dgm:spPr/>
    </dgm:pt>
    <dgm:pt modelId="{D86772A3-EA5F-437C-A6B8-6DB611327BE1}" type="pres">
      <dgm:prSet presAssocID="{ECEC798F-9981-4120-B06E-3F23A57A2CA5}" presName="parentLin" presStyleCnt="0"/>
      <dgm:spPr/>
    </dgm:pt>
    <dgm:pt modelId="{1F840E42-CBE4-42FD-902F-A00C1278AB4F}" type="pres">
      <dgm:prSet presAssocID="{ECEC798F-9981-4120-B06E-3F23A57A2C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03989E-DCBF-4A51-9EE2-F2C5CDB391C1}" type="pres">
      <dgm:prSet presAssocID="{ECEC798F-9981-4120-B06E-3F23A57A2CA5}" presName="parentText" presStyleLbl="node1" presStyleIdx="1" presStyleCnt="3" custScaleY="459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EF929-5991-4580-BC8C-3E7DB42780DA}" type="pres">
      <dgm:prSet presAssocID="{ECEC798F-9981-4120-B06E-3F23A57A2CA5}" presName="negativeSpace" presStyleCnt="0"/>
      <dgm:spPr/>
    </dgm:pt>
    <dgm:pt modelId="{85DEFC49-A7A1-4088-85D7-394F4970566D}" type="pres">
      <dgm:prSet presAssocID="{ECEC798F-9981-4120-B06E-3F23A57A2CA5}" presName="childText" presStyleLbl="conFgAcc1" presStyleIdx="1" presStyleCnt="3">
        <dgm:presLayoutVars>
          <dgm:bulletEnabled val="1"/>
        </dgm:presLayoutVars>
      </dgm:prSet>
      <dgm:spPr/>
    </dgm:pt>
    <dgm:pt modelId="{5832E1F5-7F9B-4E1B-9EA6-3F690B766E40}" type="pres">
      <dgm:prSet presAssocID="{1A567179-BB95-4A8B-863E-9B3406E715B7}" presName="spaceBetweenRectangles" presStyleCnt="0"/>
      <dgm:spPr/>
    </dgm:pt>
    <dgm:pt modelId="{9CDE9323-EC08-4A9B-AB41-13DB3BC5E3E1}" type="pres">
      <dgm:prSet presAssocID="{9D4FB52E-46C7-47F0-A7D5-A85CC0B6D87E}" presName="parentLin" presStyleCnt="0"/>
      <dgm:spPr/>
    </dgm:pt>
    <dgm:pt modelId="{832F775E-4A55-4D0F-A2E2-A9A32754AD4C}" type="pres">
      <dgm:prSet presAssocID="{9D4FB52E-46C7-47F0-A7D5-A85CC0B6D87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C5EAF29-5606-4263-8EB9-1887CBF7CFFA}" type="pres">
      <dgm:prSet presAssocID="{9D4FB52E-46C7-47F0-A7D5-A85CC0B6D87E}" presName="parentText" presStyleLbl="node1" presStyleIdx="2" presStyleCnt="3" custScaleY="341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53B25-84F8-4D8B-BF8C-B0C2F899BF61}" type="pres">
      <dgm:prSet presAssocID="{9D4FB52E-46C7-47F0-A7D5-A85CC0B6D87E}" presName="negativeSpace" presStyleCnt="0"/>
      <dgm:spPr/>
    </dgm:pt>
    <dgm:pt modelId="{7A557270-C06D-4316-B79F-4EF7DACABA80}" type="pres">
      <dgm:prSet presAssocID="{9D4FB52E-46C7-47F0-A7D5-A85CC0B6D87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3BE7C-34C6-49BC-8ABF-B2F88E63CA2C}" type="presOf" srcId="{ECEC798F-9981-4120-B06E-3F23A57A2CA5}" destId="{9003989E-DCBF-4A51-9EE2-F2C5CDB391C1}" srcOrd="1" destOrd="0" presId="urn:microsoft.com/office/officeart/2005/8/layout/list1"/>
    <dgm:cxn modelId="{80C6C84F-99D4-411A-994B-9F9CD971FC28}" type="presOf" srcId="{9D4FB52E-46C7-47F0-A7D5-A85CC0B6D87E}" destId="{832F775E-4A55-4D0F-A2E2-A9A32754AD4C}" srcOrd="0" destOrd="0" presId="urn:microsoft.com/office/officeart/2005/8/layout/list1"/>
    <dgm:cxn modelId="{67BE3967-CCBA-443F-9681-FE7AB6EC22B4}" type="presOf" srcId="{A14B8F75-6120-4CE9-8777-245687482A0F}" destId="{EBB1F0B3-A061-43BA-A1C3-4F1F8481E7E8}" srcOrd="0" destOrd="0" presId="urn:microsoft.com/office/officeart/2005/8/layout/list1"/>
    <dgm:cxn modelId="{FFF34842-9023-40E9-833C-4FDDA2755B46}" type="presOf" srcId="{ECEC798F-9981-4120-B06E-3F23A57A2CA5}" destId="{1F840E42-CBE4-42FD-902F-A00C1278AB4F}" srcOrd="0" destOrd="0" presId="urn:microsoft.com/office/officeart/2005/8/layout/list1"/>
    <dgm:cxn modelId="{48956879-8579-4CD7-8417-374BE8694CBD}" type="presOf" srcId="{8937C932-B859-4CA3-837B-D56CAFD66087}" destId="{5C9D5BA6-D7FD-4C66-AE67-5BB3BCDC26CF}" srcOrd="0" destOrd="0" presId="urn:microsoft.com/office/officeart/2005/8/layout/list1"/>
    <dgm:cxn modelId="{CCB41A54-4E4E-4B6F-8258-A3C1D9A5CF89}" srcId="{8937C932-B859-4CA3-837B-D56CAFD66087}" destId="{ECEC798F-9981-4120-B06E-3F23A57A2CA5}" srcOrd="1" destOrd="0" parTransId="{8078A127-2EF7-4160-A393-D0CBA57AEB53}" sibTransId="{1A567179-BB95-4A8B-863E-9B3406E715B7}"/>
    <dgm:cxn modelId="{AF03C704-7AA3-46C1-A65C-42F99A9FCCFF}" srcId="{8937C932-B859-4CA3-837B-D56CAFD66087}" destId="{A14B8F75-6120-4CE9-8777-245687482A0F}" srcOrd="0" destOrd="0" parTransId="{D0A5E9EB-C58F-49EC-B0D5-CE428BA4A951}" sibTransId="{19F0A788-7D30-4796-AE7C-2AA860F5E9EE}"/>
    <dgm:cxn modelId="{D9EE7A1A-BBE7-4CF9-94BF-C119789312DE}" type="presOf" srcId="{9D4FB52E-46C7-47F0-A7D5-A85CC0B6D87E}" destId="{0C5EAF29-5606-4263-8EB9-1887CBF7CFFA}" srcOrd="1" destOrd="0" presId="urn:microsoft.com/office/officeart/2005/8/layout/list1"/>
    <dgm:cxn modelId="{3906C5B0-9451-4788-99F2-2FF23FFD27EF}" srcId="{8937C932-B859-4CA3-837B-D56CAFD66087}" destId="{9D4FB52E-46C7-47F0-A7D5-A85CC0B6D87E}" srcOrd="2" destOrd="0" parTransId="{546D87BF-163E-4192-97C1-C4BE63DE2563}" sibTransId="{F03E36B5-5199-4E6E-8F2E-D1D2B9DD7FA1}"/>
    <dgm:cxn modelId="{B4FA2C8A-F549-45F4-8C89-A294CF333121}" type="presOf" srcId="{A14B8F75-6120-4CE9-8777-245687482A0F}" destId="{6EFBDDEF-EC9B-4929-8401-80943C5B300B}" srcOrd="1" destOrd="0" presId="urn:microsoft.com/office/officeart/2005/8/layout/list1"/>
    <dgm:cxn modelId="{DF368A15-12F4-401D-A6C0-110619DCD08B}" type="presParOf" srcId="{5C9D5BA6-D7FD-4C66-AE67-5BB3BCDC26CF}" destId="{A8192DB5-A3F2-43D2-A9B5-BC1E670C15CB}" srcOrd="0" destOrd="0" presId="urn:microsoft.com/office/officeart/2005/8/layout/list1"/>
    <dgm:cxn modelId="{DEC2DD04-BE9A-4648-A5D6-35C18722BEEA}" type="presParOf" srcId="{A8192DB5-A3F2-43D2-A9B5-BC1E670C15CB}" destId="{EBB1F0B3-A061-43BA-A1C3-4F1F8481E7E8}" srcOrd="0" destOrd="0" presId="urn:microsoft.com/office/officeart/2005/8/layout/list1"/>
    <dgm:cxn modelId="{480708D2-434A-44A3-B56D-8AC32F5809C1}" type="presParOf" srcId="{A8192DB5-A3F2-43D2-A9B5-BC1E670C15CB}" destId="{6EFBDDEF-EC9B-4929-8401-80943C5B300B}" srcOrd="1" destOrd="0" presId="urn:microsoft.com/office/officeart/2005/8/layout/list1"/>
    <dgm:cxn modelId="{7F8C4A6E-7588-47AA-82FB-53C3840D1F9D}" type="presParOf" srcId="{5C9D5BA6-D7FD-4C66-AE67-5BB3BCDC26CF}" destId="{DF61270E-648E-4A0F-9E4D-A56181E2C4C4}" srcOrd="1" destOrd="0" presId="urn:microsoft.com/office/officeart/2005/8/layout/list1"/>
    <dgm:cxn modelId="{B22965A2-FA80-42B8-9E7D-9243FE373549}" type="presParOf" srcId="{5C9D5BA6-D7FD-4C66-AE67-5BB3BCDC26CF}" destId="{4FFB6D3D-FDC3-4C6E-9640-526829C27822}" srcOrd="2" destOrd="0" presId="urn:microsoft.com/office/officeart/2005/8/layout/list1"/>
    <dgm:cxn modelId="{1C69C869-483D-4888-B2D9-CB73F983BEFE}" type="presParOf" srcId="{5C9D5BA6-D7FD-4C66-AE67-5BB3BCDC26CF}" destId="{01FCE962-4031-43A8-A231-1690A95CF3E3}" srcOrd="3" destOrd="0" presId="urn:microsoft.com/office/officeart/2005/8/layout/list1"/>
    <dgm:cxn modelId="{75EFC68F-0EC8-4E98-9E0B-540BE178B461}" type="presParOf" srcId="{5C9D5BA6-D7FD-4C66-AE67-5BB3BCDC26CF}" destId="{D86772A3-EA5F-437C-A6B8-6DB611327BE1}" srcOrd="4" destOrd="0" presId="urn:microsoft.com/office/officeart/2005/8/layout/list1"/>
    <dgm:cxn modelId="{3CE8E248-9279-449A-BC69-47727641DB44}" type="presParOf" srcId="{D86772A3-EA5F-437C-A6B8-6DB611327BE1}" destId="{1F840E42-CBE4-42FD-902F-A00C1278AB4F}" srcOrd="0" destOrd="0" presId="urn:microsoft.com/office/officeart/2005/8/layout/list1"/>
    <dgm:cxn modelId="{1D343676-198F-44FB-A6E5-DA1561D445E1}" type="presParOf" srcId="{D86772A3-EA5F-437C-A6B8-6DB611327BE1}" destId="{9003989E-DCBF-4A51-9EE2-F2C5CDB391C1}" srcOrd="1" destOrd="0" presId="urn:microsoft.com/office/officeart/2005/8/layout/list1"/>
    <dgm:cxn modelId="{FE533B06-4615-4F17-89C8-F4F2167B3382}" type="presParOf" srcId="{5C9D5BA6-D7FD-4C66-AE67-5BB3BCDC26CF}" destId="{1CCEF929-5991-4580-BC8C-3E7DB42780DA}" srcOrd="5" destOrd="0" presId="urn:microsoft.com/office/officeart/2005/8/layout/list1"/>
    <dgm:cxn modelId="{0B40F0D3-2F8B-4CF5-9851-64AAFFE72BD8}" type="presParOf" srcId="{5C9D5BA6-D7FD-4C66-AE67-5BB3BCDC26CF}" destId="{85DEFC49-A7A1-4088-85D7-394F4970566D}" srcOrd="6" destOrd="0" presId="urn:microsoft.com/office/officeart/2005/8/layout/list1"/>
    <dgm:cxn modelId="{675F3AB1-5610-4BDA-B5B8-A2C0341B708B}" type="presParOf" srcId="{5C9D5BA6-D7FD-4C66-AE67-5BB3BCDC26CF}" destId="{5832E1F5-7F9B-4E1B-9EA6-3F690B766E40}" srcOrd="7" destOrd="0" presId="urn:microsoft.com/office/officeart/2005/8/layout/list1"/>
    <dgm:cxn modelId="{F1BDE1C6-051B-4411-8D31-C1002169ECF5}" type="presParOf" srcId="{5C9D5BA6-D7FD-4C66-AE67-5BB3BCDC26CF}" destId="{9CDE9323-EC08-4A9B-AB41-13DB3BC5E3E1}" srcOrd="8" destOrd="0" presId="urn:microsoft.com/office/officeart/2005/8/layout/list1"/>
    <dgm:cxn modelId="{69967D2D-ABF3-459B-90A7-AE65C157C0AC}" type="presParOf" srcId="{9CDE9323-EC08-4A9B-AB41-13DB3BC5E3E1}" destId="{832F775E-4A55-4D0F-A2E2-A9A32754AD4C}" srcOrd="0" destOrd="0" presId="urn:microsoft.com/office/officeart/2005/8/layout/list1"/>
    <dgm:cxn modelId="{43693FD9-8395-411B-A89B-D92C47E02FEB}" type="presParOf" srcId="{9CDE9323-EC08-4A9B-AB41-13DB3BC5E3E1}" destId="{0C5EAF29-5606-4263-8EB9-1887CBF7CFFA}" srcOrd="1" destOrd="0" presId="urn:microsoft.com/office/officeart/2005/8/layout/list1"/>
    <dgm:cxn modelId="{9CBA6384-8ED0-4A73-9EB9-200CC1C7CCA3}" type="presParOf" srcId="{5C9D5BA6-D7FD-4C66-AE67-5BB3BCDC26CF}" destId="{0CF53B25-84F8-4D8B-BF8C-B0C2F899BF61}" srcOrd="9" destOrd="0" presId="urn:microsoft.com/office/officeart/2005/8/layout/list1"/>
    <dgm:cxn modelId="{027CA1AB-C8D4-448F-B5E6-3234C63DF612}" type="presParOf" srcId="{5C9D5BA6-D7FD-4C66-AE67-5BB3BCDC26CF}" destId="{7A557270-C06D-4316-B79F-4EF7DACABA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A2B65-D7D4-4C85-A97F-18B36FC20DD3}">
      <dsp:nvSpPr>
        <dsp:cNvPr id="0" name=""/>
        <dsp:cNvSpPr/>
      </dsp:nvSpPr>
      <dsp:spPr>
        <a:xfrm>
          <a:off x="0" y="0"/>
          <a:ext cx="4324079" cy="47292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F7021-40C0-45A0-83C1-6809E2D72A2B}">
      <dsp:nvSpPr>
        <dsp:cNvPr id="0" name=""/>
        <dsp:cNvSpPr/>
      </dsp:nvSpPr>
      <dsp:spPr>
        <a:xfrm>
          <a:off x="2162039" y="475468"/>
          <a:ext cx="2810652" cy="11195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Constantia" pitchFamily="18" charset="0"/>
            </a:rPr>
            <a:t>Получение качественного образования</a:t>
          </a:r>
          <a:endParaRPr lang="ru-RU" sz="2400" b="1" kern="1200" dirty="0">
            <a:solidFill>
              <a:srgbClr val="0070C0"/>
            </a:solidFill>
            <a:latin typeface="Constantia" pitchFamily="18" charset="0"/>
          </a:endParaRPr>
        </a:p>
      </dsp:txBody>
      <dsp:txXfrm>
        <a:off x="2216689" y="530118"/>
        <a:ext cx="2701352" cy="1010210"/>
      </dsp:txXfrm>
    </dsp:sp>
    <dsp:sp modelId="{186DE5AD-A688-463E-AD79-75B2523A46B2}">
      <dsp:nvSpPr>
        <dsp:cNvPr id="0" name=""/>
        <dsp:cNvSpPr/>
      </dsp:nvSpPr>
      <dsp:spPr>
        <a:xfrm>
          <a:off x="2162039" y="1734918"/>
          <a:ext cx="2810652" cy="11195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Constantia" pitchFamily="18" charset="0"/>
            </a:rPr>
            <a:t>Поиск престижной и интересной работы</a:t>
          </a:r>
          <a:endParaRPr lang="ru-RU" sz="2000" b="1" kern="1200" dirty="0">
            <a:solidFill>
              <a:srgbClr val="0070C0"/>
            </a:solidFill>
            <a:latin typeface="Constantia" pitchFamily="18" charset="0"/>
          </a:endParaRPr>
        </a:p>
      </dsp:txBody>
      <dsp:txXfrm>
        <a:off x="2216689" y="1789568"/>
        <a:ext cx="2701352" cy="1010210"/>
      </dsp:txXfrm>
    </dsp:sp>
    <dsp:sp modelId="{42ECCC2F-008B-4E02-B95A-E25C2B496941}">
      <dsp:nvSpPr>
        <dsp:cNvPr id="0" name=""/>
        <dsp:cNvSpPr/>
      </dsp:nvSpPr>
      <dsp:spPr>
        <a:xfrm>
          <a:off x="2137334" y="2961416"/>
          <a:ext cx="2810652" cy="11195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Constantia" pitchFamily="18" charset="0"/>
            </a:rPr>
            <a:t>Повышение авторитета личности в обществе</a:t>
          </a:r>
          <a:endParaRPr lang="ru-RU" sz="2000" b="1" kern="1200" dirty="0">
            <a:solidFill>
              <a:srgbClr val="0070C0"/>
            </a:solidFill>
            <a:latin typeface="Constantia" pitchFamily="18" charset="0"/>
          </a:endParaRPr>
        </a:p>
      </dsp:txBody>
      <dsp:txXfrm>
        <a:off x="2191984" y="3016066"/>
        <a:ext cx="2701352" cy="1010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6C45D-CAF2-4820-9EE4-3B8765AD897F}">
      <dsp:nvSpPr>
        <dsp:cNvPr id="0" name=""/>
        <dsp:cNvSpPr/>
      </dsp:nvSpPr>
      <dsp:spPr>
        <a:xfrm rot="5400000">
          <a:off x="-111810" y="112979"/>
          <a:ext cx="745405" cy="5217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262060"/>
        <a:ext cx="521783" cy="223622"/>
      </dsp:txXfrm>
    </dsp:sp>
    <dsp:sp modelId="{D1E0AB86-8FB4-4834-BD98-7CFB8FCF02F2}">
      <dsp:nvSpPr>
        <dsp:cNvPr id="0" name=""/>
        <dsp:cNvSpPr/>
      </dsp:nvSpPr>
      <dsp:spPr>
        <a:xfrm rot="5400000">
          <a:off x="3690683" y="-3167730"/>
          <a:ext cx="484513" cy="6822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компетенция</a:t>
          </a:r>
          <a:endParaRPr lang="ru-RU" sz="28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21784" y="24821"/>
        <a:ext cx="6798660" cy="437209"/>
      </dsp:txXfrm>
    </dsp:sp>
    <dsp:sp modelId="{E6A31D31-1841-47A5-89FB-26F5A7D97B0D}">
      <dsp:nvSpPr>
        <dsp:cNvPr id="0" name=""/>
        <dsp:cNvSpPr/>
      </dsp:nvSpPr>
      <dsp:spPr>
        <a:xfrm rot="5400000">
          <a:off x="-111810" y="773639"/>
          <a:ext cx="745405" cy="52178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922720"/>
        <a:ext cx="521783" cy="223622"/>
      </dsp:txXfrm>
    </dsp:sp>
    <dsp:sp modelId="{7044C155-BA37-4DA4-82C7-7BC4A873A758}">
      <dsp:nvSpPr>
        <dsp:cNvPr id="0" name=""/>
        <dsp:cNvSpPr/>
      </dsp:nvSpPr>
      <dsp:spPr>
        <a:xfrm rot="5400000">
          <a:off x="3690683" y="-2507070"/>
          <a:ext cx="484513" cy="6822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Коммуникативная компетенция  </a:t>
          </a:r>
          <a:endParaRPr lang="ru-RU" sz="28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21784" y="685481"/>
        <a:ext cx="6798660" cy="437209"/>
      </dsp:txXfrm>
    </dsp:sp>
    <dsp:sp modelId="{DDF0134F-9708-4D29-A8FB-28E88F3D26F8}">
      <dsp:nvSpPr>
        <dsp:cNvPr id="0" name=""/>
        <dsp:cNvSpPr/>
      </dsp:nvSpPr>
      <dsp:spPr>
        <a:xfrm rot="5400000">
          <a:off x="-111810" y="1434298"/>
          <a:ext cx="745405" cy="5217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1583379"/>
        <a:ext cx="521783" cy="223622"/>
      </dsp:txXfrm>
    </dsp:sp>
    <dsp:sp modelId="{533009DF-5F49-4681-83AE-85CCFA28D956}">
      <dsp:nvSpPr>
        <dsp:cNvPr id="0" name=""/>
        <dsp:cNvSpPr/>
      </dsp:nvSpPr>
      <dsp:spPr>
        <a:xfrm rot="5400000">
          <a:off x="3690683" y="-1846411"/>
          <a:ext cx="484513" cy="6822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Технологическая компетенция</a:t>
          </a:r>
          <a:endParaRPr lang="ru-RU" sz="28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21784" y="1346140"/>
        <a:ext cx="6798660" cy="437209"/>
      </dsp:txXfrm>
    </dsp:sp>
    <dsp:sp modelId="{363A668F-DC52-4955-AF06-EBD617E018C7}">
      <dsp:nvSpPr>
        <dsp:cNvPr id="0" name=""/>
        <dsp:cNvSpPr/>
      </dsp:nvSpPr>
      <dsp:spPr>
        <a:xfrm rot="5400000">
          <a:off x="-111810" y="2094958"/>
          <a:ext cx="745405" cy="52178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2244039"/>
        <a:ext cx="521783" cy="223622"/>
      </dsp:txXfrm>
    </dsp:sp>
    <dsp:sp modelId="{8336EBFC-1839-4A6E-8B35-1DE2C5841303}">
      <dsp:nvSpPr>
        <dsp:cNvPr id="0" name=""/>
        <dsp:cNvSpPr/>
      </dsp:nvSpPr>
      <dsp:spPr>
        <a:xfrm rot="5400000">
          <a:off x="3690683" y="-1185752"/>
          <a:ext cx="484513" cy="6822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 компетенция</a:t>
          </a:r>
          <a:endParaRPr lang="ru-RU" sz="28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21784" y="2006799"/>
        <a:ext cx="6798660" cy="437209"/>
      </dsp:txXfrm>
    </dsp:sp>
    <dsp:sp modelId="{9EC6010A-F418-40B0-B868-54F58CDFACFC}">
      <dsp:nvSpPr>
        <dsp:cNvPr id="0" name=""/>
        <dsp:cNvSpPr/>
      </dsp:nvSpPr>
      <dsp:spPr>
        <a:xfrm rot="5400000">
          <a:off x="-111810" y="2755617"/>
          <a:ext cx="745405" cy="52178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2904698"/>
        <a:ext cx="521783" cy="223622"/>
      </dsp:txXfrm>
    </dsp:sp>
    <dsp:sp modelId="{F0DE28AA-0453-4EEC-A692-8E93E9350C50}">
      <dsp:nvSpPr>
        <dsp:cNvPr id="0" name=""/>
        <dsp:cNvSpPr/>
      </dsp:nvSpPr>
      <dsp:spPr>
        <a:xfrm rot="5400000">
          <a:off x="3690683" y="-525092"/>
          <a:ext cx="484513" cy="6822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Здоровьесберегающая компетенция</a:t>
          </a:r>
          <a:endParaRPr lang="ru-RU" sz="28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21784" y="2667459"/>
        <a:ext cx="6798660" cy="437209"/>
      </dsp:txXfrm>
    </dsp:sp>
    <dsp:sp modelId="{78607D12-389C-454D-8614-9B4B0E029EBF}">
      <dsp:nvSpPr>
        <dsp:cNvPr id="0" name=""/>
        <dsp:cNvSpPr/>
      </dsp:nvSpPr>
      <dsp:spPr>
        <a:xfrm rot="5400000">
          <a:off x="-111810" y="3416276"/>
          <a:ext cx="745405" cy="5217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3565357"/>
        <a:ext cx="521783" cy="223622"/>
      </dsp:txXfrm>
    </dsp:sp>
    <dsp:sp modelId="{1ABCEEAB-39FE-4F50-8A86-BB9CEC1872AA}">
      <dsp:nvSpPr>
        <dsp:cNvPr id="0" name=""/>
        <dsp:cNvSpPr/>
      </dsp:nvSpPr>
      <dsp:spPr>
        <a:xfrm rot="5400000">
          <a:off x="3690683" y="135566"/>
          <a:ext cx="484513" cy="6822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Когнитивная компетенция</a:t>
          </a:r>
          <a:endParaRPr lang="ru-RU" sz="28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21784" y="3328117"/>
        <a:ext cx="6798660" cy="437209"/>
      </dsp:txXfrm>
    </dsp:sp>
    <dsp:sp modelId="{C4DDB74C-DA0C-4B69-B818-6EE53D85E68C}">
      <dsp:nvSpPr>
        <dsp:cNvPr id="0" name=""/>
        <dsp:cNvSpPr/>
      </dsp:nvSpPr>
      <dsp:spPr>
        <a:xfrm rot="5400000">
          <a:off x="-111810" y="4076936"/>
          <a:ext cx="745405" cy="52178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4226017"/>
        <a:ext cx="521783" cy="223622"/>
      </dsp:txXfrm>
    </dsp:sp>
    <dsp:sp modelId="{F0F73B9B-B842-4115-9416-16664C8F97EB}">
      <dsp:nvSpPr>
        <dsp:cNvPr id="0" name=""/>
        <dsp:cNvSpPr/>
      </dsp:nvSpPr>
      <dsp:spPr>
        <a:xfrm rot="5400000">
          <a:off x="3690683" y="796226"/>
          <a:ext cx="484513" cy="6822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Эмоциональная компетенция</a:t>
          </a:r>
          <a:endParaRPr lang="ru-RU" sz="28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21784" y="3988777"/>
        <a:ext cx="6798660" cy="437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DD257-53E4-4E39-88D4-4D6FF2A7CF5E}">
      <dsp:nvSpPr>
        <dsp:cNvPr id="0" name=""/>
        <dsp:cNvSpPr/>
      </dsp:nvSpPr>
      <dsp:spPr>
        <a:xfrm rot="5400000">
          <a:off x="-221347" y="452836"/>
          <a:ext cx="1475649" cy="10329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1.</a:t>
          </a:r>
          <a:endParaRPr lang="ru-RU" sz="2900" b="1" kern="1200" dirty="0">
            <a:solidFill>
              <a:srgbClr val="002060"/>
            </a:solidFill>
          </a:endParaRPr>
        </a:p>
      </dsp:txBody>
      <dsp:txXfrm rot="-5400000">
        <a:off x="1" y="747965"/>
        <a:ext cx="1032954" cy="442695"/>
      </dsp:txXfrm>
    </dsp:sp>
    <dsp:sp modelId="{588EC7F6-619F-427C-969A-65C6708B85A5}">
      <dsp:nvSpPr>
        <dsp:cNvPr id="0" name=""/>
        <dsp:cNvSpPr/>
      </dsp:nvSpPr>
      <dsp:spPr>
        <a:xfrm rot="5400000">
          <a:off x="3983472" y="-2936481"/>
          <a:ext cx="1394080" cy="7295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Продолжить апробацию программы по формированию технологической и информационной компетентности дошкольников средствами познавательно- исследовательской деятельности.</a:t>
          </a:r>
          <a:endParaRPr lang="ru-RU" sz="1600" kern="1200" dirty="0"/>
        </a:p>
      </dsp:txBody>
      <dsp:txXfrm rot="-5400000">
        <a:off x="1032955" y="82089"/>
        <a:ext cx="7227062" cy="1257974"/>
      </dsp:txXfrm>
    </dsp:sp>
    <dsp:sp modelId="{0E7DBFC0-2413-40EC-9B3C-78CE0F2137BA}">
      <dsp:nvSpPr>
        <dsp:cNvPr id="0" name=""/>
        <dsp:cNvSpPr/>
      </dsp:nvSpPr>
      <dsp:spPr>
        <a:xfrm rot="5400000">
          <a:off x="-221347" y="1790643"/>
          <a:ext cx="1475649" cy="1032954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2.</a:t>
          </a:r>
          <a:endParaRPr lang="ru-RU" sz="2900" b="1" kern="1200" dirty="0">
            <a:solidFill>
              <a:srgbClr val="002060"/>
            </a:solidFill>
          </a:endParaRPr>
        </a:p>
      </dsp:txBody>
      <dsp:txXfrm rot="-5400000">
        <a:off x="1" y="2085772"/>
        <a:ext cx="1032954" cy="442695"/>
      </dsp:txXfrm>
    </dsp:sp>
    <dsp:sp modelId="{2DE2BD02-380A-422D-ADEE-80B6FFB4F167}">
      <dsp:nvSpPr>
        <dsp:cNvPr id="0" name=""/>
        <dsp:cNvSpPr/>
      </dsp:nvSpPr>
      <dsp:spPr>
        <a:xfrm rot="5400000">
          <a:off x="4200926" y="-1598675"/>
          <a:ext cx="959172" cy="7295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Разработать и апробировать тематический план познавательно- исследовательской деятельности  с детьми старшего дошкольного возраста в специально созданной образовательной среде.</a:t>
          </a:r>
          <a:endParaRPr lang="ru-RU" sz="1600" kern="1200" dirty="0"/>
        </a:p>
      </dsp:txBody>
      <dsp:txXfrm rot="-5400000">
        <a:off x="1032955" y="1616119"/>
        <a:ext cx="7248292" cy="865526"/>
      </dsp:txXfrm>
    </dsp:sp>
    <dsp:sp modelId="{9BF833EA-D1F7-498E-93F2-EB715FD8D6FC}">
      <dsp:nvSpPr>
        <dsp:cNvPr id="0" name=""/>
        <dsp:cNvSpPr/>
      </dsp:nvSpPr>
      <dsp:spPr>
        <a:xfrm rot="5400000">
          <a:off x="-221347" y="3128449"/>
          <a:ext cx="1475649" cy="1032954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3.</a:t>
          </a:r>
          <a:endParaRPr lang="ru-RU" sz="2900" b="1" kern="1200" dirty="0">
            <a:solidFill>
              <a:srgbClr val="002060"/>
            </a:solidFill>
          </a:endParaRPr>
        </a:p>
      </dsp:txBody>
      <dsp:txXfrm rot="-5400000">
        <a:off x="1" y="3423578"/>
        <a:ext cx="1032954" cy="442695"/>
      </dsp:txXfrm>
    </dsp:sp>
    <dsp:sp modelId="{20B19920-5F5E-4FBF-866A-FDD725CADBFA}">
      <dsp:nvSpPr>
        <dsp:cNvPr id="0" name=""/>
        <dsp:cNvSpPr/>
      </dsp:nvSpPr>
      <dsp:spPr>
        <a:xfrm rot="5400000">
          <a:off x="4200926" y="-260869"/>
          <a:ext cx="959172" cy="7295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Разработать и апробировать критерии диагностики сформированности </a:t>
          </a:r>
          <a:r>
            <a:rPr lang="ru-RU" sz="1600" b="1" i="1" kern="1200" dirty="0" smtClean="0">
              <a:solidFill>
                <a:srgbClr val="002060"/>
              </a:solidFill>
            </a:rPr>
            <a:t>технологической и информационной</a:t>
          </a:r>
          <a:r>
            <a:rPr lang="ru-RU" sz="1600" b="1" kern="1200" dirty="0" smtClean="0">
              <a:solidFill>
                <a:srgbClr val="002060"/>
              </a:solidFill>
            </a:rPr>
            <a:t> компетентностей детей старшего дошкольного возраста.</a:t>
          </a:r>
          <a:endParaRPr lang="ru-RU" sz="1600" kern="1200" dirty="0"/>
        </a:p>
      </dsp:txBody>
      <dsp:txXfrm rot="-5400000">
        <a:off x="1032955" y="2953925"/>
        <a:ext cx="7248292" cy="865526"/>
      </dsp:txXfrm>
    </dsp:sp>
    <dsp:sp modelId="{1B25338D-07A7-4233-9C4E-34B512CF5738}">
      <dsp:nvSpPr>
        <dsp:cNvPr id="0" name=""/>
        <dsp:cNvSpPr/>
      </dsp:nvSpPr>
      <dsp:spPr>
        <a:xfrm rot="5400000">
          <a:off x="-221347" y="4466256"/>
          <a:ext cx="1475649" cy="103295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4.</a:t>
          </a:r>
          <a:endParaRPr lang="ru-RU" sz="2900" kern="1200" dirty="0"/>
        </a:p>
      </dsp:txBody>
      <dsp:txXfrm rot="-5400000">
        <a:off x="1" y="4761385"/>
        <a:ext cx="1032954" cy="442695"/>
      </dsp:txXfrm>
    </dsp:sp>
    <dsp:sp modelId="{17E5B3A9-A34C-4B19-8903-C45A4C7B04DA}">
      <dsp:nvSpPr>
        <dsp:cNvPr id="0" name=""/>
        <dsp:cNvSpPr/>
      </dsp:nvSpPr>
      <dsp:spPr>
        <a:xfrm rot="5400000">
          <a:off x="4200926" y="1076937"/>
          <a:ext cx="959172" cy="7295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solidFill>
                <a:srgbClr val="002060"/>
              </a:solidFill>
            </a:rPr>
            <a:t>Апробация новых форм взаимодействия с родителями в виде семейных исследовательских мини- проектов, для формирования </a:t>
          </a:r>
          <a:r>
            <a:rPr lang="ru-RU" sz="1600" b="1" i="1" kern="1200" smtClean="0">
              <a:solidFill>
                <a:srgbClr val="002060"/>
              </a:solidFill>
            </a:rPr>
            <a:t>технологической и информационной</a:t>
          </a:r>
          <a:r>
            <a:rPr lang="ru-RU" sz="1600" b="1" kern="1200" smtClean="0">
              <a:solidFill>
                <a:srgbClr val="002060"/>
              </a:solidFill>
            </a:rPr>
            <a:t> компетентностей детей старшего дошкольного возраста.</a:t>
          </a:r>
          <a:endParaRPr lang="ru-RU" sz="1600" kern="1200"/>
        </a:p>
      </dsp:txBody>
      <dsp:txXfrm rot="-5400000">
        <a:off x="1032955" y="4291732"/>
        <a:ext cx="7248292" cy="865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8796C-D80C-4D78-9EFC-72AE185B0F1D}">
      <dsp:nvSpPr>
        <dsp:cNvPr id="0" name=""/>
        <dsp:cNvSpPr/>
      </dsp:nvSpPr>
      <dsp:spPr>
        <a:xfrm>
          <a:off x="1674745" y="969184"/>
          <a:ext cx="5359086" cy="5359086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7A123-47CB-4174-9791-7A73F8BFEB29}">
      <dsp:nvSpPr>
        <dsp:cNvPr id="0" name=""/>
        <dsp:cNvSpPr/>
      </dsp:nvSpPr>
      <dsp:spPr>
        <a:xfrm>
          <a:off x="1657748" y="940176"/>
          <a:ext cx="5359086" cy="5359086"/>
        </a:xfrm>
        <a:prstGeom prst="blockArc">
          <a:avLst>
            <a:gd name="adj1" fmla="val 1840629"/>
            <a:gd name="adj2" fmla="val 8955841"/>
            <a:gd name="adj3" fmla="val 4644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8717-177A-4734-AF93-BD23D82178EC}">
      <dsp:nvSpPr>
        <dsp:cNvPr id="0" name=""/>
        <dsp:cNvSpPr/>
      </dsp:nvSpPr>
      <dsp:spPr>
        <a:xfrm>
          <a:off x="1640917" y="968965"/>
          <a:ext cx="5359086" cy="5359086"/>
        </a:xfrm>
        <a:prstGeom prst="blockArc">
          <a:avLst>
            <a:gd name="adj1" fmla="val 16244432"/>
            <a:gd name="adj2" fmla="val 1796828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2178E-9FFC-42F0-9A23-5466CB84B00E}">
      <dsp:nvSpPr>
        <dsp:cNvPr id="0" name=""/>
        <dsp:cNvSpPr/>
      </dsp:nvSpPr>
      <dsp:spPr>
        <a:xfrm>
          <a:off x="2586526" y="2077410"/>
          <a:ext cx="3373041" cy="3010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СТРУКТУРА ПРОГРАММЫ</a:t>
          </a:r>
        </a:p>
      </dsp:txBody>
      <dsp:txXfrm>
        <a:off x="3080496" y="2518320"/>
        <a:ext cx="2385101" cy="2128901"/>
      </dsp:txXfrm>
    </dsp:sp>
    <dsp:sp modelId="{4AD470AE-0B16-46F9-A77B-C501A0B923DE}">
      <dsp:nvSpPr>
        <dsp:cNvPr id="0" name=""/>
        <dsp:cNvSpPr/>
      </dsp:nvSpPr>
      <dsp:spPr>
        <a:xfrm>
          <a:off x="2903682" y="-161934"/>
          <a:ext cx="2901213" cy="2386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Образовательный модуль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«Экспериментируй- ка»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328555" y="187586"/>
        <a:ext cx="2051467" cy="1687632"/>
      </dsp:txXfrm>
    </dsp:sp>
    <dsp:sp modelId="{A84FA802-26DF-448B-B176-0F1C161042C7}">
      <dsp:nvSpPr>
        <dsp:cNvPr id="0" name=""/>
        <dsp:cNvSpPr/>
      </dsp:nvSpPr>
      <dsp:spPr>
        <a:xfrm>
          <a:off x="5214726" y="3767161"/>
          <a:ext cx="2747224" cy="2375836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Образовательный модуль «Познавай-ка»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5617048" y="4115094"/>
        <a:ext cx="1942580" cy="1679970"/>
      </dsp:txXfrm>
    </dsp:sp>
    <dsp:sp modelId="{F3686221-86B9-4D9E-A2C4-08B25F6DCBB2}">
      <dsp:nvSpPr>
        <dsp:cNvPr id="0" name=""/>
        <dsp:cNvSpPr/>
      </dsp:nvSpPr>
      <dsp:spPr>
        <a:xfrm>
          <a:off x="738461" y="3744412"/>
          <a:ext cx="2698314" cy="242595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Образовательный модуль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«Наблюдай-ка»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133620" y="4099685"/>
        <a:ext cx="1907996" cy="1715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27E8D-7460-42AE-A61E-36E0A92FE405}">
      <dsp:nvSpPr>
        <dsp:cNvPr id="0" name=""/>
        <dsp:cNvSpPr/>
      </dsp:nvSpPr>
      <dsp:spPr>
        <a:xfrm rot="5400000">
          <a:off x="-310219" y="311199"/>
          <a:ext cx="2068128" cy="14476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1.</a:t>
          </a:r>
          <a:endParaRPr lang="ru-RU" sz="4000" kern="1200" dirty="0"/>
        </a:p>
      </dsp:txBody>
      <dsp:txXfrm rot="-5400000">
        <a:off x="1" y="724825"/>
        <a:ext cx="1447689" cy="620439"/>
      </dsp:txXfrm>
    </dsp:sp>
    <dsp:sp modelId="{F05A197E-7E46-4DC5-A9FA-2C909E538DDF}">
      <dsp:nvSpPr>
        <dsp:cNvPr id="0" name=""/>
        <dsp:cNvSpPr/>
      </dsp:nvSpPr>
      <dsp:spPr>
        <a:xfrm rot="5400000">
          <a:off x="3986321" y="-2537651"/>
          <a:ext cx="1344283" cy="6421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41B6"/>
              </a:solidFill>
            </a:rPr>
            <a:t>Уровень сформированности компетентностей воспитанников</a:t>
          </a:r>
          <a:endParaRPr lang="ru-RU" sz="2800" kern="1200" dirty="0">
            <a:solidFill>
              <a:srgbClr val="0041B6"/>
            </a:solidFill>
          </a:endParaRPr>
        </a:p>
      </dsp:txBody>
      <dsp:txXfrm rot="-5400000">
        <a:off x="1447689" y="66603"/>
        <a:ext cx="6355925" cy="1213039"/>
      </dsp:txXfrm>
    </dsp:sp>
    <dsp:sp modelId="{6DFEB9A8-2CB4-4C62-AEC9-7BA3D58920CE}">
      <dsp:nvSpPr>
        <dsp:cNvPr id="0" name=""/>
        <dsp:cNvSpPr/>
      </dsp:nvSpPr>
      <dsp:spPr>
        <a:xfrm rot="5400000">
          <a:off x="-310219" y="2189172"/>
          <a:ext cx="2068128" cy="1447689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2.</a:t>
          </a:r>
          <a:endParaRPr lang="ru-RU" sz="4000" kern="1200" dirty="0"/>
        </a:p>
      </dsp:txBody>
      <dsp:txXfrm rot="-5400000">
        <a:off x="1" y="2602798"/>
        <a:ext cx="1447689" cy="620439"/>
      </dsp:txXfrm>
    </dsp:sp>
    <dsp:sp modelId="{207F51F6-DA54-484A-8F23-37CE091714F9}">
      <dsp:nvSpPr>
        <dsp:cNvPr id="0" name=""/>
        <dsp:cNvSpPr/>
      </dsp:nvSpPr>
      <dsp:spPr>
        <a:xfrm rot="5400000">
          <a:off x="3986321" y="-659679"/>
          <a:ext cx="1344283" cy="6421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41B6"/>
              </a:solidFill>
            </a:rPr>
            <a:t>Профессиональная компетентность педагогов в рамках инновации</a:t>
          </a:r>
          <a:endParaRPr lang="ru-RU" sz="2800" kern="1200" dirty="0">
            <a:solidFill>
              <a:srgbClr val="0041B6"/>
            </a:solidFill>
          </a:endParaRPr>
        </a:p>
      </dsp:txBody>
      <dsp:txXfrm rot="-5400000">
        <a:off x="1447689" y="1944575"/>
        <a:ext cx="6355925" cy="1213039"/>
      </dsp:txXfrm>
    </dsp:sp>
    <dsp:sp modelId="{7618B13C-CED5-4B53-9E3E-BD0FED70DE28}">
      <dsp:nvSpPr>
        <dsp:cNvPr id="0" name=""/>
        <dsp:cNvSpPr/>
      </dsp:nvSpPr>
      <dsp:spPr>
        <a:xfrm rot="5400000">
          <a:off x="-310219" y="4067144"/>
          <a:ext cx="2068128" cy="1447689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3.</a:t>
          </a:r>
          <a:endParaRPr lang="ru-RU" sz="4000" kern="1200" dirty="0"/>
        </a:p>
      </dsp:txBody>
      <dsp:txXfrm rot="-5400000">
        <a:off x="1" y="4480770"/>
        <a:ext cx="1447689" cy="620439"/>
      </dsp:txXfrm>
    </dsp:sp>
    <dsp:sp modelId="{04862FB2-91E7-41CA-840E-EA63BA88D0A8}">
      <dsp:nvSpPr>
        <dsp:cNvPr id="0" name=""/>
        <dsp:cNvSpPr/>
      </dsp:nvSpPr>
      <dsp:spPr>
        <a:xfrm rot="5400000">
          <a:off x="3986321" y="1218293"/>
          <a:ext cx="1344283" cy="6421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41B6"/>
              </a:solidFill>
            </a:rPr>
            <a:t>Интерактивные формы работы с родителями в рамках инновационной деятельности</a:t>
          </a:r>
          <a:endParaRPr lang="ru-RU" sz="2800" kern="1200" dirty="0">
            <a:solidFill>
              <a:srgbClr val="0041B6"/>
            </a:solidFill>
          </a:endParaRPr>
        </a:p>
      </dsp:txBody>
      <dsp:txXfrm rot="-5400000">
        <a:off x="1447689" y="3822547"/>
        <a:ext cx="6355925" cy="1213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B6D3D-FDC3-4C6E-9640-526829C27822}">
      <dsp:nvSpPr>
        <dsp:cNvPr id="0" name=""/>
        <dsp:cNvSpPr/>
      </dsp:nvSpPr>
      <dsp:spPr>
        <a:xfrm>
          <a:off x="0" y="543261"/>
          <a:ext cx="4038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BDDEF-EC9B-4929-8401-80943C5B300B}">
      <dsp:nvSpPr>
        <dsp:cNvPr id="0" name=""/>
        <dsp:cNvSpPr/>
      </dsp:nvSpPr>
      <dsp:spPr>
        <a:xfrm>
          <a:off x="201930" y="41421"/>
          <a:ext cx="2827020" cy="1003680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Задачи взаимодействия</a:t>
          </a:r>
          <a:endParaRPr lang="ru-RU" sz="24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250926" y="90417"/>
        <a:ext cx="2729028" cy="905688"/>
      </dsp:txXfrm>
    </dsp:sp>
    <dsp:sp modelId="{83DDC48D-2575-4D27-A048-5EEA3C40A50F}">
      <dsp:nvSpPr>
        <dsp:cNvPr id="0" name=""/>
        <dsp:cNvSpPr/>
      </dsp:nvSpPr>
      <dsp:spPr>
        <a:xfrm>
          <a:off x="0" y="2085501"/>
          <a:ext cx="4038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0C937-A117-453E-B9B6-6BFBEC757D6B}">
      <dsp:nvSpPr>
        <dsp:cNvPr id="0" name=""/>
        <dsp:cNvSpPr/>
      </dsp:nvSpPr>
      <dsp:spPr>
        <a:xfrm>
          <a:off x="185710" y="1614484"/>
          <a:ext cx="2827020" cy="1003680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План взаимодействия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234706" y="1663480"/>
        <a:ext cx="2729028" cy="905688"/>
      </dsp:txXfrm>
    </dsp:sp>
    <dsp:sp modelId="{7A557270-C06D-4316-B79F-4EF7DACABA80}">
      <dsp:nvSpPr>
        <dsp:cNvPr id="0" name=""/>
        <dsp:cNvSpPr/>
      </dsp:nvSpPr>
      <dsp:spPr>
        <a:xfrm>
          <a:off x="0" y="3627741"/>
          <a:ext cx="4038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EAF29-5606-4263-8EB9-1887CBF7CFFA}">
      <dsp:nvSpPr>
        <dsp:cNvPr id="0" name=""/>
        <dsp:cNvSpPr/>
      </dsp:nvSpPr>
      <dsp:spPr>
        <a:xfrm>
          <a:off x="201930" y="3125901"/>
          <a:ext cx="2827020" cy="100368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Планируемые результаты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250926" y="3174897"/>
        <a:ext cx="2729028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B6D3D-FDC3-4C6E-9640-526829C27822}">
      <dsp:nvSpPr>
        <dsp:cNvPr id="0" name=""/>
        <dsp:cNvSpPr/>
      </dsp:nvSpPr>
      <dsp:spPr>
        <a:xfrm>
          <a:off x="0" y="1345003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BDDEF-EC9B-4929-8401-80943C5B300B}">
      <dsp:nvSpPr>
        <dsp:cNvPr id="0" name=""/>
        <dsp:cNvSpPr/>
      </dsp:nvSpPr>
      <dsp:spPr>
        <a:xfrm>
          <a:off x="411078" y="180914"/>
          <a:ext cx="5755094" cy="1341209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Рецензирование учебно-методических пособий к проекту Программы</a:t>
          </a:r>
          <a:endParaRPr lang="ru-RU" sz="24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476550" y="246386"/>
        <a:ext cx="5624150" cy="1210265"/>
      </dsp:txXfrm>
    </dsp:sp>
    <dsp:sp modelId="{85DEFC49-A7A1-4088-85D7-394F4970566D}">
      <dsp:nvSpPr>
        <dsp:cNvPr id="0" name=""/>
        <dsp:cNvSpPr/>
      </dsp:nvSpPr>
      <dsp:spPr>
        <a:xfrm>
          <a:off x="0" y="3161346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3989E-DCBF-4A51-9EE2-F2C5CDB391C1}">
      <dsp:nvSpPr>
        <dsp:cNvPr id="0" name=""/>
        <dsp:cNvSpPr/>
      </dsp:nvSpPr>
      <dsp:spPr>
        <a:xfrm>
          <a:off x="411078" y="1712203"/>
          <a:ext cx="5755094" cy="1626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Диссеминация деятельности КИП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490466" y="1791591"/>
        <a:ext cx="5596318" cy="1467486"/>
      </dsp:txXfrm>
    </dsp:sp>
    <dsp:sp modelId="{7A557270-C06D-4316-B79F-4EF7DACABA80}">
      <dsp:nvSpPr>
        <dsp:cNvPr id="0" name=""/>
        <dsp:cNvSpPr/>
      </dsp:nvSpPr>
      <dsp:spPr>
        <a:xfrm>
          <a:off x="0" y="4560195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EAF29-5606-4263-8EB9-1887CBF7CFFA}">
      <dsp:nvSpPr>
        <dsp:cNvPr id="0" name=""/>
        <dsp:cNvSpPr/>
      </dsp:nvSpPr>
      <dsp:spPr>
        <a:xfrm>
          <a:off x="411078" y="3528546"/>
          <a:ext cx="5755094" cy="1208769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Расширение сетевого партнерства и социального взаимодействия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470085" y="3587553"/>
        <a:ext cx="5637080" cy="1090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74221" y="3031884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157" y="143838"/>
            <a:ext cx="7910732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БЮДЖЕТНОЕ   ДОШКОЛЬНОЕ   ОБРАЗОВАТЕЛЬНОЕ  УЧРЕЖДЕНИЕ   МУНИЦИПАЛЬНОГО  ОБРАЗОВАНИЯ  ДИНСКОЙ РАЙОН </a:t>
            </a:r>
            <a:b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«ДЕТСКИЙ САД №59»</a:t>
            </a:r>
            <a:endParaRPr lang="ru-RU" sz="44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000" b="1" i="1" cap="all" dirty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 </a:t>
            </a:r>
            <a:br>
              <a:rPr lang="ru-RU" sz="4000" b="1" i="1" cap="all" dirty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all" dirty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краевой инновационной площадки </a:t>
            </a:r>
            <a:endParaRPr lang="ru-RU" sz="2000" b="1" i="1" cap="all" dirty="0" smtClean="0">
              <a:ln/>
              <a:solidFill>
                <a:srgbClr val="C0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2400" b="1" i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000" b="1" i="1" dirty="0">
                <a:solidFill>
                  <a:srgbClr val="213969"/>
                </a:solidFill>
                <a:latin typeface="Constantia" pitchFamily="18" charset="0"/>
              </a:rPr>
              <a:t>ТЕМА  </a:t>
            </a:r>
            <a:r>
              <a:rPr lang="ru-RU" sz="2400" b="1" i="1" dirty="0">
                <a:solidFill>
                  <a:srgbClr val="213969"/>
                </a:solidFill>
                <a:latin typeface="Constantia" pitchFamily="18" charset="0"/>
              </a:rPr>
              <a:t>«Формирование технологической и </a:t>
            </a:r>
            <a:r>
              <a:rPr lang="ru-RU" sz="2400" b="1" i="1" dirty="0" smtClean="0">
                <a:solidFill>
                  <a:srgbClr val="213969"/>
                </a:solidFill>
                <a:latin typeface="Constantia" pitchFamily="18" charset="0"/>
              </a:rPr>
              <a:t>информационной</a:t>
            </a:r>
            <a:r>
              <a:rPr lang="en-US" sz="2400" b="1" i="1" dirty="0" smtClean="0">
                <a:solidFill>
                  <a:srgbClr val="213969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213969"/>
                </a:solidFill>
                <a:latin typeface="Constantia" pitchFamily="18" charset="0"/>
              </a:rPr>
              <a:t>компетентности </a:t>
            </a:r>
            <a:r>
              <a:rPr lang="ru-RU" sz="2400" b="1" i="1" dirty="0">
                <a:solidFill>
                  <a:srgbClr val="213969"/>
                </a:solidFill>
                <a:latin typeface="Constantia" pitchFamily="18" charset="0"/>
              </a:rPr>
              <a:t>дошкольников, средствами познавательно- исследовательской деятельности в мини- лаборатории детского сада</a:t>
            </a:r>
            <a:r>
              <a:rPr lang="ru-RU" sz="2400" b="1" i="1" dirty="0" smtClean="0">
                <a:solidFill>
                  <a:srgbClr val="213969"/>
                </a:solidFill>
                <a:latin typeface="Constantia" pitchFamily="18" charset="0"/>
              </a:rPr>
              <a:t>»</a:t>
            </a:r>
            <a:endParaRPr lang="ru-RU" sz="2400" b="1" i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r>
              <a:rPr lang="ru-RU" i="1" u="sng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Руководитель проекта: </a:t>
            </a:r>
          </a:p>
          <a:p>
            <a:pPr algn="r"/>
            <a:r>
              <a:rPr lang="ru-RU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ЗАВЕДУЮЩИЙ БДОУ МО Динской район</a:t>
            </a:r>
          </a:p>
          <a:p>
            <a:pPr algn="r"/>
            <a:r>
              <a:rPr lang="ru-RU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«Детский сад № 59»</a:t>
            </a:r>
          </a:p>
          <a:p>
            <a:pPr algn="r"/>
            <a:r>
              <a:rPr lang="ru-RU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Л.И. Лисицкая</a:t>
            </a:r>
          </a:p>
          <a:p>
            <a:pPr algn="r"/>
            <a:r>
              <a:rPr lang="ru-RU" i="1" u="sng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Научный руководитель</a:t>
            </a:r>
          </a:p>
          <a:p>
            <a:pPr algn="r"/>
            <a:r>
              <a:rPr lang="ru-RU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Л.Г. </a:t>
            </a:r>
            <a:r>
              <a:rPr lang="ru-RU" i="1" cap="all" dirty="0" err="1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Самоходкина</a:t>
            </a:r>
            <a:endParaRPr lang="ru-RU" i="1" cap="all" dirty="0" smtClean="0">
              <a:ln/>
              <a:solidFill>
                <a:srgbClr val="C0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r"/>
            <a:r>
              <a:rPr lang="ru-RU" i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Старший преподаватель ГБОУ ИРО краснодарского края</a:t>
            </a:r>
          </a:p>
          <a:p>
            <a:pPr algn="r"/>
            <a:endParaRPr lang="ru-RU" i="1" cap="all" dirty="0" smtClean="0">
              <a:ln/>
              <a:solidFill>
                <a:srgbClr val="C0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400" b="1" i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400" b="1" i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430541"/>
              </p:ext>
            </p:extLst>
          </p:nvPr>
        </p:nvGraphicFramePr>
        <p:xfrm>
          <a:off x="457199" y="1253447"/>
          <a:ext cx="862148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1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1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Наблюдение за растениями (на экологической тропе)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Наблюдение за погодой (на метеоплощадке)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Наблюдение за насекомыми, животными и птицами</a:t>
                      </a:r>
                      <a:endParaRPr lang="ru-RU" dirty="0">
                        <a:solidFill>
                          <a:srgbClr val="0070C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Наблюдение за растениями в мини-лаборатории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Наблюдение за погодой (на метеоплощадке)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77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ПОГОДА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591">
                <a:tc>
                  <a:txBody>
                    <a:bodyPr/>
                    <a:lstStyle/>
                    <a:p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У цветочной клумбы.</a:t>
                      </a:r>
                      <a:endParaRPr lang="ru-RU" sz="1400" b="1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познакомить детей с названиями цветов, их строением (найти стебель, листья, цветки, корни), дать представление о сезонности цветения тех или иных цветов.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Что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такое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погода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?»</a:t>
                      </a:r>
                      <a:endParaRPr lang="ru-RU" sz="1400" b="1" u="sng" kern="1200" dirty="0" smtClean="0">
                        <a:solidFill>
                          <a:srgbClr val="C00000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1" u="sng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lang="en-US" sz="1400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конкретизировать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представление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такое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погода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она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может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изменяться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влиять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жизни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людей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животных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дать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представление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понятии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климат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Наблюдаем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насекомыми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u="sng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i="1" u="sng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lang="en-US" sz="1400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наиболее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часто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встречающимися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насекомыми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образом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условиями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жизни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Роль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воды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жизни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растений</a:t>
                      </a:r>
                      <a:endParaRPr lang="ru-RU" sz="1400" b="1" u="sng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i="1" u="sng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lang="en-US" sz="1400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подвести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пониманию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роли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воды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жизни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растений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бережное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природе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Наблюдение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температурой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воздуха</a:t>
                      </a:r>
                      <a:r>
                        <a:rPr lang="en-US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en-US" sz="14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показать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столбика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термометра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опускается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утром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вечером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и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поднимается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днем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9883" y="0"/>
            <a:ext cx="8024117" cy="11811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ОБРАЗОВАТЕЛЬНЫЙ МОДУЛЬ </a:t>
            </a:r>
            <a:b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«НАБЛЮДАЙ- КА» </a:t>
            </a:r>
            <a:endParaRPr lang="ru-RU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93158" y="1253447"/>
          <a:ext cx="8383715" cy="5476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1951"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опыты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объектами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неживой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природы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(в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мини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лабораториях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опыты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объектами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живой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природы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(в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мини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лабораториях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rgbClr val="324057"/>
                          </a:solidFill>
                          <a:latin typeface="+mn-lt"/>
                          <a:ea typeface="+mn-ea"/>
                          <a:cs typeface="+mn-cs"/>
                        </a:rPr>
                        <a:t>опыты</a:t>
                      </a:r>
                      <a:r>
                        <a:rPr lang="en-US" sz="1800" b="1" kern="1200" dirty="0" smtClean="0">
                          <a:solidFill>
                            <a:srgbClr val="3240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324057"/>
                          </a:solidFill>
                          <a:latin typeface="+mn-lt"/>
                          <a:ea typeface="+mn-ea"/>
                          <a:cs typeface="+mn-cs"/>
                        </a:rPr>
                        <a:t>объектом</a:t>
                      </a:r>
                      <a:r>
                        <a:rPr lang="en-US" sz="1800" b="1" kern="1200" dirty="0" smtClean="0">
                          <a:solidFill>
                            <a:srgbClr val="324057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rgbClr val="324057"/>
                          </a:solidFill>
                          <a:latin typeface="+mn-lt"/>
                          <a:ea typeface="+mn-ea"/>
                          <a:cs typeface="+mn-cs"/>
                        </a:rPr>
                        <a:t>которых</a:t>
                      </a:r>
                      <a:r>
                        <a:rPr lang="en-US" sz="1800" b="1" kern="1200" dirty="0" smtClean="0">
                          <a:solidFill>
                            <a:srgbClr val="3240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324057"/>
                          </a:solidFill>
                          <a:latin typeface="+mn-lt"/>
                          <a:ea typeface="+mn-ea"/>
                          <a:cs typeface="+mn-cs"/>
                        </a:rPr>
                        <a:t>является</a:t>
                      </a:r>
                      <a:r>
                        <a:rPr lang="en-US" sz="1800" b="1" kern="1200" dirty="0" smtClean="0">
                          <a:solidFill>
                            <a:srgbClr val="3240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324057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dirty="0">
                        <a:solidFill>
                          <a:srgbClr val="324057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опыты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эксперименты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улице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обобщающие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эксперименты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77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ПОГОДА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591">
                <a:tc>
                  <a:txBody>
                    <a:bodyPr/>
                    <a:lstStyle/>
                    <a:p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Живой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ветер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800" b="1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выявить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образуется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ветер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погода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рост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растений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b="1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погоде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растения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растут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Чем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пахнет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дождь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800" b="1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дошкольников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дождевой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водой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Какой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силой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обладает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ветер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b="1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узнать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принимает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ветер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силой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обладает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Движение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воздуха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800" b="1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объяснить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дует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ветер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погода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ветра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9883" y="0"/>
            <a:ext cx="8024117" cy="11811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ОБРАЗОВАТЕЛЬНЫЙ МОДУЛЬ </a:t>
            </a:r>
            <a:b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«НАБЛЮДАЙ- КА» </a:t>
            </a:r>
            <a:endParaRPr lang="ru-RU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0430" y="1"/>
            <a:ext cx="7374919" cy="1140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ОБРАЗОВАТЕЛЬНЫЙ МОДУЛЬ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«ЭКСПЕРИМЕНТИРУЙ- КА»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750013" y="1047966"/>
          <a:ext cx="8126860" cy="581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4631"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Беседы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проблемные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ситуации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Работа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с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разными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источниками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</a:t>
                      </a:r>
                      <a:r>
                        <a:rPr lang="en-US" sz="1800" b="1" kern="1200" dirty="0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исследованиерешение</a:t>
                      </a:r>
                      <a:r>
                        <a:rPr lang="en-US" sz="1800" b="1" kern="1200" dirty="0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проблемных</a:t>
                      </a:r>
                      <a:r>
                        <a:rPr lang="en-US" sz="1800" b="1" kern="1200" dirty="0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изобретательских</a:t>
                      </a:r>
                      <a:r>
                        <a:rPr lang="en-US" sz="1800" b="1" kern="1200" dirty="0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задач</a:t>
                      </a:r>
                      <a:r>
                        <a:rPr lang="en-US" sz="1800" b="1" kern="1200" dirty="0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en-US" sz="1800" b="1" kern="1200" dirty="0" err="1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применением</a:t>
                      </a:r>
                      <a:r>
                        <a:rPr lang="en-US" sz="1800" b="1" kern="1200" dirty="0" smtClean="0">
                          <a:solidFill>
                            <a:srgbClr val="0041B6"/>
                          </a:solidFill>
                          <a:latin typeface="+mn-lt"/>
                          <a:ea typeface="+mn-ea"/>
                          <a:cs typeface="+mn-cs"/>
                        </a:rPr>
                        <a:t> ЦОР.</a:t>
                      </a:r>
                      <a:endParaRPr lang="ru-RU" dirty="0">
                        <a:solidFill>
                          <a:srgbClr val="0041B6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Дидактические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игры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игры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исследованиятруд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природе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продуктов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исследовательской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праздники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фоторепортажи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акции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398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ПОГОДА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005">
                <a:tc>
                  <a:txBody>
                    <a:bodyPr/>
                    <a:lstStyle/>
                    <a:p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Проблемная</a:t>
                      </a:r>
                      <a:r>
                        <a:rPr lang="en-US" sz="1800" b="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ситуация</a:t>
                      </a:r>
                      <a:r>
                        <a:rPr lang="en-US" sz="1800" b="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Какая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погода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бывает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осеннее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Интерактивное</a:t>
                      </a:r>
                      <a:r>
                        <a:rPr lang="en-US" sz="1800" b="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путешествие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«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метеорологических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станциях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</a:t>
                      </a:r>
                      <a:r>
                        <a:rPr lang="en-US" sz="1800" b="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исследование</a:t>
                      </a:r>
                      <a:r>
                        <a:rPr lang="en-US" sz="1800" b="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Солнце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дарит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нам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тепло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Игра</a:t>
                      </a:r>
                      <a:r>
                        <a:rPr lang="en-US" sz="1800" b="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«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Чем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отличается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северных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южных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районах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</a:t>
                      </a:r>
                      <a:r>
                        <a:rPr lang="en-US" sz="1800" b="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рисунков</a:t>
                      </a:r>
                      <a:endParaRPr lang="ru-RU" sz="1800" b="0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Климатические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планеты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263720" y="2"/>
            <a:ext cx="7251629" cy="986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ОБРАЗОВАТЕЛЬНЫЙ МОДУЛЬ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«ПОЗНАВАЙ- КА»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071154"/>
            <a:ext cx="3886200" cy="5388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0070C0"/>
                </a:solidFill>
              </a:rPr>
              <a:t>В состав мини-лабораторий входят</a:t>
            </a:r>
            <a:r>
              <a:rPr lang="ru-RU" sz="2400" b="1" dirty="0" smtClean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ru-RU" sz="2400" dirty="0" smtClean="0">
                <a:solidFill>
                  <a:srgbClr val="173A8D"/>
                </a:solidFill>
              </a:rPr>
              <a:t>Объекты для обследования;</a:t>
            </a:r>
          </a:p>
          <a:p>
            <a:pPr lvl="0"/>
            <a:r>
              <a:rPr lang="ru-RU" sz="2400" dirty="0" smtClean="0">
                <a:solidFill>
                  <a:srgbClr val="173A8D"/>
                </a:solidFill>
              </a:rPr>
              <a:t>Приборы-помощники;</a:t>
            </a:r>
          </a:p>
          <a:p>
            <a:pPr lvl="0"/>
            <a:r>
              <a:rPr lang="ru-RU" sz="2400" dirty="0" smtClean="0">
                <a:solidFill>
                  <a:srgbClr val="173A8D"/>
                </a:solidFill>
              </a:rPr>
              <a:t>Алгоритмы и схемы проведения опытов;</a:t>
            </a:r>
          </a:p>
          <a:p>
            <a:pPr lvl="0"/>
            <a:r>
              <a:rPr lang="ru-RU" sz="2400" dirty="0" smtClean="0">
                <a:solidFill>
                  <a:srgbClr val="173A8D"/>
                </a:solidFill>
              </a:rPr>
              <a:t>Карточки фиксации результатов;</a:t>
            </a:r>
          </a:p>
          <a:p>
            <a:pPr lvl="0"/>
            <a:r>
              <a:rPr lang="ru-RU" sz="2400" dirty="0" smtClean="0">
                <a:solidFill>
                  <a:srgbClr val="173A8D"/>
                </a:solidFill>
              </a:rPr>
              <a:t>Технические материалы;</a:t>
            </a:r>
          </a:p>
          <a:p>
            <a:pPr lvl="0"/>
            <a:r>
              <a:rPr lang="ru-RU" sz="2400" dirty="0" smtClean="0">
                <a:solidFill>
                  <a:srgbClr val="173A8D"/>
                </a:solidFill>
              </a:rPr>
              <a:t>Лабораторное оборудование.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29150" y="1071154"/>
            <a:ext cx="3886200" cy="5105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лаборатория «Физические свойства»</a:t>
            </a: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Мини-лаборатория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«Весовые измерения»</a:t>
            </a:r>
          </a:p>
          <a:p>
            <a:endParaRPr lang="ru-RU" dirty="0"/>
          </a:p>
        </p:txBody>
      </p:sp>
      <p:pic>
        <p:nvPicPr>
          <p:cNvPr id="4" name="Picture 9" descr="C:\Documents and Settings\User\Мои документы\2015 эксперименты\гр. 4 эксперименты\P10301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54" y="1993257"/>
            <a:ext cx="2129245" cy="1596934"/>
          </a:xfrm>
          <a:prstGeom prst="rect">
            <a:avLst/>
          </a:prstGeom>
          <a:noFill/>
          <a:ln>
            <a:solidFill>
              <a:srgbClr val="0041B6"/>
            </a:solidFill>
          </a:ln>
        </p:spPr>
      </p:pic>
      <p:pic>
        <p:nvPicPr>
          <p:cNvPr id="5" name="Picture 5" descr="C:\Documents and Settings\User\Мои документы\экспериментальная деятельность\фото\DSC009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392" y="1730221"/>
            <a:ext cx="2054420" cy="1540815"/>
          </a:xfrm>
          <a:prstGeom prst="rect">
            <a:avLst/>
          </a:prstGeom>
          <a:ln>
            <a:solidFill>
              <a:srgbClr val="004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166" y="4150084"/>
            <a:ext cx="3465775" cy="2213510"/>
          </a:xfrm>
          <a:prstGeom prst="rect">
            <a:avLst/>
          </a:prstGeom>
          <a:ln>
            <a:solidFill>
              <a:srgbClr val="173A8D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775" y="5022913"/>
            <a:ext cx="1828800" cy="1828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693" y="550612"/>
            <a:ext cx="1497388" cy="117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2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835696" y="2204864"/>
            <a:ext cx="5472608" cy="3168352"/>
          </a:xfrm>
          <a:prstGeom prst="ellipse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Детский сад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43109" cy="922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форма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педагогов с детьми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гостевание»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7" descr="C:\Documents and Settings\User\Рабочий стол\20170824_100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512" y="4581128"/>
            <a:ext cx="1944216" cy="1916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6" descr="C:\Documents and Settings\User\Рабочий стол\G01881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25" y="2964514"/>
            <a:ext cx="1988982" cy="1401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Documents and Settings\User\Рабочий стол\20170414_0953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7959" y="2959143"/>
            <a:ext cx="1764765" cy="1393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3" descr="E:\фото-эксперимент\IMG_5456.JPG"/>
          <p:cNvPicPr>
            <a:picLocks noGrp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06664"/>
            <a:ext cx="1744420" cy="1285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5" descr="C:\Documents and Settings\User\Рабочий стол\P104077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848732"/>
            <a:ext cx="1665524" cy="1249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Picture 2" descr="C:\Users\смит\Desktop\DSCN040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4814165"/>
            <a:ext cx="1781834" cy="1228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6" descr="C:\Documents and Settings\User\Рабочий стол\P104072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796" y="1372849"/>
            <a:ext cx="1732752" cy="1185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Объект 3" descr="E:\DCIM\102NIKON\DSCN0748.JPG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1758" y="1406665"/>
            <a:ext cx="2189198" cy="1427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932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30629"/>
            <a:ext cx="8319407" cy="1335100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апробированы критерии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469" y="1465729"/>
            <a:ext cx="7378881" cy="471123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41B6"/>
                </a:solidFill>
              </a:rPr>
              <a:t>Уровня </a:t>
            </a:r>
            <a:r>
              <a:rPr lang="ru-RU" dirty="0">
                <a:solidFill>
                  <a:srgbClr val="0041B6"/>
                </a:solidFill>
              </a:rPr>
              <a:t>сформированности технологической компетентности детей старшего дошкольного возраста.</a:t>
            </a:r>
          </a:p>
          <a:p>
            <a:pPr lvl="0"/>
            <a:r>
              <a:rPr lang="ru-RU" dirty="0" smtClean="0">
                <a:solidFill>
                  <a:srgbClr val="0041B6"/>
                </a:solidFill>
              </a:rPr>
              <a:t>Уровня </a:t>
            </a:r>
            <a:r>
              <a:rPr lang="ru-RU" dirty="0">
                <a:solidFill>
                  <a:srgbClr val="0041B6"/>
                </a:solidFill>
              </a:rPr>
              <a:t>сформированности информационной компетентности детей старшего дошкольного </a:t>
            </a:r>
            <a:r>
              <a:rPr lang="ru-RU" dirty="0" smtClean="0">
                <a:solidFill>
                  <a:srgbClr val="0041B6"/>
                </a:solidFill>
              </a:rPr>
              <a:t>возраста.</a:t>
            </a:r>
            <a:endParaRPr lang="ru-RU" dirty="0">
              <a:solidFill>
                <a:srgbClr val="0041B6"/>
              </a:solidFill>
            </a:endParaRPr>
          </a:p>
          <a:p>
            <a:pPr lvl="0"/>
            <a:r>
              <a:rPr lang="ru-RU" dirty="0" smtClean="0">
                <a:solidFill>
                  <a:srgbClr val="0041B6"/>
                </a:solidFill>
              </a:rPr>
              <a:t>Уровня </a:t>
            </a:r>
            <a:r>
              <a:rPr lang="ru-RU" dirty="0">
                <a:solidFill>
                  <a:srgbClr val="0041B6"/>
                </a:solidFill>
              </a:rPr>
              <a:t>сформированности детьми исследовательской </a:t>
            </a:r>
            <a:r>
              <a:rPr lang="ru-RU" dirty="0" smtClean="0">
                <a:solidFill>
                  <a:srgbClr val="0041B6"/>
                </a:solidFill>
              </a:rPr>
              <a:t>деятельностью.</a:t>
            </a:r>
            <a:endParaRPr lang="ru-RU" dirty="0">
              <a:solidFill>
                <a:srgbClr val="0041B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50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328629"/>
              </p:ext>
            </p:extLst>
          </p:nvPr>
        </p:nvGraphicFramePr>
        <p:xfrm>
          <a:off x="117565" y="104508"/>
          <a:ext cx="8908869" cy="684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623">
                  <a:extLst>
                    <a:ext uri="{9D8B030D-6E8A-4147-A177-3AD203B41FA5}">
                      <a16:colId xmlns:a16="http://schemas.microsoft.com/office/drawing/2014/main" val="2837670705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1964855936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3209500081"/>
                    </a:ext>
                  </a:extLst>
                </a:gridCol>
              </a:tblGrid>
              <a:tr h="6254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Информационная компетентность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Технологическая компетентность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Исследовательская деятельность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41549"/>
                  </a:ext>
                </a:extLst>
              </a:tr>
              <a:tr h="104669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-Умеет ориентироваться в известных ему источниках информации.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Активно участвует в решении нестандартных ситуаций, видит проблему, проявляет знания и способы для ее решения.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Выделение проблемы (находит противоречие, формулирует проблему)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45969"/>
                  </a:ext>
                </a:extLst>
              </a:tr>
              <a:tr h="833959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Умеет делать выводы из полученной информации.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Планирует свою деятельность, участвует в планировании деятельности всей группы.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Формулирование вопросов.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55080"/>
                  </a:ext>
                </a:extLst>
              </a:tr>
              <a:tr h="1042449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Формулирует вопросы на интересующую тему, анализирует вопросы.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Умеет понимать и выполнять алгоритм действий.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Целеполагание и целеустремленность (ставит цель,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осуществляет поиск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решения проблемы).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91236"/>
                  </a:ext>
                </a:extLst>
              </a:tr>
              <a:tr h="1042449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Умет получать информацию, используя некоторые источники.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-Умеет выбирать способы действий, активно высказывает решение проблемы, строит предположения и гипотезы.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Выдвижение гипотез и решения проблем.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849836"/>
                  </a:ext>
                </a:extLst>
              </a:tr>
              <a:tr h="77941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-Умеет оценивать социальные привычки, связанные со здоровьем 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окруж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средой.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Умеет доводить начатое дело до конца и добиваться результатов.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описывать явления, процессы.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342343"/>
                  </a:ext>
                </a:extLst>
              </a:tr>
              <a:tr h="5956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Умеет организовать рабочее место.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Формулировка выводов и умозаключений.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38025"/>
                  </a:ext>
                </a:extLst>
              </a:tr>
              <a:tr h="7202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самостоятельности при проведении исследования.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24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81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8241030" cy="84908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905013"/>
              </p:ext>
            </p:extLst>
          </p:nvPr>
        </p:nvGraphicFramePr>
        <p:xfrm>
          <a:off x="646113" y="849086"/>
          <a:ext cx="7869237" cy="582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76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95944"/>
            <a:ext cx="7886700" cy="901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841" y="1097280"/>
            <a:ext cx="3999309" cy="10450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CCE"/>
                </a:solidFill>
              </a:rPr>
              <a:t>Экспериментальная группа          5-6 лет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сентябрь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1451" y="1097281"/>
            <a:ext cx="4159669" cy="757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Контрольная группа 5-6 лет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сентябрь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8071361"/>
              </p:ext>
            </p:extLst>
          </p:nvPr>
        </p:nvGraphicFramePr>
        <p:xfrm>
          <a:off x="630238" y="2505075"/>
          <a:ext cx="4171213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</p:nvPr>
        </p:nvGraphicFramePr>
        <p:xfrm>
          <a:off x="4802188" y="2505075"/>
          <a:ext cx="4159250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282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95944"/>
            <a:ext cx="7886700" cy="901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841" y="1097280"/>
            <a:ext cx="3999309" cy="10450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007CCE"/>
                </a:solidFill>
              </a:rPr>
              <a:t>Э</a:t>
            </a:r>
            <a:r>
              <a:rPr lang="ru-RU" dirty="0" smtClean="0">
                <a:solidFill>
                  <a:srgbClr val="007CCE"/>
                </a:solidFill>
              </a:rPr>
              <a:t>кспериментальная группа          5-6 лет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май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1451" y="1097281"/>
            <a:ext cx="4159669" cy="757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Контрольная группа 5-6 лет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май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0196539"/>
              </p:ext>
            </p:extLst>
          </p:nvPr>
        </p:nvGraphicFramePr>
        <p:xfrm>
          <a:off x="629841" y="2505075"/>
          <a:ext cx="3999309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13674366"/>
              </p:ext>
            </p:extLst>
          </p:nvPr>
        </p:nvGraphicFramePr>
        <p:xfrm>
          <a:off x="4629150" y="2505075"/>
          <a:ext cx="411003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294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3034" y="817405"/>
            <a:ext cx="7159161" cy="13377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0944"/>
              </p:ext>
            </p:extLst>
          </p:nvPr>
        </p:nvGraphicFramePr>
        <p:xfrm>
          <a:off x="3770617" y="1001841"/>
          <a:ext cx="4972692" cy="47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hape 63"/>
          <p:cNvPicPr preferRelativeResize="0">
            <a:picLocks noGrp="1"/>
          </p:cNvPicPr>
          <p:nvPr>
            <p:ph sz="half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1078787" y="2311685"/>
            <a:ext cx="2691830" cy="36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95944"/>
            <a:ext cx="7886700" cy="901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841" y="1097280"/>
            <a:ext cx="3999309" cy="10450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007CCE"/>
                </a:solidFill>
              </a:rPr>
              <a:t>Э</a:t>
            </a:r>
            <a:r>
              <a:rPr lang="ru-RU" dirty="0" smtClean="0">
                <a:solidFill>
                  <a:srgbClr val="007CCE"/>
                </a:solidFill>
              </a:rPr>
              <a:t>кспериментальная группа           6-7лет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сентябрь</a:t>
            </a:r>
            <a:endParaRPr lang="ru-RU" dirty="0" smtClean="0">
              <a:solidFill>
                <a:srgbClr val="007CC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1451" y="1097281"/>
            <a:ext cx="4159669" cy="757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Контрольная группа 6-7 лет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сентябрь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2145141"/>
              </p:ext>
            </p:extLst>
          </p:nvPr>
        </p:nvGraphicFramePr>
        <p:xfrm>
          <a:off x="630238" y="2505075"/>
          <a:ext cx="4171213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51342401"/>
              </p:ext>
            </p:extLst>
          </p:nvPr>
        </p:nvGraphicFramePr>
        <p:xfrm>
          <a:off x="4629150" y="2505075"/>
          <a:ext cx="4331970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66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95944"/>
            <a:ext cx="7886700" cy="901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841" y="1097280"/>
            <a:ext cx="3999309" cy="10450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007CCE"/>
                </a:solidFill>
              </a:rPr>
              <a:t>Э</a:t>
            </a:r>
            <a:r>
              <a:rPr lang="ru-RU" dirty="0" smtClean="0">
                <a:solidFill>
                  <a:srgbClr val="007CCE"/>
                </a:solidFill>
              </a:rPr>
              <a:t>кспериментальная группа          6-7 лет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май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1451" y="1097281"/>
            <a:ext cx="4159669" cy="757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Контрольная группа 6-7 лет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май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0820915"/>
              </p:ext>
            </p:extLst>
          </p:nvPr>
        </p:nvGraphicFramePr>
        <p:xfrm>
          <a:off x="629841" y="2505075"/>
          <a:ext cx="3999309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51220562"/>
              </p:ext>
            </p:extLst>
          </p:nvPr>
        </p:nvGraphicFramePr>
        <p:xfrm>
          <a:off x="4801451" y="2505075"/>
          <a:ext cx="4159669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462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"/>
            <a:ext cx="8410847" cy="13377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 по повышению компетентности педагогов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903" y="1465728"/>
            <a:ext cx="8020593" cy="5392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1B6"/>
                </a:solidFill>
              </a:rPr>
              <a:t>        </a:t>
            </a:r>
            <a:r>
              <a:rPr lang="ru-RU" b="1" u="sng" dirty="0" smtClean="0">
                <a:solidFill>
                  <a:srgbClr val="0041B6"/>
                </a:solidFill>
              </a:rPr>
              <a:t>Обучающие семинары-практикумы:</a:t>
            </a:r>
            <a:endParaRPr lang="ru-RU" u="sng" dirty="0">
              <a:solidFill>
                <a:srgbClr val="0041B6"/>
              </a:solidFill>
            </a:endParaRPr>
          </a:p>
          <a:p>
            <a:r>
              <a:rPr lang="ru-RU" sz="2400" dirty="0" smtClean="0">
                <a:solidFill>
                  <a:srgbClr val="0041B6"/>
                </a:solidFill>
              </a:rPr>
              <a:t>Формы </a:t>
            </a:r>
            <a:r>
              <a:rPr lang="ru-RU" sz="2400" dirty="0">
                <a:solidFill>
                  <a:srgbClr val="0041B6"/>
                </a:solidFill>
              </a:rPr>
              <a:t>и </a:t>
            </a:r>
            <a:r>
              <a:rPr lang="ru-RU" sz="2400" dirty="0" smtClean="0">
                <a:solidFill>
                  <a:srgbClr val="0041B6"/>
                </a:solidFill>
              </a:rPr>
              <a:t>методы </a:t>
            </a:r>
            <a:r>
              <a:rPr lang="ru-RU" sz="2400" dirty="0">
                <a:solidFill>
                  <a:srgbClr val="0041B6"/>
                </a:solidFill>
              </a:rPr>
              <a:t>организации познавательно- исследовательской деятельности детей старшего дошкольного </a:t>
            </a:r>
            <a:r>
              <a:rPr lang="ru-RU" sz="2400" dirty="0" smtClean="0">
                <a:solidFill>
                  <a:srgbClr val="0041B6"/>
                </a:solidFill>
              </a:rPr>
              <a:t>возраста</a:t>
            </a:r>
            <a:r>
              <a:rPr lang="ru-RU" sz="2400" dirty="0">
                <a:solidFill>
                  <a:srgbClr val="0041B6"/>
                </a:solidFill>
              </a:rPr>
              <a:t>.</a:t>
            </a:r>
            <a:r>
              <a:rPr lang="ru-RU" sz="2400" dirty="0" smtClean="0">
                <a:solidFill>
                  <a:srgbClr val="0041B6"/>
                </a:solidFill>
              </a:rPr>
              <a:t> </a:t>
            </a:r>
          </a:p>
          <a:p>
            <a:r>
              <a:rPr lang="ru-RU" sz="2400" dirty="0">
                <a:solidFill>
                  <a:srgbClr val="0041B6"/>
                </a:solidFill>
              </a:rPr>
              <a:t>Р</a:t>
            </a:r>
            <a:r>
              <a:rPr lang="ru-RU" sz="2400" dirty="0" smtClean="0">
                <a:solidFill>
                  <a:srgbClr val="0041B6"/>
                </a:solidFill>
              </a:rPr>
              <a:t>азвивать </a:t>
            </a:r>
            <a:r>
              <a:rPr lang="ru-RU" sz="2400" dirty="0">
                <a:solidFill>
                  <a:srgbClr val="0041B6"/>
                </a:solidFill>
              </a:rPr>
              <a:t>умение организовывать и проводить диагностирование и оценку сформированности исследовательской деятельности у старших дошкольников</a:t>
            </a:r>
            <a:r>
              <a:rPr lang="ru-RU" sz="2400" dirty="0" smtClean="0">
                <a:solidFill>
                  <a:srgbClr val="0041B6"/>
                </a:solidFill>
              </a:rPr>
              <a:t>.</a:t>
            </a:r>
          </a:p>
          <a:p>
            <a:r>
              <a:rPr lang="ru-RU" sz="2400" dirty="0">
                <a:solidFill>
                  <a:srgbClr val="0041B6"/>
                </a:solidFill>
              </a:rPr>
              <a:t>У</a:t>
            </a:r>
            <a:r>
              <a:rPr lang="ru-RU" sz="2400" dirty="0" smtClean="0">
                <a:solidFill>
                  <a:srgbClr val="0041B6"/>
                </a:solidFill>
              </a:rPr>
              <a:t>мение </a:t>
            </a:r>
            <a:r>
              <a:rPr lang="ru-RU" sz="2400" dirty="0">
                <a:solidFill>
                  <a:srgbClr val="0041B6"/>
                </a:solidFill>
              </a:rPr>
              <a:t>организовывать и проводить диагностирование и оценку сформированности у старших дошкольников структурных компонентов </a:t>
            </a:r>
            <a:r>
              <a:rPr lang="ru-RU" sz="2400" dirty="0" smtClean="0">
                <a:solidFill>
                  <a:srgbClr val="0041B6"/>
                </a:solidFill>
              </a:rPr>
              <a:t>технологической и информационной </a:t>
            </a:r>
            <a:r>
              <a:rPr lang="ru-RU" sz="2400" dirty="0">
                <a:solidFill>
                  <a:srgbClr val="0041B6"/>
                </a:solidFill>
              </a:rPr>
              <a:t>компетентности.</a:t>
            </a:r>
          </a:p>
          <a:p>
            <a:pPr marL="0" indent="0">
              <a:buNone/>
            </a:pPr>
            <a:endParaRPr lang="ru-RU" sz="2600" dirty="0">
              <a:solidFill>
                <a:srgbClr val="0041B6"/>
              </a:solidFill>
            </a:endParaRPr>
          </a:p>
          <a:p>
            <a:endParaRPr lang="ru-RU" sz="2400" dirty="0">
              <a:solidFill>
                <a:srgbClr val="0041B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4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компетентность педагогов в рамках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4164227" cy="4219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сентябрь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0294584"/>
              </p:ext>
            </p:extLst>
          </p:nvPr>
        </p:nvGraphicFramePr>
        <p:xfrm>
          <a:off x="630238" y="2103120"/>
          <a:ext cx="434671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94067" y="1681163"/>
            <a:ext cx="4023361" cy="4219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май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25702254"/>
              </p:ext>
            </p:extLst>
          </p:nvPr>
        </p:nvGraphicFramePr>
        <p:xfrm>
          <a:off x="4794250" y="2103438"/>
          <a:ext cx="4206059" cy="457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169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формы работы с родителями в рамках инновационной деятельности</a:t>
            </a:r>
            <a:r>
              <a:rPr lang="ru-RU" dirty="0">
                <a:solidFill>
                  <a:srgbClr val="0041B6"/>
                </a:solidFill>
              </a:rPr>
              <a:t/>
            </a:r>
            <a:br>
              <a:rPr lang="ru-RU" dirty="0">
                <a:solidFill>
                  <a:srgbClr val="0041B6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01336" y="1005840"/>
            <a:ext cx="3727813" cy="564315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педагогическому процессу;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</a:t>
            </a:r>
            <a:r>
              <a:rPr lang="ru-RU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дошкольном образовательном учреждении, участие в познавательно- исследовательской деятельности ДОО;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 исследовательские проекты детей и родителей;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</a:t>
            </a:r>
            <a:r>
              <a:rPr lang="ru-RU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по организации опытно- экспериментальной деятельности;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</a:t>
            </a:r>
            <a:r>
              <a:rPr lang="ru-RU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практические конференции.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146" y="809897"/>
            <a:ext cx="3212332" cy="23590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062" y="4601189"/>
            <a:ext cx="3105876" cy="2065077"/>
          </a:xfrm>
          <a:prstGeom prst="rect">
            <a:avLst/>
          </a:prstGeom>
          <a:ln>
            <a:solidFill>
              <a:srgbClr val="173A8D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12" y="3041532"/>
            <a:ext cx="2986167" cy="1987668"/>
          </a:xfrm>
          <a:prstGeom prst="rect">
            <a:avLst/>
          </a:prstGeom>
          <a:ln>
            <a:solidFill>
              <a:srgbClr val="173A8D"/>
            </a:solidFill>
          </a:ln>
        </p:spPr>
      </p:pic>
    </p:spTree>
    <p:extLst>
      <p:ext uri="{BB962C8B-B14F-4D97-AF65-F5344CB8AC3E}">
        <p14:creationId xmlns:p14="http://schemas.microsoft.com/office/powerpoint/2010/main" val="1108932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8" y="1"/>
            <a:ext cx="7561761" cy="13377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формы работы с родителями в рамках инновационной деятельности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Журнал для детей и родителей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«Лаборатория открытий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5" y="2798063"/>
            <a:ext cx="2129245" cy="3011361"/>
          </a:xfrm>
          <a:prstGeom prst="rect">
            <a:avLst/>
          </a:prstGeom>
          <a:ln>
            <a:solidFill>
              <a:srgbClr val="173A8D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77" y="2549869"/>
            <a:ext cx="1920240" cy="2715768"/>
          </a:xfrm>
          <a:prstGeom prst="rect">
            <a:avLst/>
          </a:prstGeom>
          <a:ln>
            <a:solidFill>
              <a:srgbClr val="173A8D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249" y="1944589"/>
            <a:ext cx="2005547" cy="2836417"/>
          </a:xfrm>
          <a:prstGeom prst="rect">
            <a:avLst/>
          </a:prstGeom>
          <a:ln>
            <a:solidFill>
              <a:srgbClr val="173A8D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706" y="4035345"/>
            <a:ext cx="1943366" cy="2748474"/>
          </a:xfrm>
          <a:prstGeom prst="rect">
            <a:avLst/>
          </a:prstGeom>
          <a:ln>
            <a:solidFill>
              <a:srgbClr val="173A8D"/>
            </a:solidFill>
          </a:ln>
        </p:spPr>
      </p:pic>
    </p:spTree>
    <p:extLst>
      <p:ext uri="{BB962C8B-B14F-4D97-AF65-F5344CB8AC3E}">
        <p14:creationId xmlns:p14="http://schemas.microsoft.com/office/powerpoint/2010/main" val="800714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274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УЧЕБНО-МЕТОДИЧЕСКИЙ КОМПЛЕКТ К ПРОГРАММЕ</a:t>
            </a:r>
            <a:endParaRPr lang="ru-RU" sz="2400" dirty="0"/>
          </a:p>
        </p:txBody>
      </p:sp>
      <p:pic>
        <p:nvPicPr>
          <p:cNvPr id="1026" name="Picture 2" descr="F:\обл\программа обл коп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3957" y="1557668"/>
            <a:ext cx="2352615" cy="3329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86572" y="754180"/>
            <a:ext cx="4271228" cy="6103820"/>
          </a:xfrm>
        </p:spPr>
        <p:txBody>
          <a:bodyPr>
            <a:noAutofit/>
          </a:bodyPr>
          <a:lstStyle/>
          <a:p>
            <a:pPr lvl="0"/>
            <a:r>
              <a:rPr lang="ru-RU" sz="1200" u="sng" dirty="0">
                <a:solidFill>
                  <a:srgbClr val="0041B6"/>
                </a:solidFill>
              </a:rPr>
              <a:t>Проект Программы «Лаборатория открытий». </a:t>
            </a:r>
            <a:r>
              <a:rPr lang="ru-RU" sz="1200" dirty="0">
                <a:solidFill>
                  <a:srgbClr val="0041B6"/>
                </a:solidFill>
              </a:rPr>
              <a:t>Для детей 5- 7 лет. 2018г.</a:t>
            </a:r>
          </a:p>
          <a:p>
            <a:pPr lvl="0"/>
            <a:r>
              <a:rPr lang="ru-RU" sz="1200" u="sng" dirty="0">
                <a:solidFill>
                  <a:srgbClr val="0041B6"/>
                </a:solidFill>
              </a:rPr>
              <a:t>Перспективное планирова</a:t>
            </a:r>
            <a:r>
              <a:rPr lang="ru-RU" sz="1200" dirty="0">
                <a:solidFill>
                  <a:srgbClr val="0041B6"/>
                </a:solidFill>
              </a:rPr>
              <a:t>ние по познавательно-исследовательской деятельности к образовательному модулю «Познавай-ка». Для детей 5-7 лет. 2018 г.</a:t>
            </a:r>
          </a:p>
          <a:p>
            <a:pPr lvl="0"/>
            <a:r>
              <a:rPr lang="ru-RU" sz="1200" u="sng" dirty="0">
                <a:solidFill>
                  <a:srgbClr val="0041B6"/>
                </a:solidFill>
              </a:rPr>
              <a:t> Перспективное планир</a:t>
            </a:r>
            <a:r>
              <a:rPr lang="ru-RU" sz="1200" dirty="0">
                <a:solidFill>
                  <a:srgbClr val="0041B6"/>
                </a:solidFill>
              </a:rPr>
              <a:t>ование по организации наблюдений к образовательному модулю «Наблюдай-ка». Для детей 5-7 лет. 2018 г.</a:t>
            </a:r>
          </a:p>
          <a:p>
            <a:pPr lvl="0"/>
            <a:r>
              <a:rPr lang="ru-RU" sz="1200" u="sng" dirty="0">
                <a:solidFill>
                  <a:srgbClr val="0041B6"/>
                </a:solidFill>
              </a:rPr>
              <a:t> Перспективное планиро</a:t>
            </a:r>
            <a:r>
              <a:rPr lang="ru-RU" sz="1200" dirty="0">
                <a:solidFill>
                  <a:srgbClr val="0041B6"/>
                </a:solidFill>
              </a:rPr>
              <a:t>вание по опытно- экспериментальной деятельности  к образовательному модулю «Экспериментируй-ка». Для детей 5-7 лет. 2018 г.</a:t>
            </a:r>
          </a:p>
          <a:p>
            <a:pPr lvl="0"/>
            <a:r>
              <a:rPr lang="ru-RU" sz="1200" u="sng" dirty="0">
                <a:solidFill>
                  <a:srgbClr val="0041B6"/>
                </a:solidFill>
              </a:rPr>
              <a:t>Картотек</a:t>
            </a:r>
            <a:r>
              <a:rPr lang="ru-RU" sz="1200" dirty="0">
                <a:solidFill>
                  <a:srgbClr val="0041B6"/>
                </a:solidFill>
              </a:rPr>
              <a:t>а к перспективному планированию по организации наблюдений «Познавательно- исследовательская деятельность». Для детей 5-7 лет. 2018 г.</a:t>
            </a:r>
          </a:p>
          <a:p>
            <a:pPr lvl="0"/>
            <a:r>
              <a:rPr lang="ru-RU" sz="1200" u="sng" dirty="0">
                <a:solidFill>
                  <a:srgbClr val="0041B6"/>
                </a:solidFill>
              </a:rPr>
              <a:t>Картотек</a:t>
            </a:r>
            <a:r>
              <a:rPr lang="ru-RU" sz="1200" dirty="0">
                <a:solidFill>
                  <a:srgbClr val="0041B6"/>
                </a:solidFill>
              </a:rPr>
              <a:t>а к перспективному планированию по организации наблюдений «Наблюдение за насекомыми, животными и птицами». Для детей 5-7 лет. 2018 г.</a:t>
            </a:r>
          </a:p>
          <a:p>
            <a:pPr lvl="0"/>
            <a:r>
              <a:rPr lang="ru-RU" sz="1200" u="sng" dirty="0">
                <a:solidFill>
                  <a:srgbClr val="0041B6"/>
                </a:solidFill>
              </a:rPr>
              <a:t>Картотек</a:t>
            </a:r>
            <a:r>
              <a:rPr lang="ru-RU" sz="1200" dirty="0">
                <a:solidFill>
                  <a:srgbClr val="0041B6"/>
                </a:solidFill>
              </a:rPr>
              <a:t>а к перспективному планированию по организации наблюдений «Наблюдение за растениями на экологической тропе». Для детей 5-7 лет. 2018 г.</a:t>
            </a:r>
          </a:p>
          <a:p>
            <a:pPr lvl="0"/>
            <a:r>
              <a:rPr lang="ru-RU" sz="1200" u="sng" dirty="0" smtClean="0">
                <a:solidFill>
                  <a:srgbClr val="0041B6"/>
                </a:solidFill>
              </a:rPr>
              <a:t>Картотека</a:t>
            </a:r>
            <a:r>
              <a:rPr lang="ru-RU" sz="1200" dirty="0" smtClean="0">
                <a:solidFill>
                  <a:srgbClr val="0041B6"/>
                </a:solidFill>
              </a:rPr>
              <a:t> </a:t>
            </a:r>
            <a:r>
              <a:rPr lang="ru-RU" sz="1200" dirty="0">
                <a:solidFill>
                  <a:srgbClr val="0041B6"/>
                </a:solidFill>
              </a:rPr>
              <a:t>к перспективному планированию по организации наблюдений «Наблюдение за растениями в мини- лаборатории». Для детей 5-7 лет. 2018 г.</a:t>
            </a:r>
          </a:p>
          <a:p>
            <a:pPr lvl="0"/>
            <a:r>
              <a:rPr lang="ru-RU" sz="1200" u="sng" dirty="0">
                <a:solidFill>
                  <a:srgbClr val="0041B6"/>
                </a:solidFill>
              </a:rPr>
              <a:t>Картотека</a:t>
            </a:r>
            <a:r>
              <a:rPr lang="ru-RU" sz="1200" dirty="0">
                <a:solidFill>
                  <a:srgbClr val="0041B6"/>
                </a:solidFill>
              </a:rPr>
              <a:t> к перспективному планированию по организации наблюдений «Наблюдение за погодой на метеоплощадке». Для детей 5-7 лет. 2018 г.</a:t>
            </a:r>
          </a:p>
          <a:p>
            <a:pPr lvl="0"/>
            <a:r>
              <a:rPr lang="ru-RU" sz="1200" u="sng" dirty="0">
                <a:solidFill>
                  <a:srgbClr val="0041B6"/>
                </a:solidFill>
              </a:rPr>
              <a:t>Журнал для детей и родителей </a:t>
            </a:r>
            <a:r>
              <a:rPr lang="ru-RU" sz="1200" dirty="0">
                <a:solidFill>
                  <a:srgbClr val="0041B6"/>
                </a:solidFill>
              </a:rPr>
              <a:t>«Лаборатория открытий» 2017 г</a:t>
            </a:r>
            <a:r>
              <a:rPr lang="ru-RU" sz="1200" dirty="0" smtClean="0">
                <a:solidFill>
                  <a:srgbClr val="0041B6"/>
                </a:solidFill>
              </a:rPr>
              <a:t>.</a:t>
            </a:r>
            <a:endParaRPr lang="ru-RU" sz="1200" dirty="0">
              <a:solidFill>
                <a:srgbClr val="0041B6"/>
              </a:solidFill>
            </a:endParaRPr>
          </a:p>
        </p:txBody>
      </p:sp>
      <p:pic>
        <p:nvPicPr>
          <p:cNvPr id="1028" name="Picture 4" descr="C:\Documents and Settings\User\Рабочий стол\обл1 копи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99" y="754180"/>
            <a:ext cx="2305594" cy="1667534"/>
          </a:xfrm>
          <a:prstGeom prst="rect">
            <a:avLst/>
          </a:prstGeom>
          <a:noFill/>
          <a:ln>
            <a:solidFill>
              <a:srgbClr val="0041B6"/>
            </a:solidFill>
          </a:ln>
        </p:spPr>
      </p:pic>
      <p:pic>
        <p:nvPicPr>
          <p:cNvPr id="1029" name="Picture 5" descr="C:\Documents and Settings\User\Рабочий стол\обл2 копия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96" y="2531681"/>
            <a:ext cx="2294697" cy="1715557"/>
          </a:xfrm>
          <a:prstGeom prst="rect">
            <a:avLst/>
          </a:prstGeom>
          <a:noFill/>
          <a:ln>
            <a:solidFill>
              <a:srgbClr val="0041B6"/>
            </a:solidFill>
          </a:ln>
        </p:spPr>
      </p:pic>
      <p:pic>
        <p:nvPicPr>
          <p:cNvPr id="1030" name="Picture 6" descr="C:\Documents and Settings\User\Рабочий стол\обл4 копия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87" y="4467173"/>
            <a:ext cx="2334806" cy="1709790"/>
          </a:xfrm>
          <a:prstGeom prst="rect">
            <a:avLst/>
          </a:prstGeom>
          <a:noFill/>
          <a:ln>
            <a:solidFill>
              <a:srgbClr val="0041B6"/>
            </a:solidFill>
          </a:ln>
        </p:spPr>
      </p:pic>
    </p:spTree>
    <p:extLst>
      <p:ext uri="{BB962C8B-B14F-4D97-AF65-F5344CB8AC3E}">
        <p14:creationId xmlns:p14="http://schemas.microsoft.com/office/powerpoint/2010/main" val="3992360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857652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Договоры о сотрудничестве: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Государственное бюджетное учреждение дополнительного образования Краснодарского края «Эколого- биологический центр»;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Армавирский государственный университет;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БДОУ «Детский сад №196» г. Краснодар;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БДОУ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МО «Детский сад №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61»;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БДОУ МО «Детский сад №63».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9340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099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диссеминация результатов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8650" y="610000"/>
            <a:ext cx="4641366" cy="6248000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</a:t>
            </a:r>
            <a:r>
              <a:rPr lang="ru-RU" sz="1500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заочной научно-практической конференции «Дошкольное и начальное образование: технологии преемственности и стратегии развития», Армавирский педагогический </a:t>
            </a:r>
            <a:r>
              <a:rPr lang="ru-RU" sz="1500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 lvl="0"/>
            <a:r>
              <a:rPr lang="ru-RU" sz="1500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1500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научно-практической конференции с международным участием «Теория и методология инновационных направлений физкультурного воспитания детей дошкольного возраста», Кубанский государственный университет физической культуры, спорта и </a:t>
            </a:r>
            <a:r>
              <a:rPr lang="ru-RU" sz="1500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</a:p>
          <a:p>
            <a:pPr lvl="0"/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1500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заочной научно- практической конференции «Научно-методическое и организационное сопровождение работы с обучающимися, проявившими выдающиеся способности», Ставропольский краевой институт развития </a:t>
            </a:r>
            <a:r>
              <a:rPr lang="ru-RU" sz="1500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</a:p>
          <a:p>
            <a:pPr lvl="0"/>
            <a:r>
              <a:rPr lang="ru-RU" sz="1500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500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1500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экологической </a:t>
            </a:r>
            <a:r>
              <a:rPr lang="ru-RU" sz="1500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акции, совместно с Государственным бюджетным учреждением дополнительного образования Краснодарского края «Эколого-биологическим центром». </a:t>
            </a:r>
          </a:p>
          <a:p>
            <a:pPr lvl="0" fontAlgn="base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</a:t>
            </a:r>
            <a:r>
              <a:rPr lang="ru-RU" sz="1500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очной защиты отчетов деятельности инновационных площадок </a:t>
            </a:r>
            <a:r>
              <a:rPr lang="ru-RU" sz="1500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57179" y="105272"/>
            <a:ext cx="2001550" cy="282961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72628" y="1264181"/>
            <a:ext cx="2236234" cy="31613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259" y="3986752"/>
            <a:ext cx="2031003" cy="2871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73" y="3133500"/>
            <a:ext cx="2254149" cy="3241173"/>
          </a:xfrm>
          <a:prstGeom prst="rect">
            <a:avLst/>
          </a:prstGeom>
          <a:ln>
            <a:solidFill>
              <a:srgbClr val="173A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12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462" y="1"/>
            <a:ext cx="7587887" cy="13377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Зональный семинар </a:t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dirty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средства формирования технологической и информационной компетенции дошкольников</a:t>
            </a:r>
            <a:r>
              <a:rPr lang="ru-RU" sz="2700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41B6"/>
                </a:solidFill>
              </a:rPr>
              <a:t/>
            </a:r>
            <a:br>
              <a:rPr lang="ru-RU" dirty="0">
                <a:solidFill>
                  <a:srgbClr val="0041B6"/>
                </a:solidFill>
              </a:rPr>
            </a:br>
            <a:endParaRPr lang="ru-RU" sz="2000" dirty="0">
              <a:solidFill>
                <a:srgbClr val="0041B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28" y="1001156"/>
            <a:ext cx="5128136" cy="34096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453" y="3855973"/>
            <a:ext cx="3827417" cy="2544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60" y="4182335"/>
            <a:ext cx="3867028" cy="25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4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983" y="164758"/>
            <a:ext cx="8412597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–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СТУПЕНЬ ОБРАЗОВАНИЯ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– развитие компетенций дошкольников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163017" y="1951296"/>
          <a:ext cx="7344096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898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8" y="143691"/>
            <a:ext cx="5826375" cy="11940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 профессиональных конкурсах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515290"/>
            <a:ext cx="3886200" cy="515982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rgbClr val="0041B6"/>
                </a:solidFill>
              </a:rPr>
              <a:t>2018 г., </a:t>
            </a:r>
            <a:r>
              <a:rPr lang="ru-RU" dirty="0">
                <a:solidFill>
                  <a:srgbClr val="C00000"/>
                </a:solidFill>
              </a:rPr>
              <a:t>победитель</a:t>
            </a:r>
            <a:r>
              <a:rPr lang="ru-RU" dirty="0">
                <a:solidFill>
                  <a:srgbClr val="0041B6"/>
                </a:solidFill>
              </a:rPr>
              <a:t> отборочного этапа второго </a:t>
            </a:r>
            <a:r>
              <a:rPr lang="ru-RU" b="1" dirty="0">
                <a:solidFill>
                  <a:srgbClr val="C00000"/>
                </a:solidFill>
              </a:rPr>
              <a:t>Всероссийского </a:t>
            </a:r>
            <a:r>
              <a:rPr lang="ru-RU" b="1" dirty="0" smtClean="0">
                <a:solidFill>
                  <a:srgbClr val="C00000"/>
                </a:solidFill>
              </a:rPr>
              <a:t>смотра- </a:t>
            </a:r>
            <a:r>
              <a:rPr lang="ru-RU" b="1" dirty="0">
                <a:solidFill>
                  <a:srgbClr val="C00000"/>
                </a:solidFill>
              </a:rPr>
              <a:t>конкурса</a:t>
            </a:r>
            <a:r>
              <a:rPr lang="ru-RU" dirty="0">
                <a:solidFill>
                  <a:srgbClr val="0041B6"/>
                </a:solidFill>
              </a:rPr>
              <a:t> на лучшую презентацию опыта работы образовательных учреждений в номинации «Лучший инновационный проект».</a:t>
            </a:r>
          </a:p>
          <a:p>
            <a:pPr lvl="0"/>
            <a:r>
              <a:rPr lang="ru-RU" dirty="0">
                <a:solidFill>
                  <a:srgbClr val="0041B6"/>
                </a:solidFill>
              </a:rPr>
              <a:t>2018 г., </a:t>
            </a:r>
            <a:r>
              <a:rPr lang="ru-RU" dirty="0">
                <a:solidFill>
                  <a:srgbClr val="C00000"/>
                </a:solidFill>
              </a:rPr>
              <a:t>победитель</a:t>
            </a:r>
            <a:r>
              <a:rPr lang="ru-RU" dirty="0">
                <a:solidFill>
                  <a:srgbClr val="0041B6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краевого</a:t>
            </a:r>
            <a:r>
              <a:rPr lang="ru-RU" dirty="0">
                <a:solidFill>
                  <a:srgbClr val="0041B6"/>
                </a:solidFill>
              </a:rPr>
              <a:t> конкурса на лучший стенд «</a:t>
            </a:r>
            <a:r>
              <a:rPr lang="ru-RU" dirty="0" err="1">
                <a:solidFill>
                  <a:srgbClr val="0041B6"/>
                </a:solidFill>
              </a:rPr>
              <a:t>Эколята</a:t>
            </a:r>
            <a:r>
              <a:rPr lang="ru-RU" dirty="0">
                <a:solidFill>
                  <a:srgbClr val="0041B6"/>
                </a:solidFill>
              </a:rPr>
              <a:t>- Молодые защитники Природы», муниципальный этап.</a:t>
            </a:r>
          </a:p>
          <a:p>
            <a:pPr lvl="0"/>
            <a:r>
              <a:rPr lang="ru-RU" dirty="0">
                <a:solidFill>
                  <a:srgbClr val="0041B6"/>
                </a:solidFill>
              </a:rPr>
              <a:t>2018 г., </a:t>
            </a:r>
            <a:r>
              <a:rPr lang="ru-RU" dirty="0">
                <a:solidFill>
                  <a:srgbClr val="C00000"/>
                </a:solidFill>
              </a:rPr>
              <a:t>лауреат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ru-RU" dirty="0">
                <a:solidFill>
                  <a:srgbClr val="0041B6"/>
                </a:solidFill>
              </a:rPr>
              <a:t> степени первого </a:t>
            </a:r>
            <a:r>
              <a:rPr lang="ru-RU" b="1" dirty="0">
                <a:solidFill>
                  <a:srgbClr val="C00000"/>
                </a:solidFill>
              </a:rPr>
              <a:t>районного</a:t>
            </a:r>
            <a:r>
              <a:rPr lang="ru-RU" dirty="0">
                <a:solidFill>
                  <a:srgbClr val="0041B6"/>
                </a:solidFill>
              </a:rPr>
              <a:t> педагогического фестиваля «Шаг к успеху».</a:t>
            </a:r>
          </a:p>
          <a:p>
            <a:pPr marL="0" indent="0">
              <a:buNone/>
            </a:pPr>
            <a:endParaRPr lang="ru-RU" dirty="0">
              <a:solidFill>
                <a:srgbClr val="0041B6"/>
              </a:solidFill>
            </a:endParaRPr>
          </a:p>
          <a:p>
            <a:endParaRPr lang="ru-RU" dirty="0">
              <a:solidFill>
                <a:srgbClr val="0041B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04" y="3664131"/>
            <a:ext cx="2129497" cy="3010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528" y="2544452"/>
            <a:ext cx="2193876" cy="3101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495" y="668867"/>
            <a:ext cx="2044406" cy="2894734"/>
          </a:xfrm>
          <a:prstGeom prst="rect">
            <a:avLst/>
          </a:prstGeom>
          <a:ln>
            <a:solidFill>
              <a:srgbClr val="173A8D"/>
            </a:solidFill>
          </a:ln>
        </p:spPr>
      </p:pic>
    </p:spTree>
    <p:extLst>
      <p:ext uri="{BB962C8B-B14F-4D97-AF65-F5344CB8AC3E}">
        <p14:creationId xmlns:p14="http://schemas.microsoft.com/office/powerpoint/2010/main" val="1068676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43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СМИ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809897"/>
            <a:ext cx="7869891" cy="5367066"/>
          </a:xfrm>
        </p:spPr>
        <p:txBody>
          <a:bodyPr>
            <a:normAutofit fontScale="62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</a:rPr>
              <a:t>Статья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«Как организовать работу педагогов детского сада с целью формирования у воспитанников информационной и технологической компетентностей»</a:t>
            </a:r>
            <a:r>
              <a:rPr lang="ru-RU" dirty="0">
                <a:solidFill>
                  <a:srgbClr val="0041B6"/>
                </a:solidFill>
              </a:rPr>
              <a:t> опубликована в сборнике </a:t>
            </a:r>
            <a:r>
              <a:rPr lang="ru-RU" dirty="0" smtClean="0">
                <a:solidFill>
                  <a:srgbClr val="0041B6"/>
                </a:solidFill>
              </a:rPr>
              <a:t>материалов</a:t>
            </a:r>
            <a:r>
              <a:rPr lang="ru-RU" dirty="0">
                <a:solidFill>
                  <a:srgbClr val="0041B6"/>
                </a:solidFill>
              </a:rPr>
              <a:t> на </a:t>
            </a:r>
            <a:r>
              <a:rPr lang="en-US" dirty="0">
                <a:solidFill>
                  <a:srgbClr val="0041B6"/>
                </a:solidFill>
              </a:rPr>
              <a:t>IV </a:t>
            </a:r>
            <a:r>
              <a:rPr lang="ru-RU" b="1" dirty="0">
                <a:solidFill>
                  <a:srgbClr val="0041B6"/>
                </a:solidFill>
              </a:rPr>
              <a:t>Международной</a:t>
            </a:r>
            <a:r>
              <a:rPr lang="ru-RU" dirty="0">
                <a:solidFill>
                  <a:srgbClr val="0041B6"/>
                </a:solidFill>
              </a:rPr>
              <a:t> заочной научно-практической конференции «Дошкольное и начальное образование: технологии преемственности и стратегии развития», Армавирский педагогический университет</a:t>
            </a:r>
            <a:r>
              <a:rPr lang="ru-RU" dirty="0" smtClean="0">
                <a:solidFill>
                  <a:srgbClr val="0041B6"/>
                </a:solidFill>
              </a:rPr>
              <a:t> .</a:t>
            </a:r>
            <a:endParaRPr lang="ru-RU" dirty="0">
              <a:solidFill>
                <a:srgbClr val="0041B6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</a:rPr>
              <a:t>Статья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«Содержание системы познавательно- исследовательской деятельности ДОУ с учетом современных преобразований в содержании дошкольного образования» </a:t>
            </a:r>
            <a:r>
              <a:rPr lang="ru-RU" dirty="0">
                <a:solidFill>
                  <a:srgbClr val="0041B6"/>
                </a:solidFill>
              </a:rPr>
              <a:t>опубликована в сборнике </a:t>
            </a:r>
            <a:r>
              <a:rPr lang="ru-RU" dirty="0" smtClean="0">
                <a:solidFill>
                  <a:srgbClr val="0041B6"/>
                </a:solidFill>
              </a:rPr>
              <a:t>докладов</a:t>
            </a:r>
            <a:r>
              <a:rPr lang="en-US" dirty="0">
                <a:solidFill>
                  <a:srgbClr val="0041B6"/>
                </a:solidFill>
              </a:rPr>
              <a:t> VIII </a:t>
            </a:r>
            <a:r>
              <a:rPr lang="ru-RU" b="1" dirty="0">
                <a:solidFill>
                  <a:srgbClr val="0041B6"/>
                </a:solidFill>
              </a:rPr>
              <a:t>Всероссийской</a:t>
            </a:r>
            <a:r>
              <a:rPr lang="ru-RU" dirty="0">
                <a:solidFill>
                  <a:srgbClr val="0041B6"/>
                </a:solidFill>
              </a:rPr>
              <a:t> научно-практической конференции с международным участием «Теория и методология инновационных направлений физкультурного воспитания детей дошкольного возраста», Кубанский государственный университет физической культуры, спорта и туризма</a:t>
            </a:r>
            <a:r>
              <a:rPr lang="ru-RU" dirty="0" smtClean="0">
                <a:solidFill>
                  <a:srgbClr val="0041B6"/>
                </a:solidFill>
              </a:rPr>
              <a:t>.</a:t>
            </a:r>
            <a:endParaRPr lang="ru-RU" dirty="0">
              <a:solidFill>
                <a:srgbClr val="0041B6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b="1" u="sng" smtClean="0">
              <a:solidFill>
                <a:srgbClr val="C0000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b="1" u="sng" smtClean="0">
                <a:solidFill>
                  <a:srgbClr val="C00000"/>
                </a:solidFill>
              </a:rPr>
              <a:t>Статья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«Развитие способностей дошкольников как условие формирования информационной и технологической компетентности» </a:t>
            </a:r>
            <a:r>
              <a:rPr lang="ru-RU" dirty="0">
                <a:solidFill>
                  <a:srgbClr val="0041B6"/>
                </a:solidFill>
              </a:rPr>
              <a:t>опубликована в сборнике </a:t>
            </a:r>
            <a:r>
              <a:rPr lang="ru-RU" dirty="0" smtClean="0">
                <a:solidFill>
                  <a:srgbClr val="0041B6"/>
                </a:solidFill>
              </a:rPr>
              <a:t>материалов</a:t>
            </a:r>
            <a:r>
              <a:rPr lang="ru-RU" b="1" dirty="0">
                <a:solidFill>
                  <a:srgbClr val="0041B6"/>
                </a:solidFill>
              </a:rPr>
              <a:t> Всероссийской</a:t>
            </a:r>
            <a:r>
              <a:rPr lang="ru-RU" dirty="0">
                <a:solidFill>
                  <a:srgbClr val="0041B6"/>
                </a:solidFill>
              </a:rPr>
              <a:t> заочной научно- практической конференции «Научно-методическое и организационное сопровождение работы с обучающимися, проявившими выдающиеся способности», Ставропольский краевой институт развития образования, повышения квалификации и переподготовки работников </a:t>
            </a:r>
            <a:r>
              <a:rPr lang="ru-RU" dirty="0" smtClean="0">
                <a:solidFill>
                  <a:srgbClr val="0041B6"/>
                </a:solidFill>
              </a:rPr>
              <a:t>образования.</a:t>
            </a:r>
            <a:endParaRPr lang="ru-RU" dirty="0">
              <a:solidFill>
                <a:srgbClr val="0041B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142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дальнейшей работы на 2019 год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974398"/>
              </p:ext>
            </p:extLst>
          </p:nvPr>
        </p:nvGraphicFramePr>
        <p:xfrm>
          <a:off x="457200" y="1600200"/>
          <a:ext cx="82296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467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393950" y="3657601"/>
            <a:ext cx="5678896" cy="470262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018903"/>
            <a:ext cx="3886200" cy="51580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41B6"/>
                </a:solidFill>
              </a:rPr>
              <a:t>К</a:t>
            </a:r>
            <a:r>
              <a:rPr lang="ru-RU" dirty="0" smtClean="0">
                <a:solidFill>
                  <a:srgbClr val="0041B6"/>
                </a:solidFill>
              </a:rPr>
              <a:t>акие </a:t>
            </a:r>
            <a:r>
              <a:rPr lang="ru-RU" dirty="0">
                <a:solidFill>
                  <a:srgbClr val="0041B6"/>
                </a:solidFill>
              </a:rPr>
              <a:t>формы, методы и приемы организации образовательной деятельности, будут способствовать формированию </a:t>
            </a:r>
            <a:r>
              <a:rPr lang="ru-RU" b="1" i="1" dirty="0">
                <a:solidFill>
                  <a:srgbClr val="0041B6"/>
                </a:solidFill>
              </a:rPr>
              <a:t>технологической и информационной компетентности дошкольников.</a:t>
            </a:r>
            <a:endParaRPr lang="ru-RU" dirty="0">
              <a:solidFill>
                <a:srgbClr val="0041B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727" y="426457"/>
            <a:ext cx="4054747" cy="2280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55" y="2834641"/>
            <a:ext cx="2282036" cy="380056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872" y="4490734"/>
            <a:ext cx="3213123" cy="2144472"/>
          </a:xfrm>
        </p:spPr>
      </p:pic>
    </p:spTree>
    <p:extLst>
      <p:ext uri="{BB962C8B-B14F-4D97-AF65-F5344CB8AC3E}">
        <p14:creationId xmlns:p14="http://schemas.microsoft.com/office/powerpoint/2010/main" val="291878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6"/>
          <p:cNvSpPr/>
          <p:nvPr/>
        </p:nvSpPr>
        <p:spPr>
          <a:xfrm>
            <a:off x="522515" y="431074"/>
            <a:ext cx="8621486" cy="6178731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25400" cap="rnd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C00000"/>
                </a:solidFill>
                <a:latin typeface="Constantia" pitchFamily="18" charset="0"/>
              </a:rPr>
              <a:t>Цель программы: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2A1255"/>
                </a:solidFill>
                <a:latin typeface="Constantia" pitchFamily="18" charset="0"/>
              </a:rPr>
              <a:t>Создать </a:t>
            </a:r>
            <a:r>
              <a:rPr lang="ru-RU" sz="2400" b="1" dirty="0">
                <a:solidFill>
                  <a:srgbClr val="2A1255"/>
                </a:solidFill>
                <a:latin typeface="Constantia" pitchFamily="18" charset="0"/>
              </a:rPr>
              <a:t>и апробировать систему функционирования всех компонентов педагогического процесса детского сада, для формирования у детей старшего дошкольного возраста </a:t>
            </a:r>
            <a:r>
              <a:rPr lang="ru-RU" sz="2400" b="1" i="1" dirty="0">
                <a:solidFill>
                  <a:srgbClr val="2A1255"/>
                </a:solidFill>
                <a:latin typeface="Constantia" pitchFamily="18" charset="0"/>
              </a:rPr>
              <a:t>технологической и информационной компетентности, </a:t>
            </a:r>
            <a:r>
              <a:rPr lang="ru-RU" sz="2400" b="1" dirty="0">
                <a:solidFill>
                  <a:srgbClr val="2A1255"/>
                </a:solidFill>
                <a:latin typeface="Constantia" pitchFamily="18" charset="0"/>
              </a:rPr>
              <a:t>средствам познавательно- исследовательской деятельности.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2697"/>
            <a:ext cx="7929154" cy="985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Соответствие задачам федеральной 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и региональной полити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465728"/>
            <a:ext cx="8380975" cy="5235517"/>
          </a:xfrm>
        </p:spPr>
        <p:txBody>
          <a:bodyPr>
            <a:normAutofit fontScale="92500" lnSpcReduction="20000"/>
          </a:bodyPr>
          <a:lstStyle/>
          <a:p>
            <a:pPr marL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от17 октября 2013г. № 1155 «Об утверждении федерального государственного образовательного стандарта дошкольного образования»;</a:t>
            </a:r>
          </a:p>
          <a:p>
            <a:pPr marL="360000">
              <a:spcAft>
                <a:spcPts val="600"/>
              </a:spcAft>
              <a:buNone/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«Основы государственной политики в области экологического развития России на период до 2030 г.», утвержденные Президентом РФ от 30.04.2012 г. </a:t>
            </a:r>
          </a:p>
          <a:p>
            <a:pPr marL="3600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 Краснодарского края от 26.12.2012  №2630- КЗ «Об экологическом образовании, просвещении и формировании экологической культуры населения Краснодарского края» ( принят ЗС КК 19.12.2012 г.)</a:t>
            </a:r>
          </a:p>
          <a:p>
            <a:pPr marL="3600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4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234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деятельности за отчетный период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58651"/>
              </p:ext>
            </p:extLst>
          </p:nvPr>
        </p:nvGraphicFramePr>
        <p:xfrm>
          <a:off x="646113" y="1123406"/>
          <a:ext cx="8328070" cy="573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66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рамках решения первой и второй задачи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5211" y="1337733"/>
            <a:ext cx="3918857" cy="4839230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«Лаборатория открытий». </a:t>
            </a:r>
            <a:endParaRPr lang="ru-RU" sz="3600" dirty="0" smtClean="0">
              <a:solidFill>
                <a:srgbClr val="173A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5- 7 лет. 2018г.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</a:t>
            </a:r>
            <a:r>
              <a:rPr lang="ru-RU" sz="3600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 проекту Программы «Лаборатория открытий»,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познавательно-исследовательской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5-7 лет. 2018 г.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4068" y="1149531"/>
            <a:ext cx="4036422" cy="55647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через: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 деятельности в непосредственную образовательную деятельность, совместно-самостоятельную образовательную деятельность и самостоятельную деятельность в течение дня;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пространства способствующего познавательно-исследовательской деятельности с различными видами «Мини-лабораторий» в самостоятельной деятельности в течение дня.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4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136034"/>
              </p:ext>
            </p:extLst>
          </p:nvPr>
        </p:nvGraphicFramePr>
        <p:xfrm>
          <a:off x="277402" y="184935"/>
          <a:ext cx="8733033" cy="651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1753</Words>
  <Application>Microsoft Office PowerPoint</Application>
  <PresentationFormat>Экран (4:3)</PresentationFormat>
  <Paragraphs>256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Constantia</vt:lpstr>
      <vt:lpstr>Times New Roman</vt:lpstr>
      <vt:lpstr>Wingdings</vt:lpstr>
      <vt:lpstr>Office Theme</vt:lpstr>
      <vt:lpstr>Презентация PowerPoint</vt:lpstr>
      <vt:lpstr>Актуальность </vt:lpstr>
      <vt:lpstr>ДОШКОЛЬНОЕ ОБРАЗОВАНИЕ –  ПЕРВАЯ СТУПЕНЬ ОБРАЗОВАНИЯ качество – развитие компетенций дошкольников</vt:lpstr>
      <vt:lpstr>Проблема </vt:lpstr>
      <vt:lpstr>Презентация PowerPoint</vt:lpstr>
      <vt:lpstr>Соответствие задачам федеральной  и региональной политики </vt:lpstr>
      <vt:lpstr>Содержание инновационной деятельности за отчетный период</vt:lpstr>
      <vt:lpstr>Содержание инновационной деятельности в рамках решения первой и второй задачи</vt:lpstr>
      <vt:lpstr>Презентация PowerPoint</vt:lpstr>
      <vt:lpstr>ОБРАЗОВАТЕЛЬНЫЙ МОДУЛЬ  «НАБЛЮДАЙ- КА» </vt:lpstr>
      <vt:lpstr>ОБРАЗОВАТЕЛЬНЫЙ МОДУЛЬ  «НАБЛЮДАЙ- КА» </vt:lpstr>
      <vt:lpstr>Презентация PowerPoint</vt:lpstr>
      <vt:lpstr>Инновационность</vt:lpstr>
      <vt:lpstr>Инновационная форма работы педагогов с детьми - «гостевание» </vt:lpstr>
      <vt:lpstr>Разработаны и апробированы критерии диагностики</vt:lpstr>
      <vt:lpstr>Презентация PowerPoint</vt:lpstr>
      <vt:lpstr>Измерение и оценка качества инновации</vt:lpstr>
      <vt:lpstr>Результативность</vt:lpstr>
      <vt:lpstr>Результативность</vt:lpstr>
      <vt:lpstr>Результативность</vt:lpstr>
      <vt:lpstr>Результативность</vt:lpstr>
      <vt:lpstr>Работа по повышению компетентности педагогов ДОУ</vt:lpstr>
      <vt:lpstr>Профессиональная компетентность педагогов в рамках инновации</vt:lpstr>
      <vt:lpstr>Интерактивные формы работы с родителями в рамках инновационной деятельности </vt:lpstr>
      <vt:lpstr>Интерактивные формы работы с родителями в рамках инновационной деятельности</vt:lpstr>
      <vt:lpstr>УЧЕБНО-МЕТОДИЧЕСКИЙ КОМПЛЕКТ К ПРОГРАММЕ</vt:lpstr>
      <vt:lpstr>Организация сетевого взаимодействия</vt:lpstr>
      <vt:lpstr>Апробация и диссеминация результатов</vt:lpstr>
      <vt:lpstr>Зональный семинар  «Методы и средства формирования технологической и информационной компетенции дошкольников» </vt:lpstr>
      <vt:lpstr>Результаты участия в профессиональных конкурсах</vt:lpstr>
      <vt:lpstr>Публикации в СМИ</vt:lpstr>
      <vt:lpstr>Перспективы дальнейшей работы на 2019 год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Администратор безопасности</cp:lastModifiedBy>
  <cp:revision>161</cp:revision>
  <dcterms:created xsi:type="dcterms:W3CDTF">2016-11-18T14:12:19Z</dcterms:created>
  <dcterms:modified xsi:type="dcterms:W3CDTF">2019-01-11T10:40:27Z</dcterms:modified>
</cp:coreProperties>
</file>