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2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1686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2EAE9-DA7C-4A2E-9E05-E15C93D1354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6AE397-F085-4354-9E9C-AD32DB2DEB2A}">
      <dgm:prSet phldrT="[Текст]" custT="1"/>
      <dgm:spPr/>
      <dgm:t>
        <a:bodyPr/>
        <a:lstStyle/>
        <a:p>
          <a:r>
            <a:rPr lang="ru-RU" sz="2400" dirty="0" smtClean="0"/>
            <a:t>1</a:t>
          </a:r>
          <a:endParaRPr lang="ru-RU" sz="2400" dirty="0"/>
        </a:p>
      </dgm:t>
    </dgm:pt>
    <dgm:pt modelId="{7E2CE505-AB61-4C81-92E9-39006A0EA23C}" type="parTrans" cxnId="{D06EBF26-5005-4793-9E49-4EFC8462A204}">
      <dgm:prSet/>
      <dgm:spPr/>
      <dgm:t>
        <a:bodyPr/>
        <a:lstStyle/>
        <a:p>
          <a:endParaRPr lang="ru-RU"/>
        </a:p>
      </dgm:t>
    </dgm:pt>
    <dgm:pt modelId="{0B856B7F-37BB-4ABD-A37C-0E5982257F4E}" type="sibTrans" cxnId="{D06EBF26-5005-4793-9E49-4EFC8462A204}">
      <dgm:prSet/>
      <dgm:spPr/>
      <dgm:t>
        <a:bodyPr/>
        <a:lstStyle/>
        <a:p>
          <a:endParaRPr lang="ru-RU"/>
        </a:p>
      </dgm:t>
    </dgm:pt>
    <dgm:pt modelId="{B04DBAC5-6770-48DD-BD38-FCCD5C77E243}">
      <dgm:prSet custT="1"/>
      <dgm:spPr/>
      <dgm:t>
        <a:bodyPr/>
        <a:lstStyle/>
        <a:p>
          <a:r>
            <a:rPr lang="ru-RU" sz="2400" dirty="0" smtClean="0"/>
            <a:t>2</a:t>
          </a:r>
          <a:endParaRPr lang="ru-RU" sz="2400" dirty="0"/>
        </a:p>
      </dgm:t>
    </dgm:pt>
    <dgm:pt modelId="{6F37E687-BAD6-48A8-ADD0-8225E1CC3223}" type="parTrans" cxnId="{C15534E8-E79B-4072-81BC-B5FD93F2EAAD}">
      <dgm:prSet/>
      <dgm:spPr/>
      <dgm:t>
        <a:bodyPr/>
        <a:lstStyle/>
        <a:p>
          <a:endParaRPr lang="ru-RU"/>
        </a:p>
      </dgm:t>
    </dgm:pt>
    <dgm:pt modelId="{CFF088FD-031E-48D7-86A8-7932929A4B38}" type="sibTrans" cxnId="{C15534E8-E79B-4072-81BC-B5FD93F2EAAD}">
      <dgm:prSet/>
      <dgm:spPr/>
      <dgm:t>
        <a:bodyPr/>
        <a:lstStyle/>
        <a:p>
          <a:endParaRPr lang="ru-RU"/>
        </a:p>
      </dgm:t>
    </dgm:pt>
    <dgm:pt modelId="{07311E8B-6950-4347-AB2B-C39AC87CA38B}">
      <dgm:prSet custT="1"/>
      <dgm:spPr/>
      <dgm:t>
        <a:bodyPr/>
        <a:lstStyle/>
        <a:p>
          <a:r>
            <a:rPr lang="ru-RU" sz="2400" dirty="0" smtClean="0"/>
            <a:t>3</a:t>
          </a:r>
          <a:endParaRPr lang="ru-RU" sz="2400" dirty="0"/>
        </a:p>
      </dgm:t>
    </dgm:pt>
    <dgm:pt modelId="{3C918102-FED3-4D51-81F4-E8A8D61A3F4D}" type="parTrans" cxnId="{ED02AF1E-D3A3-4AE7-956F-1CD97967855E}">
      <dgm:prSet/>
      <dgm:spPr/>
      <dgm:t>
        <a:bodyPr/>
        <a:lstStyle/>
        <a:p>
          <a:endParaRPr lang="ru-RU"/>
        </a:p>
      </dgm:t>
    </dgm:pt>
    <dgm:pt modelId="{2B574D77-F1E1-4214-9D17-25863CAFE499}" type="sibTrans" cxnId="{ED02AF1E-D3A3-4AE7-956F-1CD97967855E}">
      <dgm:prSet/>
      <dgm:spPr/>
      <dgm:t>
        <a:bodyPr/>
        <a:lstStyle/>
        <a:p>
          <a:endParaRPr lang="ru-RU"/>
        </a:p>
      </dgm:t>
    </dgm:pt>
    <dgm:pt modelId="{1A78F0CA-B4CD-4D34-840F-32741B18F141}">
      <dgm:prSet custT="1"/>
      <dgm:spPr/>
      <dgm:t>
        <a:bodyPr/>
        <a:lstStyle/>
        <a:p>
          <a:r>
            <a:rPr lang="ru-RU" sz="2400" dirty="0" smtClean="0"/>
            <a:t>4</a:t>
          </a:r>
          <a:endParaRPr lang="ru-RU" sz="2400" dirty="0"/>
        </a:p>
      </dgm:t>
    </dgm:pt>
    <dgm:pt modelId="{AC49ABDC-7D8F-49E0-8396-52884AFA2B51}" type="parTrans" cxnId="{00338C7A-08DA-4D01-B03A-A0989C61D448}">
      <dgm:prSet/>
      <dgm:spPr/>
      <dgm:t>
        <a:bodyPr/>
        <a:lstStyle/>
        <a:p>
          <a:endParaRPr lang="ru-RU"/>
        </a:p>
      </dgm:t>
    </dgm:pt>
    <dgm:pt modelId="{34DACBE1-644D-425A-B220-6B43F9C0C1D0}" type="sibTrans" cxnId="{00338C7A-08DA-4D01-B03A-A0989C61D448}">
      <dgm:prSet/>
      <dgm:spPr/>
      <dgm:t>
        <a:bodyPr/>
        <a:lstStyle/>
        <a:p>
          <a:endParaRPr lang="ru-RU"/>
        </a:p>
      </dgm:t>
    </dgm:pt>
    <dgm:pt modelId="{6E7A4107-4F98-4720-B2E9-9B78927A9A19}">
      <dgm:prSet custT="1"/>
      <dgm:spPr/>
      <dgm:t>
        <a:bodyPr/>
        <a:lstStyle/>
        <a:p>
          <a:r>
            <a:rPr lang="ru-RU" sz="2400" dirty="0" smtClean="0"/>
            <a:t>5</a:t>
          </a:r>
          <a:endParaRPr lang="ru-RU" sz="2400" dirty="0"/>
        </a:p>
      </dgm:t>
    </dgm:pt>
    <dgm:pt modelId="{EE67DCF6-481B-4C9A-9332-BC637FF5BDD3}" type="parTrans" cxnId="{A1839777-FC1E-4F4E-BD5C-1894C10E0A49}">
      <dgm:prSet/>
      <dgm:spPr/>
      <dgm:t>
        <a:bodyPr/>
        <a:lstStyle/>
        <a:p>
          <a:endParaRPr lang="ru-RU"/>
        </a:p>
      </dgm:t>
    </dgm:pt>
    <dgm:pt modelId="{1A2A92BF-BD29-40FB-8E6B-A35CD144DC9F}" type="sibTrans" cxnId="{A1839777-FC1E-4F4E-BD5C-1894C10E0A49}">
      <dgm:prSet/>
      <dgm:spPr/>
      <dgm:t>
        <a:bodyPr/>
        <a:lstStyle/>
        <a:p>
          <a:endParaRPr lang="ru-RU"/>
        </a:p>
      </dgm:t>
    </dgm:pt>
    <dgm:pt modelId="{A5717775-DEEC-4ABF-B918-2D3DE33B96F0}">
      <dgm:prSet custT="1"/>
      <dgm:spPr/>
      <dgm:t>
        <a:bodyPr/>
        <a:lstStyle/>
        <a:p>
          <a:r>
            <a:rPr lang="ru-RU" sz="2400" dirty="0" smtClean="0"/>
            <a:t>6</a:t>
          </a:r>
          <a:endParaRPr lang="ru-RU" sz="2400" dirty="0"/>
        </a:p>
      </dgm:t>
    </dgm:pt>
    <dgm:pt modelId="{D1BAA5CF-5CE7-4C61-BE72-8A48E3AE1D08}" type="parTrans" cxnId="{C56E315E-EF8F-41CA-91C6-0184A2E1F847}">
      <dgm:prSet/>
      <dgm:spPr/>
      <dgm:t>
        <a:bodyPr/>
        <a:lstStyle/>
        <a:p>
          <a:endParaRPr lang="ru-RU"/>
        </a:p>
      </dgm:t>
    </dgm:pt>
    <dgm:pt modelId="{BEBA47F8-9F90-446A-A4F5-52238E43F205}" type="sibTrans" cxnId="{C56E315E-EF8F-41CA-91C6-0184A2E1F847}">
      <dgm:prSet/>
      <dgm:spPr/>
      <dgm:t>
        <a:bodyPr/>
        <a:lstStyle/>
        <a:p>
          <a:endParaRPr lang="ru-RU"/>
        </a:p>
      </dgm:t>
    </dgm:pt>
    <dgm:pt modelId="{4506C701-629A-4850-8E4D-D4812BF98292}">
      <dgm:prSet phldrT="[Текст]" custT="1"/>
      <dgm:spPr/>
      <dgm:t>
        <a:bodyPr/>
        <a:lstStyle/>
        <a:p>
          <a:r>
            <a:rPr lang="ru-RU" sz="2400" dirty="0" smtClean="0"/>
            <a:t>Постановка проблемы и цели, формулирование задач;</a:t>
          </a:r>
          <a:endParaRPr lang="ru-RU" sz="2400" dirty="0"/>
        </a:p>
      </dgm:t>
    </dgm:pt>
    <dgm:pt modelId="{71162BAA-D894-49A2-A589-6862A3E171B8}" type="parTrans" cxnId="{22A02BE1-C959-41D0-9D4F-ADA1FAEABC9B}">
      <dgm:prSet/>
      <dgm:spPr/>
      <dgm:t>
        <a:bodyPr/>
        <a:lstStyle/>
        <a:p>
          <a:endParaRPr lang="ru-RU"/>
        </a:p>
      </dgm:t>
    </dgm:pt>
    <dgm:pt modelId="{A5A5B382-9138-44BD-98CD-1D568B1E4FF1}" type="sibTrans" cxnId="{22A02BE1-C959-41D0-9D4F-ADA1FAEABC9B}">
      <dgm:prSet/>
      <dgm:spPr/>
      <dgm:t>
        <a:bodyPr/>
        <a:lstStyle/>
        <a:p>
          <a:endParaRPr lang="ru-RU"/>
        </a:p>
      </dgm:t>
    </dgm:pt>
    <dgm:pt modelId="{05325CB1-2161-4F2D-9C00-14A9424CB1BE}">
      <dgm:prSet custT="1"/>
      <dgm:spPr/>
      <dgm:t>
        <a:bodyPr/>
        <a:lstStyle/>
        <a:p>
          <a:r>
            <a:rPr lang="ru-RU" sz="2400" dirty="0" smtClean="0"/>
            <a:t>Планирование действий для решения поставленных задач и достижения цели; выдвижение гипотез;</a:t>
          </a:r>
          <a:endParaRPr lang="ru-RU" sz="2400" dirty="0"/>
        </a:p>
      </dgm:t>
    </dgm:pt>
    <dgm:pt modelId="{31F5F270-4FAD-4D4A-A331-F0EEA92EBA5F}" type="parTrans" cxnId="{C72A8063-4578-45C5-95A6-18D04D553E45}">
      <dgm:prSet/>
      <dgm:spPr/>
      <dgm:t>
        <a:bodyPr/>
        <a:lstStyle/>
        <a:p>
          <a:endParaRPr lang="ru-RU"/>
        </a:p>
      </dgm:t>
    </dgm:pt>
    <dgm:pt modelId="{FB819CCF-1479-446F-A3D4-A49DF56014C0}" type="sibTrans" cxnId="{C72A8063-4578-45C5-95A6-18D04D553E45}">
      <dgm:prSet/>
      <dgm:spPr/>
      <dgm:t>
        <a:bodyPr/>
        <a:lstStyle/>
        <a:p>
          <a:endParaRPr lang="ru-RU"/>
        </a:p>
      </dgm:t>
    </dgm:pt>
    <dgm:pt modelId="{669CC3ED-C94F-45C7-B864-AB5A81799E74}">
      <dgm:prSet custT="1"/>
      <dgm:spPr/>
      <dgm:t>
        <a:bodyPr/>
        <a:lstStyle/>
        <a:p>
          <a:r>
            <a:rPr lang="ru-RU" sz="2400" dirty="0" smtClean="0"/>
            <a:t> Поиск информации, обсуждение промежуточных результатов</a:t>
          </a:r>
          <a:endParaRPr lang="ru-RU" sz="2400" dirty="0"/>
        </a:p>
      </dgm:t>
    </dgm:pt>
    <dgm:pt modelId="{FE88CA60-CF3C-45A1-98AF-CD2967D3D058}" type="parTrans" cxnId="{B074E0E0-4102-40B0-BF26-606B0F1F23DF}">
      <dgm:prSet/>
      <dgm:spPr/>
      <dgm:t>
        <a:bodyPr/>
        <a:lstStyle/>
        <a:p>
          <a:endParaRPr lang="ru-RU"/>
        </a:p>
      </dgm:t>
    </dgm:pt>
    <dgm:pt modelId="{04795C18-D72D-432E-9AF7-D1717A4DFD9D}" type="sibTrans" cxnId="{B074E0E0-4102-40B0-BF26-606B0F1F23DF}">
      <dgm:prSet/>
      <dgm:spPr/>
      <dgm:t>
        <a:bodyPr/>
        <a:lstStyle/>
        <a:p>
          <a:endParaRPr lang="ru-RU"/>
        </a:p>
      </dgm:t>
    </dgm:pt>
    <dgm:pt modelId="{D614E104-74A6-4665-8AFF-E3740CEE1057}">
      <dgm:prSet custT="1"/>
      <dgm:spPr/>
      <dgm:t>
        <a:bodyPr/>
        <a:lstStyle/>
        <a:p>
          <a:r>
            <a:rPr lang="ru-RU" sz="2400" smtClean="0"/>
            <a:t>Оформление </a:t>
          </a:r>
          <a:r>
            <a:rPr lang="ru-RU" sz="2400" dirty="0" smtClean="0"/>
            <a:t>проекта – оформление готового продукта</a:t>
          </a:r>
          <a:endParaRPr lang="ru-RU" sz="2400" dirty="0"/>
        </a:p>
      </dgm:t>
    </dgm:pt>
    <dgm:pt modelId="{28710EE1-7FD5-47E7-81AE-CA8D423F4358}" type="parTrans" cxnId="{A377AE4A-53E1-462D-81F8-AA07D531051E}">
      <dgm:prSet/>
      <dgm:spPr/>
      <dgm:t>
        <a:bodyPr/>
        <a:lstStyle/>
        <a:p>
          <a:endParaRPr lang="ru-RU"/>
        </a:p>
      </dgm:t>
    </dgm:pt>
    <dgm:pt modelId="{3101BAB5-4841-450F-AF70-C52797E42D0A}" type="sibTrans" cxnId="{A377AE4A-53E1-462D-81F8-AA07D531051E}">
      <dgm:prSet/>
      <dgm:spPr/>
      <dgm:t>
        <a:bodyPr/>
        <a:lstStyle/>
        <a:p>
          <a:endParaRPr lang="ru-RU"/>
        </a:p>
      </dgm:t>
    </dgm:pt>
    <dgm:pt modelId="{A20C2AF7-DC45-4C9B-BCA8-8A4986D3BF84}">
      <dgm:prSet custT="1"/>
      <dgm:spPr/>
      <dgm:t>
        <a:bodyPr/>
        <a:lstStyle/>
        <a:p>
          <a:r>
            <a:rPr lang="ru-RU" sz="2400" smtClean="0"/>
            <a:t>Презентация </a:t>
          </a:r>
          <a:r>
            <a:rPr lang="ru-RU" sz="2400" dirty="0" smtClean="0"/>
            <a:t>проекта, представление полученных результатов, формулирование выводов, </a:t>
          </a:r>
          <a:endParaRPr lang="ru-RU" sz="2400" dirty="0"/>
        </a:p>
      </dgm:t>
    </dgm:pt>
    <dgm:pt modelId="{666F028F-F886-4669-9E33-FB8BC42AD977}" type="parTrans" cxnId="{2F575053-BE06-4E19-92A6-77EAAC4B5E3F}">
      <dgm:prSet/>
      <dgm:spPr/>
      <dgm:t>
        <a:bodyPr/>
        <a:lstStyle/>
        <a:p>
          <a:endParaRPr lang="ru-RU"/>
        </a:p>
      </dgm:t>
    </dgm:pt>
    <dgm:pt modelId="{8E17E4FE-A090-4E98-B261-F0C4E00A82A0}" type="sibTrans" cxnId="{2F575053-BE06-4E19-92A6-77EAAC4B5E3F}">
      <dgm:prSet/>
      <dgm:spPr/>
      <dgm:t>
        <a:bodyPr/>
        <a:lstStyle/>
        <a:p>
          <a:endParaRPr lang="ru-RU"/>
        </a:p>
      </dgm:t>
    </dgm:pt>
    <dgm:pt modelId="{6C6F6B0E-6A63-40B0-8646-5FF398BA35A7}">
      <dgm:prSet custT="1"/>
      <dgm:spPr/>
      <dgm:t>
        <a:bodyPr/>
        <a:lstStyle/>
        <a:p>
          <a:r>
            <a:rPr lang="ru-RU" sz="2400" dirty="0" smtClean="0"/>
            <a:t>Рефлексия, самооценка. </a:t>
          </a:r>
          <a:endParaRPr lang="ru-RU" sz="2400" dirty="0"/>
        </a:p>
      </dgm:t>
    </dgm:pt>
    <dgm:pt modelId="{79A15A00-4AFE-49B5-B945-C3C2F43B35A2}" type="parTrans" cxnId="{0B000010-E904-4DA1-99C5-D8E35B9FAB71}">
      <dgm:prSet/>
      <dgm:spPr/>
      <dgm:t>
        <a:bodyPr/>
        <a:lstStyle/>
        <a:p>
          <a:endParaRPr lang="ru-RU"/>
        </a:p>
      </dgm:t>
    </dgm:pt>
    <dgm:pt modelId="{2648BA1B-A783-4375-95F3-4FAA9B57757E}" type="sibTrans" cxnId="{0B000010-E904-4DA1-99C5-D8E35B9FAB71}">
      <dgm:prSet/>
      <dgm:spPr/>
      <dgm:t>
        <a:bodyPr/>
        <a:lstStyle/>
        <a:p>
          <a:endParaRPr lang="ru-RU"/>
        </a:p>
      </dgm:t>
    </dgm:pt>
    <dgm:pt modelId="{EE9540E2-B6A2-44CC-AF7F-28E6EB08F069}" type="pres">
      <dgm:prSet presAssocID="{E852EAE9-DA7C-4A2E-9E05-E15C93D135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3BB4CF-DB1E-4A28-B736-CEC2567145D1}" type="pres">
      <dgm:prSet presAssocID="{B16AE397-F085-4354-9E9C-AD32DB2DEB2A}" presName="composite" presStyleCnt="0"/>
      <dgm:spPr/>
    </dgm:pt>
    <dgm:pt modelId="{2DD712CE-19E5-404A-88E8-D66B905CA72E}" type="pres">
      <dgm:prSet presAssocID="{B16AE397-F085-4354-9E9C-AD32DB2DEB2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2778C-6499-42CD-B593-F776DF2C6441}" type="pres">
      <dgm:prSet presAssocID="{B16AE397-F085-4354-9E9C-AD32DB2DEB2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9E4B9-7611-48E3-9EC5-16D6D5FF4292}" type="pres">
      <dgm:prSet presAssocID="{0B856B7F-37BB-4ABD-A37C-0E5982257F4E}" presName="sp" presStyleCnt="0"/>
      <dgm:spPr/>
    </dgm:pt>
    <dgm:pt modelId="{47559BFD-5098-4F3A-BBC0-7C54D6BC8DF7}" type="pres">
      <dgm:prSet presAssocID="{B04DBAC5-6770-48DD-BD38-FCCD5C77E243}" presName="composite" presStyleCnt="0"/>
      <dgm:spPr/>
    </dgm:pt>
    <dgm:pt modelId="{99E92144-039E-40AD-B526-10C057983411}" type="pres">
      <dgm:prSet presAssocID="{B04DBAC5-6770-48DD-BD38-FCCD5C77E24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E784C-49C1-48B3-995E-A30B0DC41EB5}" type="pres">
      <dgm:prSet presAssocID="{B04DBAC5-6770-48DD-BD38-FCCD5C77E24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36B84-BA96-43A3-B5CE-C327E8FAC000}" type="pres">
      <dgm:prSet presAssocID="{CFF088FD-031E-48D7-86A8-7932929A4B38}" presName="sp" presStyleCnt="0"/>
      <dgm:spPr/>
    </dgm:pt>
    <dgm:pt modelId="{32A38913-CC38-4B39-BC4D-DB876991CF26}" type="pres">
      <dgm:prSet presAssocID="{07311E8B-6950-4347-AB2B-C39AC87CA38B}" presName="composite" presStyleCnt="0"/>
      <dgm:spPr/>
    </dgm:pt>
    <dgm:pt modelId="{E19B6EAC-6C1E-4E77-A709-219EDF9AA661}" type="pres">
      <dgm:prSet presAssocID="{07311E8B-6950-4347-AB2B-C39AC87CA38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CD20E-D399-485B-8B86-79260790B581}" type="pres">
      <dgm:prSet presAssocID="{07311E8B-6950-4347-AB2B-C39AC87CA38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36682-756B-4849-ADF6-0030851DA4F3}" type="pres">
      <dgm:prSet presAssocID="{2B574D77-F1E1-4214-9D17-25863CAFE499}" presName="sp" presStyleCnt="0"/>
      <dgm:spPr/>
    </dgm:pt>
    <dgm:pt modelId="{89077821-0F46-4759-970F-74AB5E0E8314}" type="pres">
      <dgm:prSet presAssocID="{1A78F0CA-B4CD-4D34-840F-32741B18F141}" presName="composite" presStyleCnt="0"/>
      <dgm:spPr/>
    </dgm:pt>
    <dgm:pt modelId="{DDA74B63-04D6-486E-AC77-A2BB636CEC68}" type="pres">
      <dgm:prSet presAssocID="{1A78F0CA-B4CD-4D34-840F-32741B18F14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85BBD-71E4-405B-B5BF-E432A91FA22D}" type="pres">
      <dgm:prSet presAssocID="{1A78F0CA-B4CD-4D34-840F-32741B18F141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B6007-0521-483A-809D-536FE8F58481}" type="pres">
      <dgm:prSet presAssocID="{34DACBE1-644D-425A-B220-6B43F9C0C1D0}" presName="sp" presStyleCnt="0"/>
      <dgm:spPr/>
    </dgm:pt>
    <dgm:pt modelId="{F349AF42-4491-4E57-97E0-CE58108CA110}" type="pres">
      <dgm:prSet presAssocID="{6E7A4107-4F98-4720-B2E9-9B78927A9A19}" presName="composite" presStyleCnt="0"/>
      <dgm:spPr/>
    </dgm:pt>
    <dgm:pt modelId="{A830376F-39B0-456A-9CD4-0227F7B60369}" type="pres">
      <dgm:prSet presAssocID="{6E7A4107-4F98-4720-B2E9-9B78927A9A1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F10A-25CE-4FC6-9BB5-BCE3CC40CB09}" type="pres">
      <dgm:prSet presAssocID="{6E7A4107-4F98-4720-B2E9-9B78927A9A1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C3AD5-4B37-4F7B-95DA-0ECF235191E9}" type="pres">
      <dgm:prSet presAssocID="{1A2A92BF-BD29-40FB-8E6B-A35CD144DC9F}" presName="sp" presStyleCnt="0"/>
      <dgm:spPr/>
    </dgm:pt>
    <dgm:pt modelId="{5D67EF10-5DB9-4E66-A8B0-7ECFA3959815}" type="pres">
      <dgm:prSet presAssocID="{A5717775-DEEC-4ABF-B918-2D3DE33B96F0}" presName="composite" presStyleCnt="0"/>
      <dgm:spPr/>
    </dgm:pt>
    <dgm:pt modelId="{51FD510F-7AAC-45F0-92F7-02C71955E55C}" type="pres">
      <dgm:prSet presAssocID="{A5717775-DEEC-4ABF-B918-2D3DE33B96F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65913-8039-4CBD-B0C5-2A30326983B1}" type="pres">
      <dgm:prSet presAssocID="{A5717775-DEEC-4ABF-B918-2D3DE33B96F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534E8-E79B-4072-81BC-B5FD93F2EAAD}" srcId="{E852EAE9-DA7C-4A2E-9E05-E15C93D13544}" destId="{B04DBAC5-6770-48DD-BD38-FCCD5C77E243}" srcOrd="1" destOrd="0" parTransId="{6F37E687-BAD6-48A8-ADD0-8225E1CC3223}" sibTransId="{CFF088FD-031E-48D7-86A8-7932929A4B38}"/>
    <dgm:cxn modelId="{ED02AF1E-D3A3-4AE7-956F-1CD97967855E}" srcId="{E852EAE9-DA7C-4A2E-9E05-E15C93D13544}" destId="{07311E8B-6950-4347-AB2B-C39AC87CA38B}" srcOrd="2" destOrd="0" parTransId="{3C918102-FED3-4D51-81F4-E8A8D61A3F4D}" sibTransId="{2B574D77-F1E1-4214-9D17-25863CAFE499}"/>
    <dgm:cxn modelId="{4ABE61D1-E717-46A3-AC64-4F43ED2166F8}" type="presOf" srcId="{A20C2AF7-DC45-4C9B-BCA8-8A4986D3BF84}" destId="{883EF10A-25CE-4FC6-9BB5-BCE3CC40CB09}" srcOrd="0" destOrd="0" presId="urn:microsoft.com/office/officeart/2005/8/layout/chevron2"/>
    <dgm:cxn modelId="{CB93D3A7-D593-4287-86F7-66A50371A9AA}" type="presOf" srcId="{D614E104-74A6-4665-8AFF-E3740CEE1057}" destId="{9EC85BBD-71E4-405B-B5BF-E432A91FA22D}" srcOrd="0" destOrd="0" presId="urn:microsoft.com/office/officeart/2005/8/layout/chevron2"/>
    <dgm:cxn modelId="{A1839777-FC1E-4F4E-BD5C-1894C10E0A49}" srcId="{E852EAE9-DA7C-4A2E-9E05-E15C93D13544}" destId="{6E7A4107-4F98-4720-B2E9-9B78927A9A19}" srcOrd="4" destOrd="0" parTransId="{EE67DCF6-481B-4C9A-9332-BC637FF5BDD3}" sibTransId="{1A2A92BF-BD29-40FB-8E6B-A35CD144DC9F}"/>
    <dgm:cxn modelId="{0B000010-E904-4DA1-99C5-D8E35B9FAB71}" srcId="{A5717775-DEEC-4ABF-B918-2D3DE33B96F0}" destId="{6C6F6B0E-6A63-40B0-8646-5FF398BA35A7}" srcOrd="0" destOrd="0" parTransId="{79A15A00-4AFE-49B5-B945-C3C2F43B35A2}" sibTransId="{2648BA1B-A783-4375-95F3-4FAA9B57757E}"/>
    <dgm:cxn modelId="{C72A8063-4578-45C5-95A6-18D04D553E45}" srcId="{B04DBAC5-6770-48DD-BD38-FCCD5C77E243}" destId="{05325CB1-2161-4F2D-9C00-14A9424CB1BE}" srcOrd="0" destOrd="0" parTransId="{31F5F270-4FAD-4D4A-A331-F0EEA92EBA5F}" sibTransId="{FB819CCF-1479-446F-A3D4-A49DF56014C0}"/>
    <dgm:cxn modelId="{67400AEF-14EC-4BCE-BEB0-513AAE3E9C7C}" type="presOf" srcId="{6C6F6B0E-6A63-40B0-8646-5FF398BA35A7}" destId="{99465913-8039-4CBD-B0C5-2A30326983B1}" srcOrd="0" destOrd="0" presId="urn:microsoft.com/office/officeart/2005/8/layout/chevron2"/>
    <dgm:cxn modelId="{E0685F62-136C-46DE-A40D-9E3738477F8C}" type="presOf" srcId="{669CC3ED-C94F-45C7-B864-AB5A81799E74}" destId="{D87CD20E-D399-485B-8B86-79260790B581}" srcOrd="0" destOrd="0" presId="urn:microsoft.com/office/officeart/2005/8/layout/chevron2"/>
    <dgm:cxn modelId="{CFB097A7-257F-47FA-A8B8-494437BC6D27}" type="presOf" srcId="{A5717775-DEEC-4ABF-B918-2D3DE33B96F0}" destId="{51FD510F-7AAC-45F0-92F7-02C71955E55C}" srcOrd="0" destOrd="0" presId="urn:microsoft.com/office/officeart/2005/8/layout/chevron2"/>
    <dgm:cxn modelId="{C299F6AB-AE43-48F6-BA66-1DE4DAA2D6A7}" type="presOf" srcId="{B04DBAC5-6770-48DD-BD38-FCCD5C77E243}" destId="{99E92144-039E-40AD-B526-10C057983411}" srcOrd="0" destOrd="0" presId="urn:microsoft.com/office/officeart/2005/8/layout/chevron2"/>
    <dgm:cxn modelId="{9B04682C-1B49-42C8-807C-9E101563E9F8}" type="presOf" srcId="{05325CB1-2161-4F2D-9C00-14A9424CB1BE}" destId="{699E784C-49C1-48B3-995E-A30B0DC41EB5}" srcOrd="0" destOrd="0" presId="urn:microsoft.com/office/officeart/2005/8/layout/chevron2"/>
    <dgm:cxn modelId="{B074E0E0-4102-40B0-BF26-606B0F1F23DF}" srcId="{07311E8B-6950-4347-AB2B-C39AC87CA38B}" destId="{669CC3ED-C94F-45C7-B864-AB5A81799E74}" srcOrd="0" destOrd="0" parTransId="{FE88CA60-CF3C-45A1-98AF-CD2967D3D058}" sibTransId="{04795C18-D72D-432E-9AF7-D1717A4DFD9D}"/>
    <dgm:cxn modelId="{C667E6DF-0073-4C2B-8695-0075C0D0D34B}" type="presOf" srcId="{4506C701-629A-4850-8E4D-D4812BF98292}" destId="{62D2778C-6499-42CD-B593-F776DF2C6441}" srcOrd="0" destOrd="0" presId="urn:microsoft.com/office/officeart/2005/8/layout/chevron2"/>
    <dgm:cxn modelId="{C56E315E-EF8F-41CA-91C6-0184A2E1F847}" srcId="{E852EAE9-DA7C-4A2E-9E05-E15C93D13544}" destId="{A5717775-DEEC-4ABF-B918-2D3DE33B96F0}" srcOrd="5" destOrd="0" parTransId="{D1BAA5CF-5CE7-4C61-BE72-8A48E3AE1D08}" sibTransId="{BEBA47F8-9F90-446A-A4F5-52238E43F205}"/>
    <dgm:cxn modelId="{A377AE4A-53E1-462D-81F8-AA07D531051E}" srcId="{1A78F0CA-B4CD-4D34-840F-32741B18F141}" destId="{D614E104-74A6-4665-8AFF-E3740CEE1057}" srcOrd="0" destOrd="0" parTransId="{28710EE1-7FD5-47E7-81AE-CA8D423F4358}" sibTransId="{3101BAB5-4841-450F-AF70-C52797E42D0A}"/>
    <dgm:cxn modelId="{0DBEB17D-8385-43A0-B66B-390C46CDF028}" type="presOf" srcId="{B16AE397-F085-4354-9E9C-AD32DB2DEB2A}" destId="{2DD712CE-19E5-404A-88E8-D66B905CA72E}" srcOrd="0" destOrd="0" presId="urn:microsoft.com/office/officeart/2005/8/layout/chevron2"/>
    <dgm:cxn modelId="{05883415-F765-4D08-913C-2192B97A7E83}" type="presOf" srcId="{E852EAE9-DA7C-4A2E-9E05-E15C93D13544}" destId="{EE9540E2-B6A2-44CC-AF7F-28E6EB08F069}" srcOrd="0" destOrd="0" presId="urn:microsoft.com/office/officeart/2005/8/layout/chevron2"/>
    <dgm:cxn modelId="{00338C7A-08DA-4D01-B03A-A0989C61D448}" srcId="{E852EAE9-DA7C-4A2E-9E05-E15C93D13544}" destId="{1A78F0CA-B4CD-4D34-840F-32741B18F141}" srcOrd="3" destOrd="0" parTransId="{AC49ABDC-7D8F-49E0-8396-52884AFA2B51}" sibTransId="{34DACBE1-644D-425A-B220-6B43F9C0C1D0}"/>
    <dgm:cxn modelId="{2F575053-BE06-4E19-92A6-77EAAC4B5E3F}" srcId="{6E7A4107-4F98-4720-B2E9-9B78927A9A19}" destId="{A20C2AF7-DC45-4C9B-BCA8-8A4986D3BF84}" srcOrd="0" destOrd="0" parTransId="{666F028F-F886-4669-9E33-FB8BC42AD977}" sibTransId="{8E17E4FE-A090-4E98-B261-F0C4E00A82A0}"/>
    <dgm:cxn modelId="{22A02BE1-C959-41D0-9D4F-ADA1FAEABC9B}" srcId="{B16AE397-F085-4354-9E9C-AD32DB2DEB2A}" destId="{4506C701-629A-4850-8E4D-D4812BF98292}" srcOrd="0" destOrd="0" parTransId="{71162BAA-D894-49A2-A589-6862A3E171B8}" sibTransId="{A5A5B382-9138-44BD-98CD-1D568B1E4FF1}"/>
    <dgm:cxn modelId="{D06EBF26-5005-4793-9E49-4EFC8462A204}" srcId="{E852EAE9-DA7C-4A2E-9E05-E15C93D13544}" destId="{B16AE397-F085-4354-9E9C-AD32DB2DEB2A}" srcOrd="0" destOrd="0" parTransId="{7E2CE505-AB61-4C81-92E9-39006A0EA23C}" sibTransId="{0B856B7F-37BB-4ABD-A37C-0E5982257F4E}"/>
    <dgm:cxn modelId="{1A4E98E2-FB6B-43DE-8387-3DE7A1105123}" type="presOf" srcId="{1A78F0CA-B4CD-4D34-840F-32741B18F141}" destId="{DDA74B63-04D6-486E-AC77-A2BB636CEC68}" srcOrd="0" destOrd="0" presId="urn:microsoft.com/office/officeart/2005/8/layout/chevron2"/>
    <dgm:cxn modelId="{1F4578CC-E062-45E8-B833-3C571C679522}" type="presOf" srcId="{6E7A4107-4F98-4720-B2E9-9B78927A9A19}" destId="{A830376F-39B0-456A-9CD4-0227F7B60369}" srcOrd="0" destOrd="0" presId="urn:microsoft.com/office/officeart/2005/8/layout/chevron2"/>
    <dgm:cxn modelId="{CE63530C-9EF2-4C63-B484-801606A01D56}" type="presOf" srcId="{07311E8B-6950-4347-AB2B-C39AC87CA38B}" destId="{E19B6EAC-6C1E-4E77-A709-219EDF9AA661}" srcOrd="0" destOrd="0" presId="urn:microsoft.com/office/officeart/2005/8/layout/chevron2"/>
    <dgm:cxn modelId="{84B782A9-838B-46BA-B933-823714B45E97}" type="presParOf" srcId="{EE9540E2-B6A2-44CC-AF7F-28E6EB08F069}" destId="{C03BB4CF-DB1E-4A28-B736-CEC2567145D1}" srcOrd="0" destOrd="0" presId="urn:microsoft.com/office/officeart/2005/8/layout/chevron2"/>
    <dgm:cxn modelId="{47BE9B26-9401-4B47-BD4E-B873797EAD48}" type="presParOf" srcId="{C03BB4CF-DB1E-4A28-B736-CEC2567145D1}" destId="{2DD712CE-19E5-404A-88E8-D66B905CA72E}" srcOrd="0" destOrd="0" presId="urn:microsoft.com/office/officeart/2005/8/layout/chevron2"/>
    <dgm:cxn modelId="{05EF1852-919B-4833-B631-490B8710B7C7}" type="presParOf" srcId="{C03BB4CF-DB1E-4A28-B736-CEC2567145D1}" destId="{62D2778C-6499-42CD-B593-F776DF2C6441}" srcOrd="1" destOrd="0" presId="urn:microsoft.com/office/officeart/2005/8/layout/chevron2"/>
    <dgm:cxn modelId="{F14BFE65-72C5-486B-A611-DC097BA358AB}" type="presParOf" srcId="{EE9540E2-B6A2-44CC-AF7F-28E6EB08F069}" destId="{BFB9E4B9-7611-48E3-9EC5-16D6D5FF4292}" srcOrd="1" destOrd="0" presId="urn:microsoft.com/office/officeart/2005/8/layout/chevron2"/>
    <dgm:cxn modelId="{92421F1F-CA77-4C4C-83C9-CF39198450E3}" type="presParOf" srcId="{EE9540E2-B6A2-44CC-AF7F-28E6EB08F069}" destId="{47559BFD-5098-4F3A-BBC0-7C54D6BC8DF7}" srcOrd="2" destOrd="0" presId="urn:microsoft.com/office/officeart/2005/8/layout/chevron2"/>
    <dgm:cxn modelId="{AB4E296C-AFE7-4D83-A1BF-1A547F3FD09D}" type="presParOf" srcId="{47559BFD-5098-4F3A-BBC0-7C54D6BC8DF7}" destId="{99E92144-039E-40AD-B526-10C057983411}" srcOrd="0" destOrd="0" presId="urn:microsoft.com/office/officeart/2005/8/layout/chevron2"/>
    <dgm:cxn modelId="{E16FD2B3-628C-4483-BF66-2AB7A413D3ED}" type="presParOf" srcId="{47559BFD-5098-4F3A-BBC0-7C54D6BC8DF7}" destId="{699E784C-49C1-48B3-995E-A30B0DC41EB5}" srcOrd="1" destOrd="0" presId="urn:microsoft.com/office/officeart/2005/8/layout/chevron2"/>
    <dgm:cxn modelId="{555DD5AD-E56C-4CB5-AEB2-00C9489EF8C7}" type="presParOf" srcId="{EE9540E2-B6A2-44CC-AF7F-28E6EB08F069}" destId="{BF536B84-BA96-43A3-B5CE-C327E8FAC000}" srcOrd="3" destOrd="0" presId="urn:microsoft.com/office/officeart/2005/8/layout/chevron2"/>
    <dgm:cxn modelId="{304DB518-9332-4922-9DA0-4EA72F99ADFD}" type="presParOf" srcId="{EE9540E2-B6A2-44CC-AF7F-28E6EB08F069}" destId="{32A38913-CC38-4B39-BC4D-DB876991CF26}" srcOrd="4" destOrd="0" presId="urn:microsoft.com/office/officeart/2005/8/layout/chevron2"/>
    <dgm:cxn modelId="{B7D8D1E2-A60C-42E9-8BE0-4528B1BB3E55}" type="presParOf" srcId="{32A38913-CC38-4B39-BC4D-DB876991CF26}" destId="{E19B6EAC-6C1E-4E77-A709-219EDF9AA661}" srcOrd="0" destOrd="0" presId="urn:microsoft.com/office/officeart/2005/8/layout/chevron2"/>
    <dgm:cxn modelId="{82ECBABB-DBEE-4E0F-95B9-D8C2CE754BE5}" type="presParOf" srcId="{32A38913-CC38-4B39-BC4D-DB876991CF26}" destId="{D87CD20E-D399-485B-8B86-79260790B581}" srcOrd="1" destOrd="0" presId="urn:microsoft.com/office/officeart/2005/8/layout/chevron2"/>
    <dgm:cxn modelId="{88D18A68-0C7C-43F7-8C4D-3AB29AF1D8E8}" type="presParOf" srcId="{EE9540E2-B6A2-44CC-AF7F-28E6EB08F069}" destId="{CE336682-756B-4849-ADF6-0030851DA4F3}" srcOrd="5" destOrd="0" presId="urn:microsoft.com/office/officeart/2005/8/layout/chevron2"/>
    <dgm:cxn modelId="{B216406F-D1B3-4C94-A4F2-12D3C262CE50}" type="presParOf" srcId="{EE9540E2-B6A2-44CC-AF7F-28E6EB08F069}" destId="{89077821-0F46-4759-970F-74AB5E0E8314}" srcOrd="6" destOrd="0" presId="urn:microsoft.com/office/officeart/2005/8/layout/chevron2"/>
    <dgm:cxn modelId="{C3092CF7-4BC9-4005-BD57-FA97DCCE0C88}" type="presParOf" srcId="{89077821-0F46-4759-970F-74AB5E0E8314}" destId="{DDA74B63-04D6-486E-AC77-A2BB636CEC68}" srcOrd="0" destOrd="0" presId="urn:microsoft.com/office/officeart/2005/8/layout/chevron2"/>
    <dgm:cxn modelId="{C9618903-59FC-4FEC-91CD-D8A2BF0707C2}" type="presParOf" srcId="{89077821-0F46-4759-970F-74AB5E0E8314}" destId="{9EC85BBD-71E4-405B-B5BF-E432A91FA22D}" srcOrd="1" destOrd="0" presId="urn:microsoft.com/office/officeart/2005/8/layout/chevron2"/>
    <dgm:cxn modelId="{764274F1-F947-4CC9-839B-FFE038F46D01}" type="presParOf" srcId="{EE9540E2-B6A2-44CC-AF7F-28E6EB08F069}" destId="{025B6007-0521-483A-809D-536FE8F58481}" srcOrd="7" destOrd="0" presId="urn:microsoft.com/office/officeart/2005/8/layout/chevron2"/>
    <dgm:cxn modelId="{2852C8D9-69F6-4202-AFA4-4B59B8C3B5B9}" type="presParOf" srcId="{EE9540E2-B6A2-44CC-AF7F-28E6EB08F069}" destId="{F349AF42-4491-4E57-97E0-CE58108CA110}" srcOrd="8" destOrd="0" presId="urn:microsoft.com/office/officeart/2005/8/layout/chevron2"/>
    <dgm:cxn modelId="{C9754201-8843-464C-98AA-25306BB7B6CC}" type="presParOf" srcId="{F349AF42-4491-4E57-97E0-CE58108CA110}" destId="{A830376F-39B0-456A-9CD4-0227F7B60369}" srcOrd="0" destOrd="0" presId="urn:microsoft.com/office/officeart/2005/8/layout/chevron2"/>
    <dgm:cxn modelId="{6315510E-2FD9-40AF-85FD-E48AD5BDAB12}" type="presParOf" srcId="{F349AF42-4491-4E57-97E0-CE58108CA110}" destId="{883EF10A-25CE-4FC6-9BB5-BCE3CC40CB09}" srcOrd="1" destOrd="0" presId="urn:microsoft.com/office/officeart/2005/8/layout/chevron2"/>
    <dgm:cxn modelId="{892E6D34-F3A9-48BD-BD76-4806CD34B1CD}" type="presParOf" srcId="{EE9540E2-B6A2-44CC-AF7F-28E6EB08F069}" destId="{41AC3AD5-4B37-4F7B-95DA-0ECF235191E9}" srcOrd="9" destOrd="0" presId="urn:microsoft.com/office/officeart/2005/8/layout/chevron2"/>
    <dgm:cxn modelId="{CE540E25-8684-46D5-8D5D-AD82870A2030}" type="presParOf" srcId="{EE9540E2-B6A2-44CC-AF7F-28E6EB08F069}" destId="{5D67EF10-5DB9-4E66-A8B0-7ECFA3959815}" srcOrd="10" destOrd="0" presId="urn:microsoft.com/office/officeart/2005/8/layout/chevron2"/>
    <dgm:cxn modelId="{39E844DD-D600-4BA8-B7E8-6439863637F6}" type="presParOf" srcId="{5D67EF10-5DB9-4E66-A8B0-7ECFA3959815}" destId="{51FD510F-7AAC-45F0-92F7-02C71955E55C}" srcOrd="0" destOrd="0" presId="urn:microsoft.com/office/officeart/2005/8/layout/chevron2"/>
    <dgm:cxn modelId="{BEB54E5A-7B8F-4EA7-BF47-95A3023F1E65}" type="presParOf" srcId="{5D67EF10-5DB9-4E66-A8B0-7ECFA3959815}" destId="{99465913-8039-4CBD-B0C5-2A30326983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B39C6B-707A-47C1-A34D-1A0B745B3B3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BC69FF-6969-47E5-A1DE-B166D8FB5B2B}">
      <dgm:prSet phldrT="[Текст]" custT="1"/>
      <dgm:spPr/>
      <dgm:t>
        <a:bodyPr/>
        <a:lstStyle/>
        <a:p>
          <a:r>
            <a:rPr lang="ru-RU" sz="2600" b="1" dirty="0" smtClean="0">
              <a:solidFill>
                <a:schemeClr val="tx1"/>
              </a:solidFill>
            </a:rPr>
            <a:t>Научно-техническая направленность</a:t>
          </a:r>
          <a:endParaRPr lang="ru-RU" sz="2600" b="1" dirty="0">
            <a:solidFill>
              <a:schemeClr val="tx1"/>
            </a:solidFill>
          </a:endParaRPr>
        </a:p>
      </dgm:t>
    </dgm:pt>
    <dgm:pt modelId="{AD152D62-A336-4871-849C-0D2306FB71AA}" type="parTrans" cxnId="{82C46283-FDE8-47AF-AC4C-C0107DB8B5F6}">
      <dgm:prSet/>
      <dgm:spPr/>
      <dgm:t>
        <a:bodyPr/>
        <a:lstStyle/>
        <a:p>
          <a:endParaRPr lang="ru-RU"/>
        </a:p>
      </dgm:t>
    </dgm:pt>
    <dgm:pt modelId="{4554DF8E-624C-46B2-956B-C23BE1852787}" type="sibTrans" cxnId="{82C46283-FDE8-47AF-AC4C-C0107DB8B5F6}">
      <dgm:prSet/>
      <dgm:spPr/>
      <dgm:t>
        <a:bodyPr/>
        <a:lstStyle/>
        <a:p>
          <a:endParaRPr lang="ru-RU"/>
        </a:p>
      </dgm:t>
    </dgm:pt>
    <dgm:pt modelId="{685E5C3B-DF8C-40CE-B2E9-6DA89F25EDCA}">
      <dgm:prSet phldrT="[Текст]" custT="1"/>
      <dgm:spPr/>
      <dgm:t>
        <a:bodyPr/>
        <a:lstStyle/>
        <a:p>
          <a:r>
            <a:rPr lang="ru-RU" sz="2600" dirty="0" smtClean="0"/>
            <a:t>сравнение</a:t>
          </a:r>
          <a:endParaRPr lang="ru-RU" sz="2600" dirty="0"/>
        </a:p>
      </dgm:t>
    </dgm:pt>
    <dgm:pt modelId="{E5722F6B-8E86-4EAC-A7C5-0FFC389E4B96}" type="parTrans" cxnId="{76FA7C19-D896-48C8-A4B7-E0C66E386B1D}">
      <dgm:prSet/>
      <dgm:spPr/>
      <dgm:t>
        <a:bodyPr/>
        <a:lstStyle/>
        <a:p>
          <a:endParaRPr lang="ru-RU"/>
        </a:p>
      </dgm:t>
    </dgm:pt>
    <dgm:pt modelId="{4D16DF20-AF04-4E86-B9F7-B592CE1C6237}" type="sibTrans" cxnId="{76FA7C19-D896-48C8-A4B7-E0C66E386B1D}">
      <dgm:prSet/>
      <dgm:spPr/>
      <dgm:t>
        <a:bodyPr/>
        <a:lstStyle/>
        <a:p>
          <a:endParaRPr lang="ru-RU"/>
        </a:p>
      </dgm:t>
    </dgm:pt>
    <dgm:pt modelId="{85B868EF-39AC-48EF-B82B-4FCCB344AD8A}">
      <dgm:prSet phldrT="[Текст]" custT="1"/>
      <dgm:spPr/>
      <dgm:t>
        <a:bodyPr/>
        <a:lstStyle/>
        <a:p>
          <a:r>
            <a:rPr lang="ru-RU" sz="2600" b="0" dirty="0" smtClean="0">
              <a:solidFill>
                <a:schemeClr val="tx1"/>
              </a:solidFill>
            </a:rPr>
            <a:t>Конструирование</a:t>
          </a:r>
          <a:endParaRPr lang="ru-RU" sz="2600" b="0" dirty="0">
            <a:solidFill>
              <a:schemeClr val="tx1"/>
            </a:solidFill>
          </a:endParaRPr>
        </a:p>
      </dgm:t>
    </dgm:pt>
    <dgm:pt modelId="{0EBAD267-8D25-4F51-BC44-FBD52AE5D317}" type="parTrans" cxnId="{4E2CC5DD-6179-4B0B-9A3C-D2EEEB786907}">
      <dgm:prSet/>
      <dgm:spPr/>
      <dgm:t>
        <a:bodyPr/>
        <a:lstStyle/>
        <a:p>
          <a:endParaRPr lang="ru-RU"/>
        </a:p>
      </dgm:t>
    </dgm:pt>
    <dgm:pt modelId="{DD845CCB-8F13-428E-B7F9-90CE070D719B}" type="sibTrans" cxnId="{4E2CC5DD-6179-4B0B-9A3C-D2EEEB786907}">
      <dgm:prSet/>
      <dgm:spPr/>
      <dgm:t>
        <a:bodyPr/>
        <a:lstStyle/>
        <a:p>
          <a:endParaRPr lang="ru-RU"/>
        </a:p>
      </dgm:t>
    </dgm:pt>
    <dgm:pt modelId="{60D260F2-D85C-4852-AD10-02DDDBD0E764}">
      <dgm:prSet phldrT="[Текст]" custT="1"/>
      <dgm:spPr/>
      <dgm:t>
        <a:bodyPr/>
        <a:lstStyle/>
        <a:p>
          <a:r>
            <a:rPr lang="ru-RU" sz="2600" b="1" dirty="0" smtClean="0">
              <a:solidFill>
                <a:schemeClr val="tx1"/>
              </a:solidFill>
            </a:rPr>
            <a:t>Работа </a:t>
          </a:r>
          <a:br>
            <a:rPr lang="ru-RU" sz="2600" b="1" dirty="0" smtClean="0">
              <a:solidFill>
                <a:schemeClr val="tx1"/>
              </a:solidFill>
            </a:rPr>
          </a:br>
          <a:r>
            <a:rPr lang="ru-RU" sz="2600" b="1" dirty="0" smtClean="0">
              <a:solidFill>
                <a:schemeClr val="tx1"/>
              </a:solidFill>
            </a:rPr>
            <a:t>в команде</a:t>
          </a:r>
          <a:endParaRPr lang="ru-RU" sz="2600" b="1" dirty="0">
            <a:solidFill>
              <a:schemeClr val="tx1"/>
            </a:solidFill>
          </a:endParaRPr>
        </a:p>
      </dgm:t>
    </dgm:pt>
    <dgm:pt modelId="{52EB60F2-A90D-4854-9778-365A46E7D18B}" type="parTrans" cxnId="{BE331878-78D3-4645-8BDF-D85AB9E26EE4}">
      <dgm:prSet/>
      <dgm:spPr/>
      <dgm:t>
        <a:bodyPr/>
        <a:lstStyle/>
        <a:p>
          <a:endParaRPr lang="ru-RU"/>
        </a:p>
      </dgm:t>
    </dgm:pt>
    <dgm:pt modelId="{9CD560CF-0C72-43EF-AF90-6CDE301DBD33}" type="sibTrans" cxnId="{BE331878-78D3-4645-8BDF-D85AB9E26EE4}">
      <dgm:prSet/>
      <dgm:spPr/>
      <dgm:t>
        <a:bodyPr/>
        <a:lstStyle/>
        <a:p>
          <a:endParaRPr lang="ru-RU"/>
        </a:p>
      </dgm:t>
    </dgm:pt>
    <dgm:pt modelId="{2401D5CC-669B-412F-9C9F-C67A43BEA7BB}">
      <dgm:prSet phldrT="[Текст]" custT="1"/>
      <dgm:spPr/>
      <dgm:t>
        <a:bodyPr/>
        <a:lstStyle/>
        <a:p>
          <a:r>
            <a:rPr lang="ru-RU" sz="2600" dirty="0" smtClean="0"/>
            <a:t>Умение вести диалог</a:t>
          </a:r>
          <a:endParaRPr lang="ru-RU" sz="2600" dirty="0"/>
        </a:p>
      </dgm:t>
    </dgm:pt>
    <dgm:pt modelId="{4B63CF0A-7826-40A1-8623-AD3412BF2E40}" type="parTrans" cxnId="{B3C0DB13-DA64-44AF-AA79-C62397779802}">
      <dgm:prSet/>
      <dgm:spPr/>
      <dgm:t>
        <a:bodyPr/>
        <a:lstStyle/>
        <a:p>
          <a:endParaRPr lang="ru-RU"/>
        </a:p>
      </dgm:t>
    </dgm:pt>
    <dgm:pt modelId="{D9DF8559-233E-4688-9D91-CB0F4A893814}" type="sibTrans" cxnId="{B3C0DB13-DA64-44AF-AA79-C62397779802}">
      <dgm:prSet/>
      <dgm:spPr/>
      <dgm:t>
        <a:bodyPr/>
        <a:lstStyle/>
        <a:p>
          <a:endParaRPr lang="ru-RU"/>
        </a:p>
      </dgm:t>
    </dgm:pt>
    <dgm:pt modelId="{185CF5CC-6B36-40BC-B886-A347E157427C}">
      <dgm:prSet phldrT="[Текст]" custT="1"/>
      <dgm:spPr/>
      <dgm:t>
        <a:bodyPr/>
        <a:lstStyle/>
        <a:p>
          <a:r>
            <a:rPr lang="ru-RU" sz="2600" dirty="0" smtClean="0"/>
            <a:t>Готовность </a:t>
          </a:r>
          <a:br>
            <a:rPr lang="ru-RU" sz="2600" dirty="0" smtClean="0"/>
          </a:br>
          <a:r>
            <a:rPr lang="ru-RU" sz="2600" dirty="0" smtClean="0"/>
            <a:t>к сотрудничеству</a:t>
          </a:r>
          <a:endParaRPr lang="ru-RU" sz="2600" dirty="0"/>
        </a:p>
      </dgm:t>
    </dgm:pt>
    <dgm:pt modelId="{0E5B61D0-8F6D-4906-AC31-925BB297AA16}" type="parTrans" cxnId="{DD70096B-AD86-4816-AFBD-E5EC63DAC14B}">
      <dgm:prSet/>
      <dgm:spPr/>
      <dgm:t>
        <a:bodyPr/>
        <a:lstStyle/>
        <a:p>
          <a:endParaRPr lang="ru-RU"/>
        </a:p>
      </dgm:t>
    </dgm:pt>
    <dgm:pt modelId="{B2F053D2-90F5-4A35-BA31-7A2F9C07620A}" type="sibTrans" cxnId="{DD70096B-AD86-4816-AFBD-E5EC63DAC14B}">
      <dgm:prSet/>
      <dgm:spPr/>
      <dgm:t>
        <a:bodyPr/>
        <a:lstStyle/>
        <a:p>
          <a:endParaRPr lang="ru-RU"/>
        </a:p>
      </dgm:t>
    </dgm:pt>
    <dgm:pt modelId="{32DF6B14-E9DC-4031-BFE0-DAC3438D23C7}">
      <dgm:prSet phldrT="[Текст]" custT="1"/>
      <dgm:spPr/>
      <dgm:t>
        <a:bodyPr/>
        <a:lstStyle/>
        <a:p>
          <a:r>
            <a:rPr lang="ru-RU" sz="2600" b="1" dirty="0" err="1" smtClean="0">
              <a:solidFill>
                <a:schemeClr val="tx1"/>
              </a:solidFill>
            </a:rPr>
            <a:t>Системно-деятельностный</a:t>
          </a:r>
          <a:r>
            <a:rPr lang="ru-RU" sz="2600" b="1" dirty="0" smtClean="0">
              <a:solidFill>
                <a:schemeClr val="tx1"/>
              </a:solidFill>
            </a:rPr>
            <a:t> подход</a:t>
          </a:r>
          <a:endParaRPr lang="ru-RU" sz="2600" b="1" dirty="0">
            <a:solidFill>
              <a:schemeClr val="tx1"/>
            </a:solidFill>
          </a:endParaRPr>
        </a:p>
      </dgm:t>
    </dgm:pt>
    <dgm:pt modelId="{DDB84D13-B307-4A2C-8957-79A033C14678}" type="parTrans" cxnId="{2DB46C85-52C2-40EA-AD17-E68E3A8B36D3}">
      <dgm:prSet/>
      <dgm:spPr/>
      <dgm:t>
        <a:bodyPr/>
        <a:lstStyle/>
        <a:p>
          <a:endParaRPr lang="ru-RU"/>
        </a:p>
      </dgm:t>
    </dgm:pt>
    <dgm:pt modelId="{105D025F-AD04-4F9C-AED9-C7E6B2B7394A}" type="sibTrans" cxnId="{2DB46C85-52C2-40EA-AD17-E68E3A8B36D3}">
      <dgm:prSet/>
      <dgm:spPr/>
      <dgm:t>
        <a:bodyPr/>
        <a:lstStyle/>
        <a:p>
          <a:endParaRPr lang="ru-RU"/>
        </a:p>
      </dgm:t>
    </dgm:pt>
    <dgm:pt modelId="{CF4603F6-FAE9-4002-87BE-1C52E0305649}">
      <dgm:prSet phldrT="[Текст]" custT="1"/>
      <dgm:spPr/>
      <dgm:t>
        <a:bodyPr/>
        <a:lstStyle/>
        <a:p>
          <a:r>
            <a:rPr lang="ru-RU" sz="2600" dirty="0" smtClean="0"/>
            <a:t>Все учащиеся вовлечены в работу</a:t>
          </a:r>
          <a:endParaRPr lang="ru-RU" sz="2600" dirty="0"/>
        </a:p>
      </dgm:t>
    </dgm:pt>
    <dgm:pt modelId="{4B08E932-7849-4057-8CE2-AAB2E8719441}" type="parTrans" cxnId="{F9CEC7FA-B432-4065-855C-358FB97F6E07}">
      <dgm:prSet/>
      <dgm:spPr/>
      <dgm:t>
        <a:bodyPr/>
        <a:lstStyle/>
        <a:p>
          <a:endParaRPr lang="ru-RU"/>
        </a:p>
      </dgm:t>
    </dgm:pt>
    <dgm:pt modelId="{4D0FF278-1187-4513-B93F-64D626BAD359}" type="sibTrans" cxnId="{F9CEC7FA-B432-4065-855C-358FB97F6E07}">
      <dgm:prSet/>
      <dgm:spPr/>
      <dgm:t>
        <a:bodyPr/>
        <a:lstStyle/>
        <a:p>
          <a:endParaRPr lang="ru-RU"/>
        </a:p>
      </dgm:t>
    </dgm:pt>
    <dgm:pt modelId="{F6634106-4877-4E25-A4A0-EA2F55F8E1AD}">
      <dgm:prSet phldrT="[Текст]" custT="1"/>
      <dgm:spPr/>
      <dgm:t>
        <a:bodyPr/>
        <a:lstStyle/>
        <a:p>
          <a:r>
            <a:rPr lang="ru-RU" sz="2600" dirty="0" smtClean="0"/>
            <a:t>Игровая, поисковая, изобретательская</a:t>
          </a:r>
          <a:endParaRPr lang="ru-RU" sz="2600" dirty="0"/>
        </a:p>
      </dgm:t>
    </dgm:pt>
    <dgm:pt modelId="{29CB34D2-1B32-4E3D-8F0C-7C7A61258848}" type="parTrans" cxnId="{F3447A7E-598E-4FF3-8E4C-E88DECE3F9C2}">
      <dgm:prSet/>
      <dgm:spPr/>
      <dgm:t>
        <a:bodyPr/>
        <a:lstStyle/>
        <a:p>
          <a:endParaRPr lang="ru-RU"/>
        </a:p>
      </dgm:t>
    </dgm:pt>
    <dgm:pt modelId="{D669380A-CC6F-4648-9F97-944637B924B7}" type="sibTrans" cxnId="{F3447A7E-598E-4FF3-8E4C-E88DECE3F9C2}">
      <dgm:prSet/>
      <dgm:spPr/>
      <dgm:t>
        <a:bodyPr/>
        <a:lstStyle/>
        <a:p>
          <a:endParaRPr lang="ru-RU"/>
        </a:p>
      </dgm:t>
    </dgm:pt>
    <dgm:pt modelId="{ADB55255-A6D8-4F16-82DF-AED068661C33}" type="pres">
      <dgm:prSet presAssocID="{5AB39C6B-707A-47C1-A34D-1A0B745B3B3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F481A5-6A10-407F-A2D6-362942044F13}" type="pres">
      <dgm:prSet presAssocID="{35BC69FF-6969-47E5-A1DE-B166D8FB5B2B}" presName="horFlow" presStyleCnt="0"/>
      <dgm:spPr/>
    </dgm:pt>
    <dgm:pt modelId="{C56C3052-4B8A-443A-8CA6-18F6928F1FBE}" type="pres">
      <dgm:prSet presAssocID="{35BC69FF-6969-47E5-A1DE-B166D8FB5B2B}" presName="bigChev" presStyleLbl="node1" presStyleIdx="0" presStyleCnt="3" custScaleX="74407"/>
      <dgm:spPr/>
      <dgm:t>
        <a:bodyPr/>
        <a:lstStyle/>
        <a:p>
          <a:endParaRPr lang="ru-RU"/>
        </a:p>
      </dgm:t>
    </dgm:pt>
    <dgm:pt modelId="{868AE950-711F-4E37-8486-68843DCC53CC}" type="pres">
      <dgm:prSet presAssocID="{E5722F6B-8E86-4EAC-A7C5-0FFC389E4B96}" presName="parTrans" presStyleCnt="0"/>
      <dgm:spPr/>
    </dgm:pt>
    <dgm:pt modelId="{539EB1CA-1B82-40A8-A90A-06341C24A157}" type="pres">
      <dgm:prSet presAssocID="{685E5C3B-DF8C-40CE-B2E9-6DA89F25EDCA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EAA25-2A23-434C-BB7B-005AAC954B61}" type="pres">
      <dgm:prSet presAssocID="{4D16DF20-AF04-4E86-B9F7-B592CE1C6237}" presName="sibTrans" presStyleCnt="0"/>
      <dgm:spPr/>
    </dgm:pt>
    <dgm:pt modelId="{C45C0AF6-2475-40AF-A948-628B334095FB}" type="pres">
      <dgm:prSet presAssocID="{85B868EF-39AC-48EF-B82B-4FCCB344AD8A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AC434-AA03-4C2B-ACDF-AF641923CAC6}" type="pres">
      <dgm:prSet presAssocID="{35BC69FF-6969-47E5-A1DE-B166D8FB5B2B}" presName="vSp" presStyleCnt="0"/>
      <dgm:spPr/>
    </dgm:pt>
    <dgm:pt modelId="{2DF8FD5D-A9EE-4681-B204-41901F453F3A}" type="pres">
      <dgm:prSet presAssocID="{60D260F2-D85C-4852-AD10-02DDDBD0E764}" presName="horFlow" presStyleCnt="0"/>
      <dgm:spPr/>
    </dgm:pt>
    <dgm:pt modelId="{7E514B6F-7847-44F2-859A-C0738C37B9EC}" type="pres">
      <dgm:prSet presAssocID="{60D260F2-D85C-4852-AD10-02DDDBD0E764}" presName="bigChev" presStyleLbl="node1" presStyleIdx="1" presStyleCnt="3" custScaleX="74407"/>
      <dgm:spPr/>
      <dgm:t>
        <a:bodyPr/>
        <a:lstStyle/>
        <a:p>
          <a:endParaRPr lang="ru-RU"/>
        </a:p>
      </dgm:t>
    </dgm:pt>
    <dgm:pt modelId="{78D67A2B-E970-4ED5-9DE8-877814B4FD39}" type="pres">
      <dgm:prSet presAssocID="{4B63CF0A-7826-40A1-8623-AD3412BF2E40}" presName="parTrans" presStyleCnt="0"/>
      <dgm:spPr/>
    </dgm:pt>
    <dgm:pt modelId="{476C46FF-4363-481D-A5BC-E002CBA733A3}" type="pres">
      <dgm:prSet presAssocID="{2401D5CC-669B-412F-9C9F-C67A43BEA7BB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2E7CC-8924-4D45-B9FC-5EDD9A1593EB}" type="pres">
      <dgm:prSet presAssocID="{D9DF8559-233E-4688-9D91-CB0F4A893814}" presName="sibTrans" presStyleCnt="0"/>
      <dgm:spPr/>
    </dgm:pt>
    <dgm:pt modelId="{C5977231-748F-4F03-966F-4EE06DC66838}" type="pres">
      <dgm:prSet presAssocID="{185CF5CC-6B36-40BC-B886-A347E157427C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BFE90-757D-4204-8F18-6794FAFE45C8}" type="pres">
      <dgm:prSet presAssocID="{60D260F2-D85C-4852-AD10-02DDDBD0E764}" presName="vSp" presStyleCnt="0"/>
      <dgm:spPr/>
    </dgm:pt>
    <dgm:pt modelId="{5A134224-AD58-4FCB-8869-4B649B8D0202}" type="pres">
      <dgm:prSet presAssocID="{32DF6B14-E9DC-4031-BFE0-DAC3438D23C7}" presName="horFlow" presStyleCnt="0"/>
      <dgm:spPr/>
    </dgm:pt>
    <dgm:pt modelId="{4B7EFA91-DBF5-4DD5-BE6F-E4BA2D1A664D}" type="pres">
      <dgm:prSet presAssocID="{32DF6B14-E9DC-4031-BFE0-DAC3438D23C7}" presName="bigChev" presStyleLbl="node1" presStyleIdx="2" presStyleCnt="3" custScaleX="85162"/>
      <dgm:spPr/>
      <dgm:t>
        <a:bodyPr/>
        <a:lstStyle/>
        <a:p>
          <a:endParaRPr lang="ru-RU"/>
        </a:p>
      </dgm:t>
    </dgm:pt>
    <dgm:pt modelId="{A9E02351-70D9-447A-ABC9-4B768BDB2EF5}" type="pres">
      <dgm:prSet presAssocID="{4B08E932-7849-4057-8CE2-AAB2E8719441}" presName="parTrans" presStyleCnt="0"/>
      <dgm:spPr/>
    </dgm:pt>
    <dgm:pt modelId="{713C1C89-06C4-4410-BB73-8F0FCBC82554}" type="pres">
      <dgm:prSet presAssocID="{CF4603F6-FAE9-4002-87BE-1C52E0305649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4F0C7-B638-4081-8DEE-310377CDA35E}" type="pres">
      <dgm:prSet presAssocID="{4D0FF278-1187-4513-B93F-64D626BAD359}" presName="sibTrans" presStyleCnt="0"/>
      <dgm:spPr/>
    </dgm:pt>
    <dgm:pt modelId="{F77DE4C9-2F4A-4C2B-8395-99009C2A5AFE}" type="pres">
      <dgm:prSet presAssocID="{F6634106-4877-4E25-A4A0-EA2F55F8E1AD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331878-78D3-4645-8BDF-D85AB9E26EE4}" srcId="{5AB39C6B-707A-47C1-A34D-1A0B745B3B3B}" destId="{60D260F2-D85C-4852-AD10-02DDDBD0E764}" srcOrd="1" destOrd="0" parTransId="{52EB60F2-A90D-4854-9778-365A46E7D18B}" sibTransId="{9CD560CF-0C72-43EF-AF90-6CDE301DBD33}"/>
    <dgm:cxn modelId="{6F848C55-C97B-47D6-A221-059AD5D61391}" type="presOf" srcId="{F6634106-4877-4E25-A4A0-EA2F55F8E1AD}" destId="{F77DE4C9-2F4A-4C2B-8395-99009C2A5AFE}" srcOrd="0" destOrd="0" presId="urn:microsoft.com/office/officeart/2005/8/layout/lProcess3"/>
    <dgm:cxn modelId="{76FA7C19-D896-48C8-A4B7-E0C66E386B1D}" srcId="{35BC69FF-6969-47E5-A1DE-B166D8FB5B2B}" destId="{685E5C3B-DF8C-40CE-B2E9-6DA89F25EDCA}" srcOrd="0" destOrd="0" parTransId="{E5722F6B-8E86-4EAC-A7C5-0FFC389E4B96}" sibTransId="{4D16DF20-AF04-4E86-B9F7-B592CE1C6237}"/>
    <dgm:cxn modelId="{F9EE5DF7-2B1D-49A2-9776-624E62EB3A61}" type="presOf" srcId="{5AB39C6B-707A-47C1-A34D-1A0B745B3B3B}" destId="{ADB55255-A6D8-4F16-82DF-AED068661C33}" srcOrd="0" destOrd="0" presId="urn:microsoft.com/office/officeart/2005/8/layout/lProcess3"/>
    <dgm:cxn modelId="{2C5100AA-0F71-42FA-9CCA-018C1E4A27E2}" type="presOf" srcId="{32DF6B14-E9DC-4031-BFE0-DAC3438D23C7}" destId="{4B7EFA91-DBF5-4DD5-BE6F-E4BA2D1A664D}" srcOrd="0" destOrd="0" presId="urn:microsoft.com/office/officeart/2005/8/layout/lProcess3"/>
    <dgm:cxn modelId="{6C31A038-010A-4E25-8E2E-1BEB46552876}" type="presOf" srcId="{185CF5CC-6B36-40BC-B886-A347E157427C}" destId="{C5977231-748F-4F03-966F-4EE06DC66838}" srcOrd="0" destOrd="0" presId="urn:microsoft.com/office/officeart/2005/8/layout/lProcess3"/>
    <dgm:cxn modelId="{DD70096B-AD86-4816-AFBD-E5EC63DAC14B}" srcId="{60D260F2-D85C-4852-AD10-02DDDBD0E764}" destId="{185CF5CC-6B36-40BC-B886-A347E157427C}" srcOrd="1" destOrd="0" parTransId="{0E5B61D0-8F6D-4906-AC31-925BB297AA16}" sibTransId="{B2F053D2-90F5-4A35-BA31-7A2F9C07620A}"/>
    <dgm:cxn modelId="{F3447A7E-598E-4FF3-8E4C-E88DECE3F9C2}" srcId="{32DF6B14-E9DC-4031-BFE0-DAC3438D23C7}" destId="{F6634106-4877-4E25-A4A0-EA2F55F8E1AD}" srcOrd="1" destOrd="0" parTransId="{29CB34D2-1B32-4E3D-8F0C-7C7A61258848}" sibTransId="{D669380A-CC6F-4648-9F97-944637B924B7}"/>
    <dgm:cxn modelId="{F9CEC7FA-B432-4065-855C-358FB97F6E07}" srcId="{32DF6B14-E9DC-4031-BFE0-DAC3438D23C7}" destId="{CF4603F6-FAE9-4002-87BE-1C52E0305649}" srcOrd="0" destOrd="0" parTransId="{4B08E932-7849-4057-8CE2-AAB2E8719441}" sibTransId="{4D0FF278-1187-4513-B93F-64D626BAD359}"/>
    <dgm:cxn modelId="{2DB46C85-52C2-40EA-AD17-E68E3A8B36D3}" srcId="{5AB39C6B-707A-47C1-A34D-1A0B745B3B3B}" destId="{32DF6B14-E9DC-4031-BFE0-DAC3438D23C7}" srcOrd="2" destOrd="0" parTransId="{DDB84D13-B307-4A2C-8957-79A033C14678}" sibTransId="{105D025F-AD04-4F9C-AED9-C7E6B2B7394A}"/>
    <dgm:cxn modelId="{6EFF40DE-CDBC-4C64-896C-263740251F0E}" type="presOf" srcId="{60D260F2-D85C-4852-AD10-02DDDBD0E764}" destId="{7E514B6F-7847-44F2-859A-C0738C37B9EC}" srcOrd="0" destOrd="0" presId="urn:microsoft.com/office/officeart/2005/8/layout/lProcess3"/>
    <dgm:cxn modelId="{82C46283-FDE8-47AF-AC4C-C0107DB8B5F6}" srcId="{5AB39C6B-707A-47C1-A34D-1A0B745B3B3B}" destId="{35BC69FF-6969-47E5-A1DE-B166D8FB5B2B}" srcOrd="0" destOrd="0" parTransId="{AD152D62-A336-4871-849C-0D2306FB71AA}" sibTransId="{4554DF8E-624C-46B2-956B-C23BE1852787}"/>
    <dgm:cxn modelId="{4E2CC5DD-6179-4B0B-9A3C-D2EEEB786907}" srcId="{35BC69FF-6969-47E5-A1DE-B166D8FB5B2B}" destId="{85B868EF-39AC-48EF-B82B-4FCCB344AD8A}" srcOrd="1" destOrd="0" parTransId="{0EBAD267-8D25-4F51-BC44-FBD52AE5D317}" sibTransId="{DD845CCB-8F13-428E-B7F9-90CE070D719B}"/>
    <dgm:cxn modelId="{3BAC14EB-32EF-4F67-9631-A2E1269372F5}" type="presOf" srcId="{85B868EF-39AC-48EF-B82B-4FCCB344AD8A}" destId="{C45C0AF6-2475-40AF-A948-628B334095FB}" srcOrd="0" destOrd="0" presId="urn:microsoft.com/office/officeart/2005/8/layout/lProcess3"/>
    <dgm:cxn modelId="{5704120C-41E0-482C-B1F6-335EC30ECEEE}" type="presOf" srcId="{2401D5CC-669B-412F-9C9F-C67A43BEA7BB}" destId="{476C46FF-4363-481D-A5BC-E002CBA733A3}" srcOrd="0" destOrd="0" presId="urn:microsoft.com/office/officeart/2005/8/layout/lProcess3"/>
    <dgm:cxn modelId="{58C7AC17-7953-4838-8B22-16F5D99E08FD}" type="presOf" srcId="{CF4603F6-FAE9-4002-87BE-1C52E0305649}" destId="{713C1C89-06C4-4410-BB73-8F0FCBC82554}" srcOrd="0" destOrd="0" presId="urn:microsoft.com/office/officeart/2005/8/layout/lProcess3"/>
    <dgm:cxn modelId="{40742F2C-E69C-471F-BC6A-F58352E1E4D4}" type="presOf" srcId="{35BC69FF-6969-47E5-A1DE-B166D8FB5B2B}" destId="{C56C3052-4B8A-443A-8CA6-18F6928F1FBE}" srcOrd="0" destOrd="0" presId="urn:microsoft.com/office/officeart/2005/8/layout/lProcess3"/>
    <dgm:cxn modelId="{B3C0DB13-DA64-44AF-AA79-C62397779802}" srcId="{60D260F2-D85C-4852-AD10-02DDDBD0E764}" destId="{2401D5CC-669B-412F-9C9F-C67A43BEA7BB}" srcOrd="0" destOrd="0" parTransId="{4B63CF0A-7826-40A1-8623-AD3412BF2E40}" sibTransId="{D9DF8559-233E-4688-9D91-CB0F4A893814}"/>
    <dgm:cxn modelId="{AAEE23AB-5824-4E55-9859-C6C44E2A91FC}" type="presOf" srcId="{685E5C3B-DF8C-40CE-B2E9-6DA89F25EDCA}" destId="{539EB1CA-1B82-40A8-A90A-06341C24A157}" srcOrd="0" destOrd="0" presId="urn:microsoft.com/office/officeart/2005/8/layout/lProcess3"/>
    <dgm:cxn modelId="{80D74093-306D-43AE-9731-8F933E7B0151}" type="presParOf" srcId="{ADB55255-A6D8-4F16-82DF-AED068661C33}" destId="{22F481A5-6A10-407F-A2D6-362942044F13}" srcOrd="0" destOrd="0" presId="urn:microsoft.com/office/officeart/2005/8/layout/lProcess3"/>
    <dgm:cxn modelId="{209BA477-42B7-4144-8751-865075639734}" type="presParOf" srcId="{22F481A5-6A10-407F-A2D6-362942044F13}" destId="{C56C3052-4B8A-443A-8CA6-18F6928F1FBE}" srcOrd="0" destOrd="0" presId="urn:microsoft.com/office/officeart/2005/8/layout/lProcess3"/>
    <dgm:cxn modelId="{6CDE3362-1CC5-4DE6-8D8C-954A2BA5E51B}" type="presParOf" srcId="{22F481A5-6A10-407F-A2D6-362942044F13}" destId="{868AE950-711F-4E37-8486-68843DCC53CC}" srcOrd="1" destOrd="0" presId="urn:microsoft.com/office/officeart/2005/8/layout/lProcess3"/>
    <dgm:cxn modelId="{21BAAA32-680F-49B4-A3CB-68C992BFAB25}" type="presParOf" srcId="{22F481A5-6A10-407F-A2D6-362942044F13}" destId="{539EB1CA-1B82-40A8-A90A-06341C24A157}" srcOrd="2" destOrd="0" presId="urn:microsoft.com/office/officeart/2005/8/layout/lProcess3"/>
    <dgm:cxn modelId="{BF40F289-3864-4D07-B2ED-5A3022726B66}" type="presParOf" srcId="{22F481A5-6A10-407F-A2D6-362942044F13}" destId="{E9CEAA25-2A23-434C-BB7B-005AAC954B61}" srcOrd="3" destOrd="0" presId="urn:microsoft.com/office/officeart/2005/8/layout/lProcess3"/>
    <dgm:cxn modelId="{276D527F-7CA4-4BCD-8BC1-B6CF9AA99141}" type="presParOf" srcId="{22F481A5-6A10-407F-A2D6-362942044F13}" destId="{C45C0AF6-2475-40AF-A948-628B334095FB}" srcOrd="4" destOrd="0" presId="urn:microsoft.com/office/officeart/2005/8/layout/lProcess3"/>
    <dgm:cxn modelId="{F6E05AC0-F5FF-496D-B821-F87243BB5975}" type="presParOf" srcId="{ADB55255-A6D8-4F16-82DF-AED068661C33}" destId="{1DEAC434-AA03-4C2B-ACDF-AF641923CAC6}" srcOrd="1" destOrd="0" presId="urn:microsoft.com/office/officeart/2005/8/layout/lProcess3"/>
    <dgm:cxn modelId="{007F1108-3D43-4F40-9C7B-8DE44BE53E38}" type="presParOf" srcId="{ADB55255-A6D8-4F16-82DF-AED068661C33}" destId="{2DF8FD5D-A9EE-4681-B204-41901F453F3A}" srcOrd="2" destOrd="0" presId="urn:microsoft.com/office/officeart/2005/8/layout/lProcess3"/>
    <dgm:cxn modelId="{FB56F3F6-3D56-4C40-8CF0-89378201A45C}" type="presParOf" srcId="{2DF8FD5D-A9EE-4681-B204-41901F453F3A}" destId="{7E514B6F-7847-44F2-859A-C0738C37B9EC}" srcOrd="0" destOrd="0" presId="urn:microsoft.com/office/officeart/2005/8/layout/lProcess3"/>
    <dgm:cxn modelId="{570C23FC-71AF-48D8-B128-3DF713930F2C}" type="presParOf" srcId="{2DF8FD5D-A9EE-4681-B204-41901F453F3A}" destId="{78D67A2B-E970-4ED5-9DE8-877814B4FD39}" srcOrd="1" destOrd="0" presId="urn:microsoft.com/office/officeart/2005/8/layout/lProcess3"/>
    <dgm:cxn modelId="{221B7DDD-FB0F-49E5-A82D-429C4782634B}" type="presParOf" srcId="{2DF8FD5D-A9EE-4681-B204-41901F453F3A}" destId="{476C46FF-4363-481D-A5BC-E002CBA733A3}" srcOrd="2" destOrd="0" presId="urn:microsoft.com/office/officeart/2005/8/layout/lProcess3"/>
    <dgm:cxn modelId="{6932AD26-41EA-4C32-895F-689A77015109}" type="presParOf" srcId="{2DF8FD5D-A9EE-4681-B204-41901F453F3A}" destId="{F3D2E7CC-8924-4D45-B9FC-5EDD9A1593EB}" srcOrd="3" destOrd="0" presId="urn:microsoft.com/office/officeart/2005/8/layout/lProcess3"/>
    <dgm:cxn modelId="{52EEFCE8-3546-48FA-BA19-303E2562EBFD}" type="presParOf" srcId="{2DF8FD5D-A9EE-4681-B204-41901F453F3A}" destId="{C5977231-748F-4F03-966F-4EE06DC66838}" srcOrd="4" destOrd="0" presId="urn:microsoft.com/office/officeart/2005/8/layout/lProcess3"/>
    <dgm:cxn modelId="{1A3B8651-A4BE-42AD-B0FB-9E7476A3FDDE}" type="presParOf" srcId="{ADB55255-A6D8-4F16-82DF-AED068661C33}" destId="{B07BFE90-757D-4204-8F18-6794FAFE45C8}" srcOrd="3" destOrd="0" presId="urn:microsoft.com/office/officeart/2005/8/layout/lProcess3"/>
    <dgm:cxn modelId="{C9A72F73-1E8F-47CD-85F6-52B8A1EB3C96}" type="presParOf" srcId="{ADB55255-A6D8-4F16-82DF-AED068661C33}" destId="{5A134224-AD58-4FCB-8869-4B649B8D0202}" srcOrd="4" destOrd="0" presId="urn:microsoft.com/office/officeart/2005/8/layout/lProcess3"/>
    <dgm:cxn modelId="{F1DE550B-1ED7-4FA0-B6F0-0B35E3FB72AA}" type="presParOf" srcId="{5A134224-AD58-4FCB-8869-4B649B8D0202}" destId="{4B7EFA91-DBF5-4DD5-BE6F-E4BA2D1A664D}" srcOrd="0" destOrd="0" presId="urn:microsoft.com/office/officeart/2005/8/layout/lProcess3"/>
    <dgm:cxn modelId="{2F1AE5E5-FDD6-4D4F-B654-191FA1ED4D4D}" type="presParOf" srcId="{5A134224-AD58-4FCB-8869-4B649B8D0202}" destId="{A9E02351-70D9-447A-ABC9-4B768BDB2EF5}" srcOrd="1" destOrd="0" presId="urn:microsoft.com/office/officeart/2005/8/layout/lProcess3"/>
    <dgm:cxn modelId="{AA7C4CF9-A74C-4D0B-B59B-C5ACD11D4A17}" type="presParOf" srcId="{5A134224-AD58-4FCB-8869-4B649B8D0202}" destId="{713C1C89-06C4-4410-BB73-8F0FCBC82554}" srcOrd="2" destOrd="0" presId="urn:microsoft.com/office/officeart/2005/8/layout/lProcess3"/>
    <dgm:cxn modelId="{0C507636-37F6-4594-97E6-B4C750E5A6C9}" type="presParOf" srcId="{5A134224-AD58-4FCB-8869-4B649B8D0202}" destId="{8354F0C7-B638-4081-8DEE-310377CDA35E}" srcOrd="3" destOrd="0" presId="urn:microsoft.com/office/officeart/2005/8/layout/lProcess3"/>
    <dgm:cxn modelId="{35DFCB77-7FDB-4162-9A6B-6A1E907B8C50}" type="presParOf" srcId="{5A134224-AD58-4FCB-8869-4B649B8D0202}" destId="{F77DE4C9-2F4A-4C2B-8395-99009C2A5AF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B39C6B-707A-47C1-A34D-1A0B745B3B3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BC69FF-6969-47E5-A1DE-B166D8FB5B2B}">
      <dgm:prSet phldrT="[Текст]" custT="1"/>
      <dgm:spPr/>
      <dgm:t>
        <a:bodyPr/>
        <a:lstStyle/>
        <a:p>
          <a:r>
            <a:rPr lang="ru-RU" sz="2600" dirty="0" smtClean="0"/>
            <a:t>«</a:t>
          </a:r>
          <a:r>
            <a:rPr lang="ru-RU" sz="2600" dirty="0" err="1" smtClean="0"/>
            <a:t>Инфознайка</a:t>
          </a:r>
          <a:r>
            <a:rPr lang="ru-RU" sz="2600" dirty="0" smtClean="0"/>
            <a:t>»</a:t>
          </a:r>
          <a:endParaRPr lang="ru-RU" sz="2600" dirty="0"/>
        </a:p>
      </dgm:t>
    </dgm:pt>
    <dgm:pt modelId="{AD152D62-A336-4871-849C-0D2306FB71AA}" type="parTrans" cxnId="{82C46283-FDE8-47AF-AC4C-C0107DB8B5F6}">
      <dgm:prSet/>
      <dgm:spPr/>
      <dgm:t>
        <a:bodyPr/>
        <a:lstStyle/>
        <a:p>
          <a:endParaRPr lang="ru-RU"/>
        </a:p>
      </dgm:t>
    </dgm:pt>
    <dgm:pt modelId="{4554DF8E-624C-46B2-956B-C23BE1852787}" type="sibTrans" cxnId="{82C46283-FDE8-47AF-AC4C-C0107DB8B5F6}">
      <dgm:prSet/>
      <dgm:spPr/>
      <dgm:t>
        <a:bodyPr/>
        <a:lstStyle/>
        <a:p>
          <a:endParaRPr lang="ru-RU"/>
        </a:p>
      </dgm:t>
    </dgm:pt>
    <dgm:pt modelId="{685E5C3B-DF8C-40CE-B2E9-6DA89F25EDCA}">
      <dgm:prSet phldrT="[Текст]" custT="1"/>
      <dgm:spPr/>
      <dgm:t>
        <a:bodyPr/>
        <a:lstStyle/>
        <a:p>
          <a:r>
            <a:rPr lang="ru-RU" sz="2600" dirty="0" smtClean="0"/>
            <a:t>Начало профессионального самоопределения</a:t>
          </a:r>
          <a:endParaRPr lang="ru-RU" sz="2600" dirty="0"/>
        </a:p>
      </dgm:t>
    </dgm:pt>
    <dgm:pt modelId="{E5722F6B-8E86-4EAC-A7C5-0FFC389E4B96}" type="parTrans" cxnId="{76FA7C19-D896-48C8-A4B7-E0C66E386B1D}">
      <dgm:prSet/>
      <dgm:spPr/>
      <dgm:t>
        <a:bodyPr/>
        <a:lstStyle/>
        <a:p>
          <a:endParaRPr lang="ru-RU"/>
        </a:p>
      </dgm:t>
    </dgm:pt>
    <dgm:pt modelId="{4D16DF20-AF04-4E86-B9F7-B592CE1C6237}" type="sibTrans" cxnId="{76FA7C19-D896-48C8-A4B7-E0C66E386B1D}">
      <dgm:prSet/>
      <dgm:spPr/>
      <dgm:t>
        <a:bodyPr/>
        <a:lstStyle/>
        <a:p>
          <a:endParaRPr lang="ru-RU"/>
        </a:p>
      </dgm:t>
    </dgm:pt>
    <dgm:pt modelId="{85B868EF-39AC-48EF-B82B-4FCCB344AD8A}">
      <dgm:prSet phldrT="[Текст]" custT="1"/>
      <dgm:spPr/>
      <dgm:t>
        <a:bodyPr/>
        <a:lstStyle/>
        <a:p>
          <a:r>
            <a:rPr lang="ru-RU" sz="2600" dirty="0" smtClean="0"/>
            <a:t>Раскрывает творческий  и инженерный потенциалы</a:t>
          </a:r>
          <a:endParaRPr lang="ru-RU" sz="2600" dirty="0"/>
        </a:p>
      </dgm:t>
    </dgm:pt>
    <dgm:pt modelId="{0EBAD267-8D25-4F51-BC44-FBD52AE5D317}" type="parTrans" cxnId="{4E2CC5DD-6179-4B0B-9A3C-D2EEEB786907}">
      <dgm:prSet/>
      <dgm:spPr/>
      <dgm:t>
        <a:bodyPr/>
        <a:lstStyle/>
        <a:p>
          <a:endParaRPr lang="ru-RU"/>
        </a:p>
      </dgm:t>
    </dgm:pt>
    <dgm:pt modelId="{DD845CCB-8F13-428E-B7F9-90CE070D719B}" type="sibTrans" cxnId="{4E2CC5DD-6179-4B0B-9A3C-D2EEEB786907}">
      <dgm:prSet/>
      <dgm:spPr/>
      <dgm:t>
        <a:bodyPr/>
        <a:lstStyle/>
        <a:p>
          <a:endParaRPr lang="ru-RU"/>
        </a:p>
      </dgm:t>
    </dgm:pt>
    <dgm:pt modelId="{ADB55255-A6D8-4F16-82DF-AED068661C33}" type="pres">
      <dgm:prSet presAssocID="{5AB39C6B-707A-47C1-A34D-1A0B745B3B3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F481A5-6A10-407F-A2D6-362942044F13}" type="pres">
      <dgm:prSet presAssocID="{35BC69FF-6969-47E5-A1DE-B166D8FB5B2B}" presName="horFlow" presStyleCnt="0"/>
      <dgm:spPr/>
    </dgm:pt>
    <dgm:pt modelId="{C56C3052-4B8A-443A-8CA6-18F6928F1FBE}" type="pres">
      <dgm:prSet presAssocID="{35BC69FF-6969-47E5-A1DE-B166D8FB5B2B}" presName="bigChev" presStyleLbl="node1" presStyleIdx="0" presStyleCnt="1" custScaleX="74407"/>
      <dgm:spPr/>
      <dgm:t>
        <a:bodyPr/>
        <a:lstStyle/>
        <a:p>
          <a:endParaRPr lang="ru-RU"/>
        </a:p>
      </dgm:t>
    </dgm:pt>
    <dgm:pt modelId="{868AE950-711F-4E37-8486-68843DCC53CC}" type="pres">
      <dgm:prSet presAssocID="{E5722F6B-8E86-4EAC-A7C5-0FFC389E4B96}" presName="parTrans" presStyleCnt="0"/>
      <dgm:spPr/>
    </dgm:pt>
    <dgm:pt modelId="{539EB1CA-1B82-40A8-A90A-06341C24A157}" type="pres">
      <dgm:prSet presAssocID="{685E5C3B-DF8C-40CE-B2E9-6DA89F25EDCA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EAA25-2A23-434C-BB7B-005AAC954B61}" type="pres">
      <dgm:prSet presAssocID="{4D16DF20-AF04-4E86-B9F7-B592CE1C6237}" presName="sibTrans" presStyleCnt="0"/>
      <dgm:spPr/>
    </dgm:pt>
    <dgm:pt modelId="{C45C0AF6-2475-40AF-A948-628B334095FB}" type="pres">
      <dgm:prSet presAssocID="{85B868EF-39AC-48EF-B82B-4FCCB344AD8A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C46283-FDE8-47AF-AC4C-C0107DB8B5F6}" srcId="{5AB39C6B-707A-47C1-A34D-1A0B745B3B3B}" destId="{35BC69FF-6969-47E5-A1DE-B166D8FB5B2B}" srcOrd="0" destOrd="0" parTransId="{AD152D62-A336-4871-849C-0D2306FB71AA}" sibTransId="{4554DF8E-624C-46B2-956B-C23BE1852787}"/>
    <dgm:cxn modelId="{BA1619D4-CAF9-4B12-B508-C5831130C851}" type="presOf" srcId="{5AB39C6B-707A-47C1-A34D-1A0B745B3B3B}" destId="{ADB55255-A6D8-4F16-82DF-AED068661C33}" srcOrd="0" destOrd="0" presId="urn:microsoft.com/office/officeart/2005/8/layout/lProcess3"/>
    <dgm:cxn modelId="{76FA7C19-D896-48C8-A4B7-E0C66E386B1D}" srcId="{35BC69FF-6969-47E5-A1DE-B166D8FB5B2B}" destId="{685E5C3B-DF8C-40CE-B2E9-6DA89F25EDCA}" srcOrd="0" destOrd="0" parTransId="{E5722F6B-8E86-4EAC-A7C5-0FFC389E4B96}" sibTransId="{4D16DF20-AF04-4E86-B9F7-B592CE1C6237}"/>
    <dgm:cxn modelId="{4E2CC5DD-6179-4B0B-9A3C-D2EEEB786907}" srcId="{35BC69FF-6969-47E5-A1DE-B166D8FB5B2B}" destId="{85B868EF-39AC-48EF-B82B-4FCCB344AD8A}" srcOrd="1" destOrd="0" parTransId="{0EBAD267-8D25-4F51-BC44-FBD52AE5D317}" sibTransId="{DD845CCB-8F13-428E-B7F9-90CE070D719B}"/>
    <dgm:cxn modelId="{9914205C-2091-4545-A0A5-85792F09C4B6}" type="presOf" srcId="{35BC69FF-6969-47E5-A1DE-B166D8FB5B2B}" destId="{C56C3052-4B8A-443A-8CA6-18F6928F1FBE}" srcOrd="0" destOrd="0" presId="urn:microsoft.com/office/officeart/2005/8/layout/lProcess3"/>
    <dgm:cxn modelId="{788F4AD2-48E2-45FF-88B7-F2F5E9EDD3A2}" type="presOf" srcId="{685E5C3B-DF8C-40CE-B2E9-6DA89F25EDCA}" destId="{539EB1CA-1B82-40A8-A90A-06341C24A157}" srcOrd="0" destOrd="0" presId="urn:microsoft.com/office/officeart/2005/8/layout/lProcess3"/>
    <dgm:cxn modelId="{E0A98449-E4D3-4659-B6BA-2518F87CB564}" type="presOf" srcId="{85B868EF-39AC-48EF-B82B-4FCCB344AD8A}" destId="{C45C0AF6-2475-40AF-A948-628B334095FB}" srcOrd="0" destOrd="0" presId="urn:microsoft.com/office/officeart/2005/8/layout/lProcess3"/>
    <dgm:cxn modelId="{CB9C3111-EF02-4795-8906-70C6BD0EF21E}" type="presParOf" srcId="{ADB55255-A6D8-4F16-82DF-AED068661C33}" destId="{22F481A5-6A10-407F-A2D6-362942044F13}" srcOrd="0" destOrd="0" presId="urn:microsoft.com/office/officeart/2005/8/layout/lProcess3"/>
    <dgm:cxn modelId="{0246162A-9DBE-41AB-9EE3-830F22C68D77}" type="presParOf" srcId="{22F481A5-6A10-407F-A2D6-362942044F13}" destId="{C56C3052-4B8A-443A-8CA6-18F6928F1FBE}" srcOrd="0" destOrd="0" presId="urn:microsoft.com/office/officeart/2005/8/layout/lProcess3"/>
    <dgm:cxn modelId="{86991B41-7626-40AB-8826-7D3584A9F4A8}" type="presParOf" srcId="{22F481A5-6A10-407F-A2D6-362942044F13}" destId="{868AE950-711F-4E37-8486-68843DCC53CC}" srcOrd="1" destOrd="0" presId="urn:microsoft.com/office/officeart/2005/8/layout/lProcess3"/>
    <dgm:cxn modelId="{CE5B2967-7B90-4928-A607-908158D12AF8}" type="presParOf" srcId="{22F481A5-6A10-407F-A2D6-362942044F13}" destId="{539EB1CA-1B82-40A8-A90A-06341C24A157}" srcOrd="2" destOrd="0" presId="urn:microsoft.com/office/officeart/2005/8/layout/lProcess3"/>
    <dgm:cxn modelId="{15DF87B9-0661-4CF2-A952-D94F10231DB4}" type="presParOf" srcId="{22F481A5-6A10-407F-A2D6-362942044F13}" destId="{E9CEAA25-2A23-434C-BB7B-005AAC954B61}" srcOrd="3" destOrd="0" presId="urn:microsoft.com/office/officeart/2005/8/layout/lProcess3"/>
    <dgm:cxn modelId="{2A886112-79D4-4D6F-A760-993A973EF578}" type="presParOf" srcId="{22F481A5-6A10-407F-A2D6-362942044F13}" destId="{C45C0AF6-2475-40AF-A948-628B334095F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712CE-19E5-404A-88E8-D66B905CA72E}">
      <dsp:nvSpPr>
        <dsp:cNvPr id="0" name=""/>
        <dsp:cNvSpPr/>
      </dsp:nvSpPr>
      <dsp:spPr>
        <a:xfrm rot="5400000">
          <a:off x="-165786" y="172786"/>
          <a:ext cx="1105242" cy="7736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-5400000">
        <a:off x="1" y="393835"/>
        <a:ext cx="773669" cy="331573"/>
      </dsp:txXfrm>
    </dsp:sp>
    <dsp:sp modelId="{62D2778C-6499-42CD-B593-F776DF2C6441}">
      <dsp:nvSpPr>
        <dsp:cNvPr id="0" name=""/>
        <dsp:cNvSpPr/>
      </dsp:nvSpPr>
      <dsp:spPr>
        <a:xfrm rot="5400000">
          <a:off x="4473682" y="-3693011"/>
          <a:ext cx="718785" cy="8118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Постановка проблемы и цели, формулирование задач;</a:t>
          </a:r>
          <a:endParaRPr lang="ru-RU" sz="2400" kern="1200" dirty="0"/>
        </a:p>
      </dsp:txBody>
      <dsp:txXfrm rot="-5400000">
        <a:off x="773670" y="42089"/>
        <a:ext cx="8083722" cy="648609"/>
      </dsp:txXfrm>
    </dsp:sp>
    <dsp:sp modelId="{99E92144-039E-40AD-B526-10C057983411}">
      <dsp:nvSpPr>
        <dsp:cNvPr id="0" name=""/>
        <dsp:cNvSpPr/>
      </dsp:nvSpPr>
      <dsp:spPr>
        <a:xfrm rot="5400000">
          <a:off x="-165786" y="1181998"/>
          <a:ext cx="1105242" cy="7736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-5400000">
        <a:off x="1" y="1403047"/>
        <a:ext cx="773669" cy="331573"/>
      </dsp:txXfrm>
    </dsp:sp>
    <dsp:sp modelId="{699E784C-49C1-48B3-995E-A30B0DC41EB5}">
      <dsp:nvSpPr>
        <dsp:cNvPr id="0" name=""/>
        <dsp:cNvSpPr/>
      </dsp:nvSpPr>
      <dsp:spPr>
        <a:xfrm rot="5400000">
          <a:off x="4473871" y="-2683988"/>
          <a:ext cx="718407" cy="8118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Планирование действий для решения поставленных задач и достижения цели; выдвижение гипотез;</a:t>
          </a:r>
          <a:endParaRPr lang="ru-RU" sz="2400" kern="1200" dirty="0"/>
        </a:p>
      </dsp:txBody>
      <dsp:txXfrm rot="-5400000">
        <a:off x="773670" y="1051283"/>
        <a:ext cx="8083740" cy="648267"/>
      </dsp:txXfrm>
    </dsp:sp>
    <dsp:sp modelId="{E19B6EAC-6C1E-4E77-A709-219EDF9AA661}">
      <dsp:nvSpPr>
        <dsp:cNvPr id="0" name=""/>
        <dsp:cNvSpPr/>
      </dsp:nvSpPr>
      <dsp:spPr>
        <a:xfrm rot="5400000">
          <a:off x="-165786" y="2191211"/>
          <a:ext cx="1105242" cy="7736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-5400000">
        <a:off x="1" y="2412260"/>
        <a:ext cx="773669" cy="331573"/>
      </dsp:txXfrm>
    </dsp:sp>
    <dsp:sp modelId="{D87CD20E-D399-485B-8B86-79260790B581}">
      <dsp:nvSpPr>
        <dsp:cNvPr id="0" name=""/>
        <dsp:cNvSpPr/>
      </dsp:nvSpPr>
      <dsp:spPr>
        <a:xfrm rot="5400000">
          <a:off x="4473871" y="-1674776"/>
          <a:ext cx="718407" cy="8118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 Поиск информации, обсуждение промежуточных результатов</a:t>
          </a:r>
          <a:endParaRPr lang="ru-RU" sz="2400" kern="1200" dirty="0"/>
        </a:p>
      </dsp:txBody>
      <dsp:txXfrm rot="-5400000">
        <a:off x="773670" y="2060495"/>
        <a:ext cx="8083740" cy="648267"/>
      </dsp:txXfrm>
    </dsp:sp>
    <dsp:sp modelId="{DDA74B63-04D6-486E-AC77-A2BB636CEC68}">
      <dsp:nvSpPr>
        <dsp:cNvPr id="0" name=""/>
        <dsp:cNvSpPr/>
      </dsp:nvSpPr>
      <dsp:spPr>
        <a:xfrm rot="5400000">
          <a:off x="-165786" y="3200423"/>
          <a:ext cx="1105242" cy="7736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 rot="-5400000">
        <a:off x="1" y="3421472"/>
        <a:ext cx="773669" cy="331573"/>
      </dsp:txXfrm>
    </dsp:sp>
    <dsp:sp modelId="{9EC85BBD-71E4-405B-B5BF-E432A91FA22D}">
      <dsp:nvSpPr>
        <dsp:cNvPr id="0" name=""/>
        <dsp:cNvSpPr/>
      </dsp:nvSpPr>
      <dsp:spPr>
        <a:xfrm rot="5400000">
          <a:off x="4473871" y="-665564"/>
          <a:ext cx="718407" cy="8118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Оформление </a:t>
          </a:r>
          <a:r>
            <a:rPr lang="ru-RU" sz="2400" kern="1200" dirty="0" smtClean="0"/>
            <a:t>проекта – оформление готового продукта</a:t>
          </a:r>
          <a:endParaRPr lang="ru-RU" sz="2400" kern="1200" dirty="0"/>
        </a:p>
      </dsp:txBody>
      <dsp:txXfrm rot="-5400000">
        <a:off x="773670" y="3069707"/>
        <a:ext cx="8083740" cy="648267"/>
      </dsp:txXfrm>
    </dsp:sp>
    <dsp:sp modelId="{A830376F-39B0-456A-9CD4-0227F7B60369}">
      <dsp:nvSpPr>
        <dsp:cNvPr id="0" name=""/>
        <dsp:cNvSpPr/>
      </dsp:nvSpPr>
      <dsp:spPr>
        <a:xfrm rot="5400000">
          <a:off x="-165786" y="4209635"/>
          <a:ext cx="1105242" cy="7736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</a:t>
          </a:r>
          <a:endParaRPr lang="ru-RU" sz="2400" kern="1200" dirty="0"/>
        </a:p>
      </dsp:txBody>
      <dsp:txXfrm rot="-5400000">
        <a:off x="1" y="4430684"/>
        <a:ext cx="773669" cy="331573"/>
      </dsp:txXfrm>
    </dsp:sp>
    <dsp:sp modelId="{883EF10A-25CE-4FC6-9BB5-BCE3CC40CB09}">
      <dsp:nvSpPr>
        <dsp:cNvPr id="0" name=""/>
        <dsp:cNvSpPr/>
      </dsp:nvSpPr>
      <dsp:spPr>
        <a:xfrm rot="5400000">
          <a:off x="4473871" y="343647"/>
          <a:ext cx="718407" cy="8118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Презентация </a:t>
          </a:r>
          <a:r>
            <a:rPr lang="ru-RU" sz="2400" kern="1200" dirty="0" smtClean="0"/>
            <a:t>проекта, представление полученных результатов, формулирование выводов, </a:t>
          </a:r>
          <a:endParaRPr lang="ru-RU" sz="2400" kern="1200" dirty="0"/>
        </a:p>
      </dsp:txBody>
      <dsp:txXfrm rot="-5400000">
        <a:off x="773670" y="4078918"/>
        <a:ext cx="8083740" cy="648267"/>
      </dsp:txXfrm>
    </dsp:sp>
    <dsp:sp modelId="{51FD510F-7AAC-45F0-92F7-02C71955E55C}">
      <dsp:nvSpPr>
        <dsp:cNvPr id="0" name=""/>
        <dsp:cNvSpPr/>
      </dsp:nvSpPr>
      <dsp:spPr>
        <a:xfrm rot="5400000">
          <a:off x="-165786" y="5218847"/>
          <a:ext cx="1105242" cy="7736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</a:t>
          </a:r>
          <a:endParaRPr lang="ru-RU" sz="2400" kern="1200" dirty="0"/>
        </a:p>
      </dsp:txBody>
      <dsp:txXfrm rot="-5400000">
        <a:off x="1" y="5439896"/>
        <a:ext cx="773669" cy="331573"/>
      </dsp:txXfrm>
    </dsp:sp>
    <dsp:sp modelId="{99465913-8039-4CBD-B0C5-2A30326983B1}">
      <dsp:nvSpPr>
        <dsp:cNvPr id="0" name=""/>
        <dsp:cNvSpPr/>
      </dsp:nvSpPr>
      <dsp:spPr>
        <a:xfrm rot="5400000">
          <a:off x="4473871" y="1352859"/>
          <a:ext cx="718407" cy="8118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Рефлексия, самооценка. </a:t>
          </a:r>
          <a:endParaRPr lang="ru-RU" sz="2400" kern="1200" dirty="0"/>
        </a:p>
      </dsp:txBody>
      <dsp:txXfrm rot="-5400000">
        <a:off x="773670" y="5088130"/>
        <a:ext cx="8083740" cy="648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9E069-B924-411D-9304-8F63C637FCD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E27E4-E353-46C6-BD56-FDF48969A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0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E27E4-E353-46C6-BD56-FDF48969AD6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E27E4-E353-46C6-BD56-FDF48969AD6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7901-912A-4220-9138-E0377DF5D76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9AC-1E44-4DCB-B0B2-C201002C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7901-912A-4220-9138-E0377DF5D76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9AC-1E44-4DCB-B0B2-C201002C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7901-912A-4220-9138-E0377DF5D76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9AC-1E44-4DCB-B0B2-C201002C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7901-912A-4220-9138-E0377DF5D76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9AC-1E44-4DCB-B0B2-C201002C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7901-912A-4220-9138-E0377DF5D76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9AC-1E44-4DCB-B0B2-C201002C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7901-912A-4220-9138-E0377DF5D76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9AC-1E44-4DCB-B0B2-C201002C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7901-912A-4220-9138-E0377DF5D76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9AC-1E44-4DCB-B0B2-C201002C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7901-912A-4220-9138-E0377DF5D76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9AC-1E44-4DCB-B0B2-C201002C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7901-912A-4220-9138-E0377DF5D76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9AC-1E44-4DCB-B0B2-C201002C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7901-912A-4220-9138-E0377DF5D76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9AC-1E44-4DCB-B0B2-C201002C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7901-912A-4220-9138-E0377DF5D76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09AC-1E44-4DCB-B0B2-C201002C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7901-912A-4220-9138-E0377DF5D76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09AC-1E44-4DCB-B0B2-C201002C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39552" y="5661248"/>
            <a:ext cx="8417024" cy="1752600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>
                <a:solidFill>
                  <a:schemeClr val="tx1"/>
                </a:solidFill>
                <a:latin typeface="B52" pitchFamily="81" charset="0"/>
              </a:rPr>
              <a:t>Черемискина</a:t>
            </a:r>
            <a:r>
              <a:rPr lang="ru-RU" dirty="0" smtClean="0">
                <a:solidFill>
                  <a:schemeClr val="tx1"/>
                </a:solidFill>
                <a:latin typeface="B52" pitchFamily="81" charset="0"/>
              </a:rPr>
              <a:t> Людмила Павловна</a:t>
            </a:r>
            <a:br>
              <a:rPr lang="ru-RU" dirty="0" smtClean="0">
                <a:solidFill>
                  <a:schemeClr val="tx1"/>
                </a:solidFill>
                <a:latin typeface="B52" pitchFamily="81" charset="0"/>
              </a:rPr>
            </a:br>
            <a:r>
              <a:rPr lang="ru-RU" dirty="0" smtClean="0">
                <a:solidFill>
                  <a:schemeClr val="tx1"/>
                </a:solidFill>
                <a:latin typeface="B52" pitchFamily="81" charset="0"/>
              </a:rPr>
              <a:t>учитель МАОУ СОШ №2 ст. Павловской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latin typeface="B52" pitchFamily="81" charset="0"/>
              </a:rPr>
              <a:t>Опыт реализации ФГОС </a:t>
            </a:r>
            <a:br>
              <a:rPr lang="ru-RU" sz="5300" dirty="0" smtClean="0">
                <a:latin typeface="B52" pitchFamily="81" charset="0"/>
              </a:rPr>
            </a:br>
            <a:r>
              <a:rPr lang="ru-RU" sz="5300" dirty="0" smtClean="0">
                <a:latin typeface="B52" pitchFamily="81" charset="0"/>
              </a:rPr>
              <a:t>на примере работы </a:t>
            </a:r>
            <a:br>
              <a:rPr lang="ru-RU" sz="5300" dirty="0" smtClean="0">
                <a:latin typeface="B52" pitchFamily="81" charset="0"/>
              </a:rPr>
            </a:br>
            <a:r>
              <a:rPr lang="ru-RU" sz="5300" dirty="0" smtClean="0">
                <a:latin typeface="B52" pitchFamily="81" charset="0"/>
              </a:rPr>
              <a:t>кружка внеурочной деятельности «</a:t>
            </a:r>
            <a:r>
              <a:rPr lang="ru-RU" sz="5300" dirty="0" err="1" smtClean="0">
                <a:latin typeface="B52" pitchFamily="81" charset="0"/>
              </a:rPr>
              <a:t>Инфознайка</a:t>
            </a:r>
            <a:r>
              <a:rPr lang="ru-RU" sz="5300" dirty="0" smtClean="0">
                <a:latin typeface="B52" pitchFamily="81" charset="0"/>
              </a:rPr>
              <a:t>»</a:t>
            </a:r>
            <a:br>
              <a:rPr lang="ru-RU" sz="5300" dirty="0" smtClean="0">
                <a:latin typeface="B52" pitchFamily="81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latin typeface="B52" pitchFamily="81" charset="0"/>
            </a:endParaRPr>
          </a:p>
        </p:txBody>
      </p:sp>
      <p:pic>
        <p:nvPicPr>
          <p:cNvPr id="1028" name="Picture 4" descr="Робототехника Томский физико-технический лиц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284983"/>
            <a:ext cx="1979712" cy="233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Главное – умение представить </a:t>
            </a:r>
            <a:br>
              <a:rPr lang="ru-RU" dirty="0" smtClean="0"/>
            </a:br>
            <a:r>
              <a:rPr lang="ru-RU" dirty="0" smtClean="0"/>
              <a:t>свою работу!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0932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Спортивный зал</a:t>
            </a:r>
            <a:endParaRPr lang="ru-RU" sz="2800" b="1" i="1" dirty="0"/>
          </a:p>
        </p:txBody>
      </p:sp>
      <p:pic>
        <p:nvPicPr>
          <p:cNvPr id="23554" name="Picture 2" descr="G:\школа_работа\Pictures\2014-2015 уч.год\Внеурочка по роботам\IMG_20150115_124451.jpg"/>
          <p:cNvPicPr>
            <a:picLocks noChangeAspect="1" noChangeArrowheads="1"/>
          </p:cNvPicPr>
          <p:nvPr/>
        </p:nvPicPr>
        <p:blipFill>
          <a:blip r:embed="rId2" cstate="print"/>
          <a:srcRect l="23398" r="16632"/>
          <a:stretch>
            <a:fillRect/>
          </a:stretch>
        </p:blipFill>
        <p:spPr bwMode="auto">
          <a:xfrm>
            <a:off x="2843808" y="2064246"/>
            <a:ext cx="3067199" cy="2876922"/>
          </a:xfrm>
          <a:prstGeom prst="rect">
            <a:avLst/>
          </a:prstGeom>
          <a:noFill/>
        </p:spPr>
      </p:pic>
      <p:pic>
        <p:nvPicPr>
          <p:cNvPr id="23555" name="Picture 3" descr="G:\школа_работа\Pictures\2014-2015 уч.год\Внеурочка по роботам\IMG_20150114_134934.jpg"/>
          <p:cNvPicPr>
            <a:picLocks noChangeAspect="1" noChangeArrowheads="1"/>
          </p:cNvPicPr>
          <p:nvPr/>
        </p:nvPicPr>
        <p:blipFill>
          <a:blip r:embed="rId3" cstate="print"/>
          <a:srcRect l="31721" t="7146" r="23301" b="5209"/>
          <a:stretch>
            <a:fillRect/>
          </a:stretch>
        </p:blipFill>
        <p:spPr bwMode="auto">
          <a:xfrm>
            <a:off x="72008" y="2060848"/>
            <a:ext cx="2627784" cy="2880320"/>
          </a:xfrm>
          <a:prstGeom prst="rect">
            <a:avLst/>
          </a:prstGeom>
          <a:noFill/>
        </p:spPr>
      </p:pic>
      <p:pic>
        <p:nvPicPr>
          <p:cNvPr id="23556" name="Picture 4" descr="G:\школа_работа\Pictures\2014-2015 уч.год\Внеурочка по роботам\IMG_20150114_135002.jpg"/>
          <p:cNvPicPr>
            <a:picLocks noChangeAspect="1" noChangeArrowheads="1"/>
          </p:cNvPicPr>
          <p:nvPr/>
        </p:nvPicPr>
        <p:blipFill>
          <a:blip r:embed="rId4" cstate="print"/>
          <a:srcRect t="16127" b="27310"/>
          <a:stretch>
            <a:fillRect/>
          </a:stretch>
        </p:blipFill>
        <p:spPr bwMode="auto">
          <a:xfrm>
            <a:off x="6279615" y="2060848"/>
            <a:ext cx="2864385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Главное – умение представить </a:t>
            </a:r>
            <a:br>
              <a:rPr lang="ru-RU" dirty="0" smtClean="0"/>
            </a:br>
            <a:r>
              <a:rPr lang="ru-RU" dirty="0" smtClean="0"/>
              <a:t>свою работу!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0932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Водный транспорт</a:t>
            </a:r>
            <a:endParaRPr lang="ru-RU" sz="2800" b="1" i="1" dirty="0"/>
          </a:p>
        </p:txBody>
      </p:sp>
      <p:pic>
        <p:nvPicPr>
          <p:cNvPr id="24579" name="Picture 3" descr="G:\школа_работа\Pictures\2014-2015 уч.год\Внеурочка по роботам\IMG_20150204_135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9" y="1412776"/>
            <a:ext cx="5376597" cy="3024336"/>
          </a:xfrm>
          <a:prstGeom prst="rect">
            <a:avLst/>
          </a:prstGeom>
          <a:noFill/>
        </p:spPr>
      </p:pic>
      <p:pic>
        <p:nvPicPr>
          <p:cNvPr id="24578" name="Picture 2" descr="G:\школа_работа\Pictures\2014-2015 уч.год\Внеурочка по роботам\IMG_20150204_135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435248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Главное – умение представить </a:t>
            </a:r>
            <a:br>
              <a:rPr lang="ru-RU" dirty="0" smtClean="0"/>
            </a:br>
            <a:r>
              <a:rPr lang="ru-RU" dirty="0" smtClean="0"/>
              <a:t>свою работу!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0932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Военная техника</a:t>
            </a:r>
            <a:endParaRPr lang="ru-RU" sz="2800" b="1" i="1" dirty="0"/>
          </a:p>
        </p:txBody>
      </p:sp>
      <p:pic>
        <p:nvPicPr>
          <p:cNvPr id="25603" name="Picture 3" descr="G:\школа_работа\Pictures\2014-2015 уч.год\Внеурочка по роботам\IMG_20150121_135438.jpg"/>
          <p:cNvPicPr>
            <a:picLocks noChangeAspect="1" noChangeArrowheads="1"/>
          </p:cNvPicPr>
          <p:nvPr/>
        </p:nvPicPr>
        <p:blipFill>
          <a:blip r:embed="rId2" cstate="print"/>
          <a:srcRect l="18161" t="17521" r="22096" b="14230"/>
          <a:stretch>
            <a:fillRect/>
          </a:stretch>
        </p:blipFill>
        <p:spPr bwMode="auto">
          <a:xfrm>
            <a:off x="5558088" y="1484785"/>
            <a:ext cx="3585912" cy="2304255"/>
          </a:xfrm>
          <a:prstGeom prst="rect">
            <a:avLst/>
          </a:prstGeom>
          <a:noFill/>
        </p:spPr>
      </p:pic>
      <p:pic>
        <p:nvPicPr>
          <p:cNvPr id="25604" name="Picture 4" descr="G:\школа_работа\Pictures\2014-2015 уч.год\Внеурочка по роботам\IMG_20150121_135509.jpg"/>
          <p:cNvPicPr>
            <a:picLocks noChangeAspect="1" noChangeArrowheads="1"/>
          </p:cNvPicPr>
          <p:nvPr/>
        </p:nvPicPr>
        <p:blipFill>
          <a:blip r:embed="rId3" cstate="print"/>
          <a:srcRect l="17707" t="10252" r="16189" b="21499"/>
          <a:stretch>
            <a:fillRect/>
          </a:stretch>
        </p:blipFill>
        <p:spPr bwMode="auto">
          <a:xfrm>
            <a:off x="0" y="1628800"/>
            <a:ext cx="3595713" cy="2088232"/>
          </a:xfrm>
          <a:prstGeom prst="rect">
            <a:avLst/>
          </a:prstGeom>
          <a:noFill/>
        </p:spPr>
      </p:pic>
      <p:pic>
        <p:nvPicPr>
          <p:cNvPr id="25602" name="Picture 2" descr="G:\школа_работа\Pictures\2014-2015 уч.год\Внеурочка по роботам\IMG_20150121_135655.jpg"/>
          <p:cNvPicPr>
            <a:picLocks noChangeAspect="1" noChangeArrowheads="1"/>
          </p:cNvPicPr>
          <p:nvPr/>
        </p:nvPicPr>
        <p:blipFill>
          <a:blip r:embed="rId4" cstate="print"/>
          <a:srcRect l="18616" t="2983" r="10283" b="15845"/>
          <a:stretch>
            <a:fillRect/>
          </a:stretch>
        </p:blipFill>
        <p:spPr bwMode="auto">
          <a:xfrm>
            <a:off x="2699792" y="3501008"/>
            <a:ext cx="4036747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Главное – умение представить </a:t>
            </a:r>
            <a:br>
              <a:rPr lang="ru-RU" dirty="0" smtClean="0"/>
            </a:br>
            <a:r>
              <a:rPr lang="ru-RU" dirty="0" smtClean="0"/>
              <a:t>свою работу!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0932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Музыкальные инструменты</a:t>
            </a:r>
            <a:endParaRPr lang="ru-RU" sz="2800" b="1" i="1" dirty="0"/>
          </a:p>
        </p:txBody>
      </p:sp>
      <p:pic>
        <p:nvPicPr>
          <p:cNvPr id="26626" name="Picture 2" descr="http://cs623122.vk.me/v623122975/189f6/0VwRVCIakcw.jpg"/>
          <p:cNvPicPr>
            <a:picLocks noChangeAspect="1" noChangeArrowheads="1"/>
          </p:cNvPicPr>
          <p:nvPr/>
        </p:nvPicPr>
        <p:blipFill>
          <a:blip r:embed="rId2" cstate="print"/>
          <a:srcRect b="22178"/>
          <a:stretch>
            <a:fillRect/>
          </a:stretch>
        </p:blipFill>
        <p:spPr bwMode="auto">
          <a:xfrm>
            <a:off x="683568" y="1556792"/>
            <a:ext cx="805434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6024" y="908720"/>
          <a:ext cx="889248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-171400"/>
          <a:ext cx="889248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0" name="Picture 2" descr="http://kotikit.ru/wp-content/uploads/2012/02/1314882879_deti-genii-kak-vyrastit-rebenka-genie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923085"/>
            <a:ext cx="3456384" cy="2818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b="7240"/>
          <a:stretch>
            <a:fillRect/>
          </a:stretch>
        </p:blipFill>
        <p:spPr bwMode="auto">
          <a:xfrm>
            <a:off x="323528" y="260648"/>
            <a:ext cx="4984095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b="7161"/>
          <a:stretch>
            <a:fillRect/>
          </a:stretch>
        </p:blipFill>
        <p:spPr bwMode="auto">
          <a:xfrm>
            <a:off x="2915816" y="3140968"/>
            <a:ext cx="5906413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34280"/>
            <a:ext cx="8229600" cy="1143000"/>
          </a:xfrm>
        </p:spPr>
        <p:txBody>
          <a:bodyPr/>
          <a:lstStyle/>
          <a:p>
            <a:r>
              <a:rPr lang="ru-RU" dirty="0" smtClean="0"/>
              <a:t>Результаты работы кружка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13176"/>
            <a:ext cx="8686800" cy="1844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Команда «Мандаринки-Д». </a:t>
            </a:r>
          </a:p>
          <a:p>
            <a:pPr algn="ctr">
              <a:buNone/>
            </a:pPr>
            <a:r>
              <a:rPr lang="ru-RU" dirty="0" smtClean="0"/>
              <a:t>Победа в номинации «Образец  мастерства» </a:t>
            </a:r>
          </a:p>
          <a:p>
            <a:pPr algn="ctr">
              <a:buNone/>
            </a:pPr>
            <a:r>
              <a:rPr lang="ru-RU" dirty="0" smtClean="0"/>
              <a:t>на фестивале «</a:t>
            </a:r>
            <a:r>
              <a:rPr lang="ru-RU" dirty="0" err="1" smtClean="0"/>
              <a:t>Робофест-Кубань</a:t>
            </a:r>
            <a:r>
              <a:rPr lang="ru-RU" dirty="0" smtClean="0"/>
              <a:t>», 2015 г.</a:t>
            </a:r>
            <a:endParaRPr lang="ru-RU" dirty="0"/>
          </a:p>
        </p:txBody>
      </p:sp>
      <p:pic>
        <p:nvPicPr>
          <p:cNvPr id="4098" name="Picture 2" descr="G:\школа_работа\Pictures\2015-2016 учебный год\Робофест-Кубань 12-14.11\робофест Кубань 117.jpg"/>
          <p:cNvPicPr>
            <a:picLocks noChangeAspect="1" noChangeArrowheads="1"/>
          </p:cNvPicPr>
          <p:nvPr/>
        </p:nvPicPr>
        <p:blipFill>
          <a:blip r:embed="rId2" cstate="print"/>
          <a:srcRect b="8500"/>
          <a:stretch>
            <a:fillRect/>
          </a:stretch>
        </p:blipFill>
        <p:spPr bwMode="auto">
          <a:xfrm>
            <a:off x="1043608" y="620688"/>
            <a:ext cx="7344816" cy="4480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34280"/>
            <a:ext cx="8229600" cy="1143000"/>
          </a:xfrm>
        </p:spPr>
        <p:txBody>
          <a:bodyPr/>
          <a:lstStyle/>
          <a:p>
            <a:r>
              <a:rPr lang="ru-RU" dirty="0" smtClean="0"/>
              <a:t>Результаты работы кружка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13176"/>
            <a:ext cx="8686800" cy="184482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Команда «Мандаринки-М» </a:t>
            </a:r>
          </a:p>
          <a:p>
            <a:pPr algn="ctr">
              <a:buNone/>
            </a:pPr>
            <a:r>
              <a:rPr lang="en-US" dirty="0" smtClean="0"/>
              <a:t>II</a:t>
            </a:r>
            <a:r>
              <a:rPr lang="ru-RU" dirty="0" smtClean="0"/>
              <a:t> место в направлении </a:t>
            </a:r>
            <a:r>
              <a:rPr lang="en-US" dirty="0" smtClean="0"/>
              <a:t>Freestyle (</a:t>
            </a:r>
            <a:r>
              <a:rPr lang="ru-RU" dirty="0" smtClean="0"/>
              <a:t>младшая группа)</a:t>
            </a:r>
          </a:p>
          <a:p>
            <a:pPr algn="ctr">
              <a:buNone/>
            </a:pPr>
            <a:r>
              <a:rPr lang="ru-RU" dirty="0" smtClean="0"/>
              <a:t>на фестивале «</a:t>
            </a:r>
            <a:r>
              <a:rPr lang="ru-RU" dirty="0" err="1" smtClean="0"/>
              <a:t>Робофест-Кубань</a:t>
            </a:r>
            <a:r>
              <a:rPr lang="ru-RU" dirty="0" smtClean="0"/>
              <a:t>», 2015 г.</a:t>
            </a:r>
            <a:endParaRPr lang="ru-RU" dirty="0"/>
          </a:p>
        </p:txBody>
      </p:sp>
      <p:pic>
        <p:nvPicPr>
          <p:cNvPr id="33794" name="Picture 2" descr="G:\школа_работа\Pictures\2015-2016 учебный год\Робофест-Кубань 12-14.11\DSC0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630839" cy="4412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34280"/>
            <a:ext cx="8229600" cy="1143000"/>
          </a:xfrm>
        </p:spPr>
        <p:txBody>
          <a:bodyPr/>
          <a:lstStyle/>
          <a:p>
            <a:r>
              <a:rPr lang="ru-RU" dirty="0" smtClean="0"/>
              <a:t>Результаты работы кружка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13176"/>
            <a:ext cx="8686800" cy="1844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Команда «Мандаринки-Д». </a:t>
            </a:r>
          </a:p>
          <a:p>
            <a:pPr algn="ctr">
              <a:buNone/>
            </a:pPr>
            <a:r>
              <a:rPr lang="ru-RU" dirty="0" smtClean="0"/>
              <a:t>Победа в номинации «Образец  мастерства» </a:t>
            </a:r>
          </a:p>
          <a:p>
            <a:pPr algn="ctr">
              <a:buNone/>
            </a:pPr>
            <a:r>
              <a:rPr lang="ru-RU" dirty="0" smtClean="0"/>
              <a:t>на фестивале «</a:t>
            </a:r>
            <a:r>
              <a:rPr lang="ru-RU" dirty="0" err="1" smtClean="0"/>
              <a:t>Робофест-Кубань</a:t>
            </a:r>
            <a:r>
              <a:rPr lang="ru-RU" dirty="0" smtClean="0"/>
              <a:t>», 2015 г.</a:t>
            </a:r>
            <a:endParaRPr lang="ru-RU" dirty="0"/>
          </a:p>
        </p:txBody>
      </p:sp>
      <p:pic>
        <p:nvPicPr>
          <p:cNvPr id="35842" name="Picture 2" descr="G:\школа_работа\Pictures\2015-2016 учебный год\Робофест-Юг\IMG_0077.JPG"/>
          <p:cNvPicPr>
            <a:picLocks noChangeAspect="1" noChangeArrowheads="1"/>
          </p:cNvPicPr>
          <p:nvPr/>
        </p:nvPicPr>
        <p:blipFill>
          <a:blip r:embed="rId2" cstate="print"/>
          <a:srcRect l="18821" t="13269" r="14607"/>
          <a:stretch>
            <a:fillRect/>
          </a:stretch>
        </p:blipFill>
        <p:spPr bwMode="auto">
          <a:xfrm>
            <a:off x="1907704" y="620688"/>
            <a:ext cx="5184576" cy="450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Изменяющийся мир</a:t>
            </a:r>
            <a:endParaRPr lang="ru-RU" sz="4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0200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Новые возможности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6184" y="2852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Новые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технологии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496" y="4230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Робототехника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184" y="5598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016624" y="1196752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016624" y="2420888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016624" y="3789040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4016624" y="5085184"/>
            <a:ext cx="504056" cy="9361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Фестиваль робототехники СФУ Институт космических и информационных технолог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12976"/>
            <a:ext cx="3667125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34280"/>
            <a:ext cx="8229600" cy="1143000"/>
          </a:xfrm>
        </p:spPr>
        <p:txBody>
          <a:bodyPr/>
          <a:lstStyle/>
          <a:p>
            <a:r>
              <a:rPr lang="ru-RU" dirty="0" smtClean="0"/>
              <a:t>Результаты работы кружка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13176"/>
            <a:ext cx="8686800" cy="184482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Команда «Мандаринки-М» </a:t>
            </a:r>
          </a:p>
          <a:p>
            <a:pPr algn="ctr">
              <a:buNone/>
            </a:pPr>
            <a:r>
              <a:rPr lang="en-US" dirty="0" smtClean="0"/>
              <a:t>II</a:t>
            </a:r>
            <a:r>
              <a:rPr lang="ru-RU" dirty="0" smtClean="0"/>
              <a:t> место в направлении </a:t>
            </a:r>
            <a:r>
              <a:rPr lang="en-US" dirty="0" smtClean="0"/>
              <a:t>Freestyle (</a:t>
            </a:r>
            <a:r>
              <a:rPr lang="ru-RU" dirty="0" smtClean="0"/>
              <a:t>младшая группа)</a:t>
            </a:r>
          </a:p>
          <a:p>
            <a:pPr algn="ctr">
              <a:buNone/>
            </a:pPr>
            <a:r>
              <a:rPr lang="ru-RU" dirty="0" smtClean="0"/>
              <a:t>на фестивале «</a:t>
            </a:r>
            <a:r>
              <a:rPr lang="ru-RU" dirty="0" err="1" smtClean="0"/>
              <a:t>Робофест-ЮГ</a:t>
            </a:r>
            <a:r>
              <a:rPr lang="ru-RU" dirty="0" smtClean="0"/>
              <a:t>», 2015 г.</a:t>
            </a:r>
            <a:endParaRPr lang="ru-RU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10258" r="9391"/>
          <a:stretch>
            <a:fillRect/>
          </a:stretch>
        </p:blipFill>
        <p:spPr bwMode="auto">
          <a:xfrm>
            <a:off x="5652120" y="620688"/>
            <a:ext cx="3384376" cy="280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 r="29732"/>
          <a:stretch>
            <a:fillRect/>
          </a:stretch>
        </p:blipFill>
        <p:spPr bwMode="auto">
          <a:xfrm>
            <a:off x="156041" y="678327"/>
            <a:ext cx="2903791" cy="275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 t="18683" r="7647" b="15929"/>
          <a:stretch>
            <a:fillRect/>
          </a:stretch>
        </p:blipFill>
        <p:spPr bwMode="auto">
          <a:xfrm>
            <a:off x="2771800" y="2060848"/>
            <a:ext cx="32038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ФГОС нового поколения</a:t>
            </a:r>
            <a:endParaRPr lang="ru-RU" sz="4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 внеурочной деятельности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016624" y="980728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067944" y="2636912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Фестиваль робототехники СФУ Институт космических и информационных технолог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545" y="3501008"/>
            <a:ext cx="3024455" cy="2780928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016224" y="3356992"/>
            <a:ext cx="4355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Программа кружка «</a:t>
            </a:r>
            <a:r>
              <a:rPr kumimoji="0" lang="ru-RU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Инфознайка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267744" y="4653136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008" y="4941168"/>
            <a:ext cx="4355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8-10 лет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016224" y="5589240"/>
            <a:ext cx="5652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102 ч, 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 ч в неделю 3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4" grpId="0"/>
      <p:bldP spid="16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Кружок «</a:t>
            </a:r>
            <a:r>
              <a:rPr lang="ru-RU" sz="4300" b="1" i="1" dirty="0" err="1" smtClean="0">
                <a:latin typeface="Times New Roman" pitchFamily="18" charset="0"/>
                <a:cs typeface="Times New Roman" pitchFamily="18" charset="0"/>
              </a:rPr>
              <a:t>Инфознайка</a:t>
            </a:r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ru-RU" sz="43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Фестиваль робототехники СФУ Институт космических и информационных технолог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013176"/>
            <a:ext cx="2006376" cy="1844824"/>
          </a:xfrm>
          <a:prstGeom prst="rect">
            <a:avLst/>
          </a:prstGeom>
          <a:noFill/>
        </p:spPr>
      </p:pic>
      <p:pic>
        <p:nvPicPr>
          <p:cNvPr id="3074" name="Picture 2" descr="http://polygon-center.ru/wp-content/uploads/2015/09/%D0%A0%D0%B8%D1%81%D1%83%D0%BD%D0%BE%D0%BA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16833"/>
            <a:ext cx="4412692" cy="2232248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Конструкторы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27584" y="4293096"/>
            <a:ext cx="273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Lego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Wedo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6" name="Picture 4" descr="http://www.teaching.co.nz/resources/static/main/IMAGE/LEG9797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772816"/>
            <a:ext cx="3888432" cy="2777451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652120" y="4437112"/>
            <a:ext cx="273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Lego NXT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67334"/>
            <a:ext cx="8229600" cy="1143000"/>
          </a:xfrm>
        </p:spPr>
        <p:txBody>
          <a:bodyPr/>
          <a:lstStyle/>
          <a:p>
            <a:r>
              <a:rPr lang="ru-RU" b="1" dirty="0" smtClean="0"/>
              <a:t>Чему учить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1054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Программировать?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2840" y="29695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Действовать по алгоритму?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3761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Развивать творческий потенциал?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769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Изготавливать</a:t>
            </a:r>
            <a:r>
              <a:rPr kumimoji="0" lang="ru-RU" sz="4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конструкции</a:t>
            </a:r>
            <a:r>
              <a:rPr kumimoji="0" lang="ru-RU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9" name="Picture 2" descr="Россияне - одни из лучших школьников мира по чтению и математике. Финансы и Кредиты Тюмен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3892"/>
            <a:ext cx="3088404" cy="206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67334"/>
            <a:ext cx="8229600" cy="1143000"/>
          </a:xfrm>
        </p:spPr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276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Сформировать навык </a:t>
            </a:r>
            <a:br>
              <a:rPr lang="ru-RU" sz="4400" dirty="0" smtClean="0">
                <a:latin typeface="+mj-lt"/>
                <a:ea typeface="+mj-ea"/>
                <a:cs typeface="+mj-cs"/>
              </a:rPr>
            </a:br>
            <a:r>
              <a:rPr lang="ru-RU" sz="4400" dirty="0" smtClean="0">
                <a:latin typeface="+mj-lt"/>
                <a:ea typeface="+mj-ea"/>
                <a:cs typeface="+mj-cs"/>
              </a:rPr>
              <a:t>работы с проектом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Россияне - одни из лучших школьников мира по чтению и математике. Финансы и Кредиты Тюмен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3892"/>
            <a:ext cx="3088404" cy="206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Фотографии Робототехника ЧОУ &quot;Гимназия 1&quot; 11 альбомов ВКонтакт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050957"/>
            <a:ext cx="5076056" cy="3807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Проектная деятельность: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692696"/>
          <a:ext cx="889248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проектов: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Школа, ее кабинеты;</a:t>
            </a:r>
          </a:p>
          <a:p>
            <a:r>
              <a:rPr lang="ru-RU" dirty="0" smtClean="0"/>
              <a:t>Приближающиеся праздники;</a:t>
            </a:r>
          </a:p>
          <a:p>
            <a:r>
              <a:rPr lang="ru-RU" dirty="0" smtClean="0"/>
              <a:t>Дом, территория около дома</a:t>
            </a:r>
          </a:p>
          <a:p>
            <a:r>
              <a:rPr lang="ru-RU" dirty="0" smtClean="0"/>
              <a:t>И т.д.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&quot;Робототехника и искусственный интеллект&quot; (РИИ-14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149080"/>
            <a:ext cx="3723986" cy="2708920"/>
          </a:xfrm>
          <a:prstGeom prst="rect">
            <a:avLst/>
          </a:prstGeom>
          <a:noFill/>
        </p:spPr>
      </p:pic>
      <p:pic>
        <p:nvPicPr>
          <p:cNvPr id="16386" name="Picture 2" descr="Управление образования культуры спорта туризма и работы с молодежью Управление образования, культуры, спорта, туризма и работы 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923" y="4392488"/>
            <a:ext cx="3037365" cy="2276872"/>
          </a:xfrm>
          <a:prstGeom prst="rect">
            <a:avLst/>
          </a:prstGeom>
          <a:noFill/>
        </p:spPr>
      </p:pic>
      <p:pic>
        <p:nvPicPr>
          <p:cNvPr id="16388" name="Picture 4" descr="LiveZvuk - Отдыхай в правильной компании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9909" y="1556792"/>
            <a:ext cx="2828595" cy="2121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Главное – умение представить </a:t>
            </a:r>
            <a:br>
              <a:rPr lang="ru-RU" dirty="0" smtClean="0"/>
            </a:br>
            <a:r>
              <a:rPr lang="ru-RU" dirty="0" smtClean="0"/>
              <a:t>свою работу!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0932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Спортивный зал</a:t>
            </a:r>
            <a:endParaRPr lang="ru-RU" sz="2800" b="1" i="1" dirty="0"/>
          </a:p>
        </p:txBody>
      </p:sp>
      <p:pic>
        <p:nvPicPr>
          <p:cNvPr id="22531" name="Picture 3" descr="G:\школа_работа\Pictures\2014-2015 уч.год\Внеурочка по роботам\IMG_20150114_134934.jpg"/>
          <p:cNvPicPr>
            <a:picLocks noChangeAspect="1" noChangeArrowheads="1"/>
          </p:cNvPicPr>
          <p:nvPr/>
        </p:nvPicPr>
        <p:blipFill>
          <a:blip r:embed="rId2" cstate="print"/>
          <a:srcRect l="29304" r="19812"/>
          <a:stretch>
            <a:fillRect/>
          </a:stretch>
        </p:blipFill>
        <p:spPr bwMode="auto">
          <a:xfrm>
            <a:off x="3131840" y="2060848"/>
            <a:ext cx="2592288" cy="2865665"/>
          </a:xfrm>
          <a:prstGeom prst="rect">
            <a:avLst/>
          </a:prstGeom>
          <a:noFill/>
        </p:spPr>
      </p:pic>
      <p:pic>
        <p:nvPicPr>
          <p:cNvPr id="22532" name="Picture 4" descr="G:\школа_работа\Pictures\2014-2015 уч.год\Внеурочка по роботам\IMG_20150114_134852 - копия.jpg"/>
          <p:cNvPicPr>
            <a:picLocks noChangeAspect="1" noChangeArrowheads="1"/>
          </p:cNvPicPr>
          <p:nvPr/>
        </p:nvPicPr>
        <p:blipFill>
          <a:blip r:embed="rId3" cstate="print"/>
          <a:srcRect l="8379" r="31320"/>
          <a:stretch>
            <a:fillRect/>
          </a:stretch>
        </p:blipFill>
        <p:spPr bwMode="auto">
          <a:xfrm>
            <a:off x="-36512" y="2060848"/>
            <a:ext cx="3087757" cy="2880320"/>
          </a:xfrm>
          <a:prstGeom prst="rect">
            <a:avLst/>
          </a:prstGeom>
          <a:noFill/>
        </p:spPr>
      </p:pic>
      <p:pic>
        <p:nvPicPr>
          <p:cNvPr id="22533" name="Picture 5" descr="G:\школа_работа\Pictures\2014-2015 уч.год\Внеурочка по роботам\IMG_20150114_134921 - копия.jpg"/>
          <p:cNvPicPr>
            <a:picLocks noChangeAspect="1" noChangeArrowheads="1"/>
          </p:cNvPicPr>
          <p:nvPr/>
        </p:nvPicPr>
        <p:blipFill>
          <a:blip r:embed="rId4" cstate="print"/>
          <a:srcRect l="17830" r="15839"/>
          <a:stretch>
            <a:fillRect/>
          </a:stretch>
        </p:blipFill>
        <p:spPr bwMode="auto">
          <a:xfrm>
            <a:off x="5796136" y="2060848"/>
            <a:ext cx="3347864" cy="283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295</Words>
  <Application>Microsoft Office PowerPoint</Application>
  <PresentationFormat>Экран (4:3)</PresentationFormat>
  <Paragraphs>83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Опыт реализации ФГОС  на примере работы  кружка внеурочной деятельности «Инфознайка»   </vt:lpstr>
      <vt:lpstr>Изменяющийся мир</vt:lpstr>
      <vt:lpstr>ФГОС нового поколения</vt:lpstr>
      <vt:lpstr>Кружок «Инфознайка»:</vt:lpstr>
      <vt:lpstr>Чему учить?</vt:lpstr>
      <vt:lpstr>Цель?</vt:lpstr>
      <vt:lpstr>Проектная деятельность:</vt:lpstr>
      <vt:lpstr>Темы проектов:</vt:lpstr>
      <vt:lpstr>Главное – умение представить  свою работу!</vt:lpstr>
      <vt:lpstr>Главное – умение представить  свою работу!</vt:lpstr>
      <vt:lpstr>Главное – умение представить  свою работу!</vt:lpstr>
      <vt:lpstr>Главное – умение представить  свою работу!</vt:lpstr>
      <vt:lpstr>Главное – умение представить  свою работу!</vt:lpstr>
      <vt:lpstr>Результаты:</vt:lpstr>
      <vt:lpstr>Результаты:</vt:lpstr>
      <vt:lpstr>Презентация PowerPoint</vt:lpstr>
      <vt:lpstr>Результаты работы кружка</vt:lpstr>
      <vt:lpstr>Результаты работы кружка</vt:lpstr>
      <vt:lpstr>Результаты работы кружка</vt:lpstr>
      <vt:lpstr>Результаты работы кружка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Милка</dc:creator>
  <cp:lastModifiedBy>Зося А. Ковалева</cp:lastModifiedBy>
  <cp:revision>4</cp:revision>
  <dcterms:created xsi:type="dcterms:W3CDTF">2015-06-01T17:45:11Z</dcterms:created>
  <dcterms:modified xsi:type="dcterms:W3CDTF">2016-06-21T11:02:06Z</dcterms:modified>
</cp:coreProperties>
</file>