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9F8-C760-472A-85F4-1CABA8186B2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E148-71E9-44F9-8D6E-4EB7635A7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39F8-C760-472A-85F4-1CABA8186B23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E148-71E9-44F9-8D6E-4EB7635A7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4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8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1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2021-01-12T11:24:03Z</dcterms:created>
  <dcterms:modified xsi:type="dcterms:W3CDTF">2021-01-12T11:24:03Z</dcterms:modified>
</cp:coreProperties>
</file>