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75" r:id="rId3"/>
    <p:sldId id="268" r:id="rId4"/>
    <p:sldId id="269" r:id="rId5"/>
    <p:sldId id="272" r:id="rId6"/>
    <p:sldId id="276" r:id="rId7"/>
    <p:sldId id="279" r:id="rId8"/>
    <p:sldId id="256" r:id="rId9"/>
    <p:sldId id="261" r:id="rId10"/>
    <p:sldId id="274" r:id="rId11"/>
    <p:sldId id="277" r:id="rId12"/>
    <p:sldId id="271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6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7.8049115388354198E-2"/>
          <c:y val="4.4861391929187304E-2"/>
          <c:w val="0.75485600758238591"/>
          <c:h val="0.77302244848223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92</c:v>
                </c:pt>
                <c:pt idx="2">
                  <c:v>21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  <c:pt idx="1">
                  <c:v>96</c:v>
                </c:pt>
                <c:pt idx="2">
                  <c:v>49</c:v>
                </c:pt>
                <c:pt idx="3">
                  <c:v>63</c:v>
                </c:pt>
              </c:numCache>
            </c:numRef>
          </c:val>
        </c:ser>
        <c:axId val="93277184"/>
        <c:axId val="93501696"/>
      </c:barChart>
      <c:catAx>
        <c:axId val="93277184"/>
        <c:scaling>
          <c:orientation val="minMax"/>
        </c:scaling>
        <c:axPos val="b"/>
        <c:numFmt formatCode="General" sourceLinked="1"/>
        <c:tickLblPos val="nextTo"/>
        <c:crossAx val="93501696"/>
        <c:crosses val="autoZero"/>
        <c:auto val="1"/>
        <c:lblAlgn val="ctr"/>
        <c:lblOffset val="100"/>
      </c:catAx>
      <c:valAx>
        <c:axId val="93501696"/>
        <c:scaling>
          <c:orientation val="minMax"/>
        </c:scaling>
        <c:axPos val="l"/>
        <c:majorGridlines/>
        <c:numFmt formatCode="General" sourceLinked="1"/>
        <c:tickLblPos val="nextTo"/>
        <c:crossAx val="93277184"/>
        <c:crosses val="autoZero"/>
        <c:crossBetween val="between"/>
      </c:valAx>
      <c:spPr>
        <a:noFill/>
        <a:ln w="25392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BFE0D-E403-4E65-A7EC-C3C6C4D1D66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55AF0B-E358-4376-92FA-D210E817A37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Предмет инновационной деятельности: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методы, формы, технологии в работе с родителями как единая комплексная  модель.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3B8A703-0D94-4158-A7EE-C6098522CF6B}" type="parTrans" cxnId="{222B443B-9BE3-437E-8B28-3002EA3ADB8D}">
      <dgm:prSet/>
      <dgm:spPr/>
      <dgm:t>
        <a:bodyPr/>
        <a:lstStyle/>
        <a:p>
          <a:endParaRPr lang="ru-RU"/>
        </a:p>
      </dgm:t>
    </dgm:pt>
    <dgm:pt modelId="{5F96775A-8713-42A1-B8B4-A1341DAA4AEB}" type="sibTrans" cxnId="{222B443B-9BE3-437E-8B28-3002EA3ADB8D}">
      <dgm:prSet/>
      <dgm:spPr/>
      <dgm:t>
        <a:bodyPr/>
        <a:lstStyle/>
        <a:p>
          <a:endParaRPr lang="ru-RU"/>
        </a:p>
      </dgm:t>
    </dgm:pt>
    <dgm:pt modelId="{0C6E9BB5-5EAC-4095-B2DF-37B9FFA1D3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 инновационной деятельности: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процесс взаимодействия дошкольного учреждения и семьи.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C73E7-1473-4553-8288-58C9457A4041}" type="parTrans" cxnId="{4F9CEC5D-3580-4822-8ED9-E518ADE4425B}">
      <dgm:prSet/>
      <dgm:spPr/>
      <dgm:t>
        <a:bodyPr/>
        <a:lstStyle/>
        <a:p>
          <a:endParaRPr lang="ru-RU"/>
        </a:p>
      </dgm:t>
    </dgm:pt>
    <dgm:pt modelId="{1671EB00-50F9-4856-98FE-9F245F5792BD}" type="sibTrans" cxnId="{4F9CEC5D-3580-4822-8ED9-E518ADE4425B}">
      <dgm:prSet/>
      <dgm:spPr/>
      <dgm:t>
        <a:bodyPr/>
        <a:lstStyle/>
        <a:p>
          <a:endParaRPr lang="ru-RU"/>
        </a:p>
      </dgm:t>
    </dgm:pt>
    <dgm:pt modelId="{A5DE21E2-4D7A-46A1-A56B-B584993B193C}" type="pres">
      <dgm:prSet presAssocID="{083BFE0D-E403-4E65-A7EC-C3C6C4D1D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C360A-BBB6-4D55-9857-BC43B0BF3AD7}" type="pres">
      <dgm:prSet presAssocID="{0C6E9BB5-5EAC-4095-B2DF-37B9FFA1D354}" presName="parentLin" presStyleCnt="0"/>
      <dgm:spPr/>
      <dgm:t>
        <a:bodyPr/>
        <a:lstStyle/>
        <a:p>
          <a:endParaRPr lang="ru-RU"/>
        </a:p>
      </dgm:t>
    </dgm:pt>
    <dgm:pt modelId="{311EB1F9-3566-4034-A7BA-B5A8165D344C}" type="pres">
      <dgm:prSet presAssocID="{0C6E9BB5-5EAC-4095-B2DF-37B9FFA1D35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85DEC41-D82C-49C5-8C35-F4FB0F99F9B0}" type="pres">
      <dgm:prSet presAssocID="{0C6E9BB5-5EAC-4095-B2DF-37B9FFA1D354}" presName="parentText" presStyleLbl="node1" presStyleIdx="0" presStyleCnt="2" custScaleX="168144" custScaleY="117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7DD80-4F08-4106-9BCE-C1B1F2E18DF4}" type="pres">
      <dgm:prSet presAssocID="{0C6E9BB5-5EAC-4095-B2DF-37B9FFA1D354}" presName="negativeSpace" presStyleCnt="0"/>
      <dgm:spPr/>
      <dgm:t>
        <a:bodyPr/>
        <a:lstStyle/>
        <a:p>
          <a:endParaRPr lang="ru-RU"/>
        </a:p>
      </dgm:t>
    </dgm:pt>
    <dgm:pt modelId="{6AB546DF-1ADB-4079-8B73-BB666B4D9B42}" type="pres">
      <dgm:prSet presAssocID="{0C6E9BB5-5EAC-4095-B2DF-37B9FFA1D354}" presName="childText" presStyleLbl="conFgAcc1" presStyleIdx="0" presStyleCnt="2" custScaleY="51218" custLinFactNeighborY="50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9D414-1713-4E6F-8CA1-94E9DD22C286}" type="pres">
      <dgm:prSet presAssocID="{1671EB00-50F9-4856-98FE-9F245F5792BD}" presName="spaceBetweenRectangles" presStyleCnt="0"/>
      <dgm:spPr/>
      <dgm:t>
        <a:bodyPr/>
        <a:lstStyle/>
        <a:p>
          <a:endParaRPr lang="ru-RU"/>
        </a:p>
      </dgm:t>
    </dgm:pt>
    <dgm:pt modelId="{A1A6334C-624B-4B84-BEC7-01E5520F9B51}" type="pres">
      <dgm:prSet presAssocID="{1B55AF0B-E358-4376-92FA-D210E817A377}" presName="parentLin" presStyleCnt="0"/>
      <dgm:spPr/>
      <dgm:t>
        <a:bodyPr/>
        <a:lstStyle/>
        <a:p>
          <a:endParaRPr lang="ru-RU"/>
        </a:p>
      </dgm:t>
    </dgm:pt>
    <dgm:pt modelId="{F43D2835-E77C-4C1F-9F14-DB3434F048A1}" type="pres">
      <dgm:prSet presAssocID="{1B55AF0B-E358-4376-92FA-D210E817A37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D23AF22-8075-4E1F-BCE3-0B24C0E0F6F9}" type="pres">
      <dgm:prSet presAssocID="{1B55AF0B-E358-4376-92FA-D210E817A377}" presName="parentText" presStyleLbl="node1" presStyleIdx="1" presStyleCnt="2" custScaleX="157806" custScaleY="91247" custLinFactNeighborX="-9987" custLinFactNeighborY="-4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76426-E1C4-4E0F-80F3-0A903D62B514}" type="pres">
      <dgm:prSet presAssocID="{1B55AF0B-E358-4376-92FA-D210E817A377}" presName="negativeSpace" presStyleCnt="0"/>
      <dgm:spPr/>
      <dgm:t>
        <a:bodyPr/>
        <a:lstStyle/>
        <a:p>
          <a:endParaRPr lang="ru-RU"/>
        </a:p>
      </dgm:t>
    </dgm:pt>
    <dgm:pt modelId="{080A7109-0F37-409A-89C5-5DADC0FBE71C}" type="pres">
      <dgm:prSet presAssocID="{1B55AF0B-E358-4376-92FA-D210E817A37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AF4C5-A48A-4F26-99F8-5743E070CC32}" type="presOf" srcId="{1B55AF0B-E358-4376-92FA-D210E817A377}" destId="{1D23AF22-8075-4E1F-BCE3-0B24C0E0F6F9}" srcOrd="1" destOrd="0" presId="urn:microsoft.com/office/officeart/2005/8/layout/list1"/>
    <dgm:cxn modelId="{222B443B-9BE3-437E-8B28-3002EA3ADB8D}" srcId="{083BFE0D-E403-4E65-A7EC-C3C6C4D1D66C}" destId="{1B55AF0B-E358-4376-92FA-D210E817A377}" srcOrd="1" destOrd="0" parTransId="{03B8A703-0D94-4158-A7EE-C6098522CF6B}" sibTransId="{5F96775A-8713-42A1-B8B4-A1341DAA4AEB}"/>
    <dgm:cxn modelId="{4F9CEC5D-3580-4822-8ED9-E518ADE4425B}" srcId="{083BFE0D-E403-4E65-A7EC-C3C6C4D1D66C}" destId="{0C6E9BB5-5EAC-4095-B2DF-37B9FFA1D354}" srcOrd="0" destOrd="0" parTransId="{E0CC73E7-1473-4553-8288-58C9457A4041}" sibTransId="{1671EB00-50F9-4856-98FE-9F245F5792BD}"/>
    <dgm:cxn modelId="{879F7092-80A0-47B5-B8C7-C6BD489CF4B4}" type="presOf" srcId="{1B55AF0B-E358-4376-92FA-D210E817A377}" destId="{F43D2835-E77C-4C1F-9F14-DB3434F048A1}" srcOrd="0" destOrd="0" presId="urn:microsoft.com/office/officeart/2005/8/layout/list1"/>
    <dgm:cxn modelId="{30B64ED2-6452-4F94-8755-703227D16607}" type="presOf" srcId="{083BFE0D-E403-4E65-A7EC-C3C6C4D1D66C}" destId="{A5DE21E2-4D7A-46A1-A56B-B584993B193C}" srcOrd="0" destOrd="0" presId="urn:microsoft.com/office/officeart/2005/8/layout/list1"/>
    <dgm:cxn modelId="{CA1CAB97-F65E-4833-BB74-63C67B0D9E1E}" type="presOf" srcId="{0C6E9BB5-5EAC-4095-B2DF-37B9FFA1D354}" destId="{985DEC41-D82C-49C5-8C35-F4FB0F99F9B0}" srcOrd="1" destOrd="0" presId="urn:microsoft.com/office/officeart/2005/8/layout/list1"/>
    <dgm:cxn modelId="{BDF1FF3A-853F-4FF2-A4CA-5FE25E77259B}" type="presOf" srcId="{0C6E9BB5-5EAC-4095-B2DF-37B9FFA1D354}" destId="{311EB1F9-3566-4034-A7BA-B5A8165D344C}" srcOrd="0" destOrd="0" presId="urn:microsoft.com/office/officeart/2005/8/layout/list1"/>
    <dgm:cxn modelId="{E2283424-1CE0-44AC-9788-027BE503411E}" type="presParOf" srcId="{A5DE21E2-4D7A-46A1-A56B-B584993B193C}" destId="{835C360A-BBB6-4D55-9857-BC43B0BF3AD7}" srcOrd="0" destOrd="0" presId="urn:microsoft.com/office/officeart/2005/8/layout/list1"/>
    <dgm:cxn modelId="{933F2CDB-EAC0-4015-AE21-DC26D35147B5}" type="presParOf" srcId="{835C360A-BBB6-4D55-9857-BC43B0BF3AD7}" destId="{311EB1F9-3566-4034-A7BA-B5A8165D344C}" srcOrd="0" destOrd="0" presId="urn:microsoft.com/office/officeart/2005/8/layout/list1"/>
    <dgm:cxn modelId="{AE41D478-74D8-4833-A4A1-8908175CB1B7}" type="presParOf" srcId="{835C360A-BBB6-4D55-9857-BC43B0BF3AD7}" destId="{985DEC41-D82C-49C5-8C35-F4FB0F99F9B0}" srcOrd="1" destOrd="0" presId="urn:microsoft.com/office/officeart/2005/8/layout/list1"/>
    <dgm:cxn modelId="{F0389E51-A940-4B85-A069-51BC8A5373AC}" type="presParOf" srcId="{A5DE21E2-4D7A-46A1-A56B-B584993B193C}" destId="{FD67DD80-4F08-4106-9BCE-C1B1F2E18DF4}" srcOrd="1" destOrd="0" presId="urn:microsoft.com/office/officeart/2005/8/layout/list1"/>
    <dgm:cxn modelId="{EA307CE9-0CF2-4523-923C-F32211309F75}" type="presParOf" srcId="{A5DE21E2-4D7A-46A1-A56B-B584993B193C}" destId="{6AB546DF-1ADB-4079-8B73-BB666B4D9B42}" srcOrd="2" destOrd="0" presId="urn:microsoft.com/office/officeart/2005/8/layout/list1"/>
    <dgm:cxn modelId="{5F3E5334-BD16-42A8-8DC8-F8047F0F9F92}" type="presParOf" srcId="{A5DE21E2-4D7A-46A1-A56B-B584993B193C}" destId="{1DA9D414-1713-4E6F-8CA1-94E9DD22C286}" srcOrd="3" destOrd="0" presId="urn:microsoft.com/office/officeart/2005/8/layout/list1"/>
    <dgm:cxn modelId="{7CD804BD-D772-40C5-97EF-B271ADED9E39}" type="presParOf" srcId="{A5DE21E2-4D7A-46A1-A56B-B584993B193C}" destId="{A1A6334C-624B-4B84-BEC7-01E5520F9B51}" srcOrd="4" destOrd="0" presId="urn:microsoft.com/office/officeart/2005/8/layout/list1"/>
    <dgm:cxn modelId="{44C31DF2-1F61-4A07-BE7B-9A2D382569EC}" type="presParOf" srcId="{A1A6334C-624B-4B84-BEC7-01E5520F9B51}" destId="{F43D2835-E77C-4C1F-9F14-DB3434F048A1}" srcOrd="0" destOrd="0" presId="urn:microsoft.com/office/officeart/2005/8/layout/list1"/>
    <dgm:cxn modelId="{F6DA46AA-1784-43AD-83CB-3F8D329361D4}" type="presParOf" srcId="{A1A6334C-624B-4B84-BEC7-01E5520F9B51}" destId="{1D23AF22-8075-4E1F-BCE3-0B24C0E0F6F9}" srcOrd="1" destOrd="0" presId="urn:microsoft.com/office/officeart/2005/8/layout/list1"/>
    <dgm:cxn modelId="{9860AC62-1F0F-4664-B56D-D640C7470C60}" type="presParOf" srcId="{A5DE21E2-4D7A-46A1-A56B-B584993B193C}" destId="{6F476426-E1C4-4E0F-80F3-0A903D62B514}" srcOrd="5" destOrd="0" presId="urn:microsoft.com/office/officeart/2005/8/layout/list1"/>
    <dgm:cxn modelId="{58BBD53C-9152-466B-B27E-CC138230FEA3}" type="presParOf" srcId="{A5DE21E2-4D7A-46A1-A56B-B584993B193C}" destId="{080A7109-0F37-409A-89C5-5DADC0FBE7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53A3B-8043-4D79-93AB-4A30CC03F1B3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</dgm:pt>
    <dgm:pt modelId="{FD74FFBD-DF2E-49FD-8A80-69EC891F4651}">
      <dgm:prSet custT="1"/>
      <dgm:spPr/>
      <dgm:t>
        <a:bodyPr/>
        <a:lstStyle/>
        <a:p>
          <a:pPr algn="just"/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поиск новых форм и методов включения в образовательное пространство ДОУ родителей, реализация практических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мерпоиск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новых форм и методов включения в образовательное пространство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оприятий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, которые связаны с включением родителей в единый воспитательный процесс ДОУ;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FB3F0C79-7850-4512-8B6C-AA7BFC0471EA}" type="parTrans" cxnId="{7F6C8199-9A9A-4F20-BA0C-6EAE0C44A29B}">
      <dgm:prSet/>
      <dgm:spPr/>
      <dgm:t>
        <a:bodyPr/>
        <a:lstStyle/>
        <a:p>
          <a:endParaRPr lang="ru-RU"/>
        </a:p>
      </dgm:t>
    </dgm:pt>
    <dgm:pt modelId="{7DD23235-C056-4EC1-A0DD-80A8807945F4}" type="sibTrans" cxnId="{7F6C8199-9A9A-4F20-BA0C-6EAE0C44A29B}">
      <dgm:prSet/>
      <dgm:spPr/>
      <dgm:t>
        <a:bodyPr/>
        <a:lstStyle/>
        <a:p>
          <a:endParaRPr lang="ru-RU"/>
        </a:p>
      </dgm:t>
    </dgm:pt>
    <dgm:pt modelId="{C6F3118F-5BBD-43AD-A8BC-B54149886B4D}">
      <dgm:prSet custT="1"/>
      <dgm:spPr/>
      <dgm:t>
        <a:bodyPr/>
        <a:lstStyle/>
        <a:p>
          <a:pPr algn="just"/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- оценка эффективности апробированных форм работы включения в образовательное пространство ДОУ родителей;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AA4E592F-A5D7-49F8-985C-F12F664E6A09}" type="parTrans" cxnId="{A42D915E-DB62-448E-ACA5-CB56B92976FA}">
      <dgm:prSet/>
      <dgm:spPr/>
      <dgm:t>
        <a:bodyPr/>
        <a:lstStyle/>
        <a:p>
          <a:endParaRPr lang="ru-RU"/>
        </a:p>
      </dgm:t>
    </dgm:pt>
    <dgm:pt modelId="{6B42BFFF-F56E-4E72-BEF2-6EA13CDD5408}" type="sibTrans" cxnId="{A42D915E-DB62-448E-ACA5-CB56B92976FA}">
      <dgm:prSet/>
      <dgm:spPr/>
      <dgm:t>
        <a:bodyPr/>
        <a:lstStyle/>
        <a:p>
          <a:endParaRPr lang="ru-RU"/>
        </a:p>
      </dgm:t>
    </dgm:pt>
    <dgm:pt modelId="{E7247E35-7DA9-4F3E-B3CF-E6BE3368B95F}">
      <dgm:prSet custT="1"/>
      <dgm:spPr/>
      <dgm:t>
        <a:bodyPr/>
        <a:lstStyle/>
        <a:p>
          <a:pPr algn="just"/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- внедрение в работу  «Школы активного родителя»;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27CA6ECC-906B-44F4-8CB4-A7A7C69FCD25}" type="parTrans" cxnId="{8D3F2610-25E6-4A6D-A9CE-1022987FE0F4}">
      <dgm:prSet/>
      <dgm:spPr/>
      <dgm:t>
        <a:bodyPr/>
        <a:lstStyle/>
        <a:p>
          <a:endParaRPr lang="ru-RU"/>
        </a:p>
      </dgm:t>
    </dgm:pt>
    <dgm:pt modelId="{24280B21-C35D-4954-82F7-26D76563A204}" type="sibTrans" cxnId="{8D3F2610-25E6-4A6D-A9CE-1022987FE0F4}">
      <dgm:prSet/>
      <dgm:spPr/>
      <dgm:t>
        <a:bodyPr/>
        <a:lstStyle/>
        <a:p>
          <a:endParaRPr lang="ru-RU"/>
        </a:p>
      </dgm:t>
    </dgm:pt>
    <dgm:pt modelId="{E2B97414-9AE4-4057-8C5C-A37395BA7B4A}" type="pres">
      <dgm:prSet presAssocID="{D7B53A3B-8043-4D79-93AB-4A30CC03F1B3}" presName="linearFlow" presStyleCnt="0">
        <dgm:presLayoutVars>
          <dgm:dir/>
          <dgm:resizeHandles val="exact"/>
        </dgm:presLayoutVars>
      </dgm:prSet>
      <dgm:spPr/>
    </dgm:pt>
    <dgm:pt modelId="{CFC06A17-DF70-4324-A3D5-5AEC065A826F}" type="pres">
      <dgm:prSet presAssocID="{E7247E35-7DA9-4F3E-B3CF-E6BE3368B95F}" presName="composite" presStyleCnt="0"/>
      <dgm:spPr/>
    </dgm:pt>
    <dgm:pt modelId="{2B45E996-D868-4B27-ADD3-2528F6BD281C}" type="pres">
      <dgm:prSet presAssocID="{E7247E35-7DA9-4F3E-B3CF-E6BE3368B95F}" presName="imgShp" presStyleLbl="fgImgPlace1" presStyleIdx="0" presStyleCnt="3" custLinFactNeighborX="-56943" custLinFactNeighborY="378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734615-7ED7-48EA-8325-766926D1139A}" type="pres">
      <dgm:prSet presAssocID="{E7247E35-7DA9-4F3E-B3CF-E6BE3368B95F}" presName="txShp" presStyleLbl="node1" presStyleIdx="0" presStyleCnt="3" custScaleX="115703" custLinFactY="100000" custLinFactNeighborX="10343" custLinFactNeighborY="17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3385C-F158-4FA8-9959-963B055B5E1D}" type="pres">
      <dgm:prSet presAssocID="{24280B21-C35D-4954-82F7-26D76563A204}" presName="spacing" presStyleCnt="0"/>
      <dgm:spPr/>
    </dgm:pt>
    <dgm:pt modelId="{40417108-1C87-4CE5-9E07-1203C4B7E660}" type="pres">
      <dgm:prSet presAssocID="{FD74FFBD-DF2E-49FD-8A80-69EC891F4651}" presName="composite" presStyleCnt="0"/>
      <dgm:spPr/>
    </dgm:pt>
    <dgm:pt modelId="{E3E4F3D3-4C1D-460D-9DBC-014322D0DB2D}" type="pres">
      <dgm:prSet presAssocID="{FD74FFBD-DF2E-49FD-8A80-69EC891F4651}" presName="imgShp" presStyleLbl="fgImgPlace1" presStyleIdx="1" presStyleCnt="3" custLinFactNeighborX="-45650" custLinFactNeighborY="13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ED73B1-93BF-445E-9674-684AB73C811D}" type="pres">
      <dgm:prSet presAssocID="{FD74FFBD-DF2E-49FD-8A80-69EC891F4651}" presName="txShp" presStyleLbl="node1" presStyleIdx="1" presStyleCnt="3" custScaleX="115786" custScaleY="132559" custLinFactY="-26661" custLinFactNeighborX="116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B8CEC-0DB4-4BFA-B9F0-50E35CEF76F3}" type="pres">
      <dgm:prSet presAssocID="{7DD23235-C056-4EC1-A0DD-80A8807945F4}" presName="spacing" presStyleCnt="0"/>
      <dgm:spPr/>
    </dgm:pt>
    <dgm:pt modelId="{F1888E82-E044-48CD-8BBB-AD30259358F8}" type="pres">
      <dgm:prSet presAssocID="{C6F3118F-5BBD-43AD-A8BC-B54149886B4D}" presName="composite" presStyleCnt="0"/>
      <dgm:spPr/>
    </dgm:pt>
    <dgm:pt modelId="{4737AE59-594F-474C-B63B-3919FBC4E0A4}" type="pres">
      <dgm:prSet presAssocID="{C6F3118F-5BBD-43AD-A8BC-B54149886B4D}" presName="imgShp" presStyleLbl="fgImgPlace1" presStyleIdx="2" presStyleCnt="3" custLinFactNeighborX="-45650" custLinFactNeighborY="-147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6474D7-0F06-45EA-BA04-E8160429F2CA}" type="pres">
      <dgm:prSet presAssocID="{C6F3118F-5BBD-43AD-A8BC-B54149886B4D}" presName="txShp" presStyleLbl="node1" presStyleIdx="2" presStyleCnt="3" custScaleX="115786" custLinFactY="-49578" custLinFactNeighborX="120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C1671-AB21-44C8-94F6-D17A0FDF9D8A}" type="presOf" srcId="{D7B53A3B-8043-4D79-93AB-4A30CC03F1B3}" destId="{E2B97414-9AE4-4057-8C5C-A37395BA7B4A}" srcOrd="0" destOrd="0" presId="urn:microsoft.com/office/officeart/2005/8/layout/vList3"/>
    <dgm:cxn modelId="{A42D915E-DB62-448E-ACA5-CB56B92976FA}" srcId="{D7B53A3B-8043-4D79-93AB-4A30CC03F1B3}" destId="{C6F3118F-5BBD-43AD-A8BC-B54149886B4D}" srcOrd="2" destOrd="0" parTransId="{AA4E592F-A5D7-49F8-985C-F12F664E6A09}" sibTransId="{6B42BFFF-F56E-4E72-BEF2-6EA13CDD5408}"/>
    <dgm:cxn modelId="{F5DD8059-5A3F-48CC-B8AF-F59518E4870E}" type="presOf" srcId="{FD74FFBD-DF2E-49FD-8A80-69EC891F4651}" destId="{21ED73B1-93BF-445E-9674-684AB73C811D}" srcOrd="0" destOrd="0" presId="urn:microsoft.com/office/officeart/2005/8/layout/vList3"/>
    <dgm:cxn modelId="{BACB7B9E-2515-4C5E-BBBB-0DE77837AEDD}" type="presOf" srcId="{E7247E35-7DA9-4F3E-B3CF-E6BE3368B95F}" destId="{9E734615-7ED7-48EA-8325-766926D1139A}" srcOrd="0" destOrd="0" presId="urn:microsoft.com/office/officeart/2005/8/layout/vList3"/>
    <dgm:cxn modelId="{8D3F2610-25E6-4A6D-A9CE-1022987FE0F4}" srcId="{D7B53A3B-8043-4D79-93AB-4A30CC03F1B3}" destId="{E7247E35-7DA9-4F3E-B3CF-E6BE3368B95F}" srcOrd="0" destOrd="0" parTransId="{27CA6ECC-906B-44F4-8CB4-A7A7C69FCD25}" sibTransId="{24280B21-C35D-4954-82F7-26D76563A204}"/>
    <dgm:cxn modelId="{7F6C8199-9A9A-4F20-BA0C-6EAE0C44A29B}" srcId="{D7B53A3B-8043-4D79-93AB-4A30CC03F1B3}" destId="{FD74FFBD-DF2E-49FD-8A80-69EC891F4651}" srcOrd="1" destOrd="0" parTransId="{FB3F0C79-7850-4512-8B6C-AA7BFC0471EA}" sibTransId="{7DD23235-C056-4EC1-A0DD-80A8807945F4}"/>
    <dgm:cxn modelId="{F4039588-77D5-4DA6-A8D7-4531FA35C2DA}" type="presOf" srcId="{C6F3118F-5BBD-43AD-A8BC-B54149886B4D}" destId="{AB6474D7-0F06-45EA-BA04-E8160429F2CA}" srcOrd="0" destOrd="0" presId="urn:microsoft.com/office/officeart/2005/8/layout/vList3"/>
    <dgm:cxn modelId="{CE8F0EF6-A081-4443-A6CD-6D9A3D3DF02A}" type="presParOf" srcId="{E2B97414-9AE4-4057-8C5C-A37395BA7B4A}" destId="{CFC06A17-DF70-4324-A3D5-5AEC065A826F}" srcOrd="0" destOrd="0" presId="urn:microsoft.com/office/officeart/2005/8/layout/vList3"/>
    <dgm:cxn modelId="{59FB3EDB-1ED4-4614-9D1F-D6AF209562B0}" type="presParOf" srcId="{CFC06A17-DF70-4324-A3D5-5AEC065A826F}" destId="{2B45E996-D868-4B27-ADD3-2528F6BD281C}" srcOrd="0" destOrd="0" presId="urn:microsoft.com/office/officeart/2005/8/layout/vList3"/>
    <dgm:cxn modelId="{2C705F28-E429-48F2-866B-3122CFFAF87D}" type="presParOf" srcId="{CFC06A17-DF70-4324-A3D5-5AEC065A826F}" destId="{9E734615-7ED7-48EA-8325-766926D1139A}" srcOrd="1" destOrd="0" presId="urn:microsoft.com/office/officeart/2005/8/layout/vList3"/>
    <dgm:cxn modelId="{21BD348A-5EE5-4959-9895-62492B2C7EA4}" type="presParOf" srcId="{E2B97414-9AE4-4057-8C5C-A37395BA7B4A}" destId="{96B3385C-F158-4FA8-9959-963B055B5E1D}" srcOrd="1" destOrd="0" presId="urn:microsoft.com/office/officeart/2005/8/layout/vList3"/>
    <dgm:cxn modelId="{986497FB-9A63-4027-A503-33B24F8BEADE}" type="presParOf" srcId="{E2B97414-9AE4-4057-8C5C-A37395BA7B4A}" destId="{40417108-1C87-4CE5-9E07-1203C4B7E660}" srcOrd="2" destOrd="0" presId="urn:microsoft.com/office/officeart/2005/8/layout/vList3"/>
    <dgm:cxn modelId="{22A52366-B215-4870-B68F-282E2E253EBB}" type="presParOf" srcId="{40417108-1C87-4CE5-9E07-1203C4B7E660}" destId="{E3E4F3D3-4C1D-460D-9DBC-014322D0DB2D}" srcOrd="0" destOrd="0" presId="urn:microsoft.com/office/officeart/2005/8/layout/vList3"/>
    <dgm:cxn modelId="{AA4DBC9F-A61E-4360-8E86-0F786D99C933}" type="presParOf" srcId="{40417108-1C87-4CE5-9E07-1203C4B7E660}" destId="{21ED73B1-93BF-445E-9674-684AB73C811D}" srcOrd="1" destOrd="0" presId="urn:microsoft.com/office/officeart/2005/8/layout/vList3"/>
    <dgm:cxn modelId="{DEBF2FDC-7866-4965-8FFD-54972E23EB0C}" type="presParOf" srcId="{E2B97414-9AE4-4057-8C5C-A37395BA7B4A}" destId="{C32B8CEC-0DB4-4BFA-B9F0-50E35CEF76F3}" srcOrd="3" destOrd="0" presId="urn:microsoft.com/office/officeart/2005/8/layout/vList3"/>
    <dgm:cxn modelId="{EAF1ACA1-F578-40B8-8F8B-ACCEB3D37671}" type="presParOf" srcId="{E2B97414-9AE4-4057-8C5C-A37395BA7B4A}" destId="{F1888E82-E044-48CD-8BBB-AD30259358F8}" srcOrd="4" destOrd="0" presId="urn:microsoft.com/office/officeart/2005/8/layout/vList3"/>
    <dgm:cxn modelId="{C18221D9-6F4B-4CAB-97BB-C879BA9DB836}" type="presParOf" srcId="{F1888E82-E044-48CD-8BBB-AD30259358F8}" destId="{4737AE59-594F-474C-B63B-3919FBC4E0A4}" srcOrd="0" destOrd="0" presId="urn:microsoft.com/office/officeart/2005/8/layout/vList3"/>
    <dgm:cxn modelId="{297DFE1C-C529-46DC-8CC7-C50829F62B10}" type="presParOf" srcId="{F1888E82-E044-48CD-8BBB-AD30259358F8}" destId="{AB6474D7-0F06-45EA-BA04-E8160429F2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316DF-CD28-477E-8C02-A6FB2400DC28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798985-6B0C-4AA7-9043-644E8755356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 внедрение новых форм работы с родителями.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E29FB9F-9406-4801-9105-0025B0E623AC}" type="parTrans" cxnId="{AC28541C-7000-453F-B4E6-36986A18905D}">
      <dgm:prSet/>
      <dgm:spPr/>
      <dgm:t>
        <a:bodyPr/>
        <a:lstStyle/>
        <a:p>
          <a:endParaRPr lang="ru-RU"/>
        </a:p>
      </dgm:t>
    </dgm:pt>
    <dgm:pt modelId="{432A48D4-0BAD-4098-B05E-2D602079148D}" type="sibTrans" cxnId="{AC28541C-7000-453F-B4E6-36986A18905D}">
      <dgm:prSet/>
      <dgm:spPr/>
      <dgm:t>
        <a:bodyPr/>
        <a:lstStyle/>
        <a:p>
          <a:endParaRPr lang="ru-RU"/>
        </a:p>
      </dgm:t>
    </dgm:pt>
    <dgm:pt modelId="{5F542C9C-74BD-4E2E-AA89-474D89C5C600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планирование работы путем распределение мероприятий по направлениям с охватом всех образовательных областей в соответствии с ФГОС.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4A5305B-2C1A-435C-956D-482531C7BE5B}" type="parTrans" cxnId="{272EB992-B471-4CC2-B901-32FFC1D194BB}">
      <dgm:prSet/>
      <dgm:spPr/>
      <dgm:t>
        <a:bodyPr/>
        <a:lstStyle/>
        <a:p>
          <a:endParaRPr lang="ru-RU"/>
        </a:p>
      </dgm:t>
    </dgm:pt>
    <dgm:pt modelId="{A9B85752-3F6C-416D-8755-1A30970AD6F4}" type="sibTrans" cxnId="{272EB992-B471-4CC2-B901-32FFC1D194BB}">
      <dgm:prSet/>
      <dgm:spPr/>
      <dgm:t>
        <a:bodyPr/>
        <a:lstStyle/>
        <a:p>
          <a:endParaRPr lang="ru-RU"/>
        </a:p>
      </dgm:t>
    </dgm:pt>
    <dgm:pt modelId="{C91C4807-2585-49BA-9527-C283F8ACB9C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  взаимодействие с родителями строится на личностно-ориентированном подходе, т.е. с учетом свободы выбора родителями форм и мероприятий</a:t>
          </a:r>
          <a:r>
            <a:rPr lang="ru-RU" sz="2300" dirty="0" smtClean="0"/>
            <a:t>.</a:t>
          </a:r>
          <a:endParaRPr lang="ru-RU" sz="2300" dirty="0"/>
        </a:p>
      </dgm:t>
    </dgm:pt>
    <dgm:pt modelId="{A95D5872-C0EB-45E6-8A3D-094E714DEB5B}" type="parTrans" cxnId="{6F3B5CF3-7399-483E-84EE-9ADEBA20B997}">
      <dgm:prSet/>
      <dgm:spPr/>
      <dgm:t>
        <a:bodyPr/>
        <a:lstStyle/>
        <a:p>
          <a:endParaRPr lang="ru-RU"/>
        </a:p>
      </dgm:t>
    </dgm:pt>
    <dgm:pt modelId="{2A4472A7-18A1-42CE-A724-A78EDFDC2E38}" type="sibTrans" cxnId="{6F3B5CF3-7399-483E-84EE-9ADEBA20B997}">
      <dgm:prSet/>
      <dgm:spPr/>
      <dgm:t>
        <a:bodyPr/>
        <a:lstStyle/>
        <a:p>
          <a:endParaRPr lang="ru-RU"/>
        </a:p>
      </dgm:t>
    </dgm:pt>
    <dgm:pt modelId="{02A3A284-256D-4BEE-B6FF-C77C13E38A90}" type="pres">
      <dgm:prSet presAssocID="{2A9316DF-CD28-477E-8C02-A6FB2400DC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B4A7A-6380-4F0B-B0FD-6678076353B9}" type="pres">
      <dgm:prSet presAssocID="{5F542C9C-74BD-4E2E-AA89-474D89C5C600}" presName="comp" presStyleCnt="0"/>
      <dgm:spPr/>
    </dgm:pt>
    <dgm:pt modelId="{0FACE8B5-3D97-4506-A7A4-436BC7FA6C83}" type="pres">
      <dgm:prSet presAssocID="{5F542C9C-74BD-4E2E-AA89-474D89C5C600}" presName="box" presStyleLbl="node1" presStyleIdx="0" presStyleCnt="3" custLinFactNeighborX="126" custLinFactNeighborY="-23434"/>
      <dgm:spPr/>
      <dgm:t>
        <a:bodyPr/>
        <a:lstStyle/>
        <a:p>
          <a:endParaRPr lang="ru-RU"/>
        </a:p>
      </dgm:t>
    </dgm:pt>
    <dgm:pt modelId="{8D6DC6EC-BF2C-46F8-9B0A-236B8A302B83}" type="pres">
      <dgm:prSet presAssocID="{5F542C9C-74BD-4E2E-AA89-474D89C5C600}" presName="img" presStyleLbl="fgImgPlace1" presStyleIdx="0" presStyleCnt="3" custScaleX="67818" custScaleY="582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D22873-222B-4102-95E0-D8E44DA80CBF}" type="pres">
      <dgm:prSet presAssocID="{5F542C9C-74BD-4E2E-AA89-474D89C5C6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AA65-CD1A-4473-B2CB-6968B77E01AC}" type="pres">
      <dgm:prSet presAssocID="{A9B85752-3F6C-416D-8755-1A30970AD6F4}" presName="spacer" presStyleCnt="0"/>
      <dgm:spPr/>
    </dgm:pt>
    <dgm:pt modelId="{44EDA16A-C2CE-4F7C-A852-07E54511E255}" type="pres">
      <dgm:prSet presAssocID="{C91C4807-2585-49BA-9527-C283F8ACB9C5}" presName="comp" presStyleCnt="0"/>
      <dgm:spPr/>
    </dgm:pt>
    <dgm:pt modelId="{8789C67E-EC20-4953-9B2B-4356E7FF1B27}" type="pres">
      <dgm:prSet presAssocID="{C91C4807-2585-49BA-9527-C283F8ACB9C5}" presName="box" presStyleLbl="node1" presStyleIdx="1" presStyleCnt="3"/>
      <dgm:spPr/>
      <dgm:t>
        <a:bodyPr/>
        <a:lstStyle/>
        <a:p>
          <a:endParaRPr lang="ru-RU"/>
        </a:p>
      </dgm:t>
    </dgm:pt>
    <dgm:pt modelId="{85A42B93-453E-44E5-90D7-4B17941DBBFC}" type="pres">
      <dgm:prSet presAssocID="{C91C4807-2585-49BA-9527-C283F8ACB9C5}" presName="img" presStyleLbl="fgImgPlace1" presStyleIdx="1" presStyleCnt="3" custScaleX="67818" custScaleY="759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0C595E-8504-498E-A5A4-BB622140E8FF}" type="pres">
      <dgm:prSet presAssocID="{C91C4807-2585-49BA-9527-C283F8ACB9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E258C-2186-488F-A055-6E6683313F74}" type="pres">
      <dgm:prSet presAssocID="{2A4472A7-18A1-42CE-A724-A78EDFDC2E38}" presName="spacer" presStyleCnt="0"/>
      <dgm:spPr/>
    </dgm:pt>
    <dgm:pt modelId="{A7EBB54E-58C4-4839-8FDF-0D5932FA34C9}" type="pres">
      <dgm:prSet presAssocID="{80798985-6B0C-4AA7-9043-644E87553564}" presName="comp" presStyleCnt="0"/>
      <dgm:spPr/>
    </dgm:pt>
    <dgm:pt modelId="{198518C2-AC2F-4440-9128-DB1B0D1E2B9F}" type="pres">
      <dgm:prSet presAssocID="{80798985-6B0C-4AA7-9043-644E87553564}" presName="box" presStyleLbl="node1" presStyleIdx="2" presStyleCnt="3"/>
      <dgm:spPr/>
      <dgm:t>
        <a:bodyPr/>
        <a:lstStyle/>
        <a:p>
          <a:endParaRPr lang="ru-RU"/>
        </a:p>
      </dgm:t>
    </dgm:pt>
    <dgm:pt modelId="{AE5637D2-87D6-40EB-A564-714ACB208FA8}" type="pres">
      <dgm:prSet presAssocID="{80798985-6B0C-4AA7-9043-644E87553564}" presName="img" presStyleLbl="fgImgPlace1" presStyleIdx="2" presStyleCnt="3" custScaleX="76568" custScaleY="810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65F74D-F830-40EA-A52E-0F3781869E4C}" type="pres">
      <dgm:prSet presAssocID="{80798985-6B0C-4AA7-9043-644E8755356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EB992-B471-4CC2-B901-32FFC1D194BB}" srcId="{2A9316DF-CD28-477E-8C02-A6FB2400DC28}" destId="{5F542C9C-74BD-4E2E-AA89-474D89C5C600}" srcOrd="0" destOrd="0" parTransId="{84A5305B-2C1A-435C-956D-482531C7BE5B}" sibTransId="{A9B85752-3F6C-416D-8755-1A30970AD6F4}"/>
    <dgm:cxn modelId="{C63FAF4E-0B9C-479D-A817-62C5FF517257}" type="presOf" srcId="{80798985-6B0C-4AA7-9043-644E87553564}" destId="{7665F74D-F830-40EA-A52E-0F3781869E4C}" srcOrd="1" destOrd="0" presId="urn:microsoft.com/office/officeart/2005/8/layout/vList4"/>
    <dgm:cxn modelId="{3F7705C1-EEC7-40EA-92D8-80B4D2A6B942}" type="presOf" srcId="{C91C4807-2585-49BA-9527-C283F8ACB9C5}" destId="{7B0C595E-8504-498E-A5A4-BB622140E8FF}" srcOrd="1" destOrd="0" presId="urn:microsoft.com/office/officeart/2005/8/layout/vList4"/>
    <dgm:cxn modelId="{AC28541C-7000-453F-B4E6-36986A18905D}" srcId="{2A9316DF-CD28-477E-8C02-A6FB2400DC28}" destId="{80798985-6B0C-4AA7-9043-644E87553564}" srcOrd="2" destOrd="0" parTransId="{BE29FB9F-9406-4801-9105-0025B0E623AC}" sibTransId="{432A48D4-0BAD-4098-B05E-2D602079148D}"/>
    <dgm:cxn modelId="{81F8D5F1-147A-4E64-8BB6-F62A2AE3E1A3}" type="presOf" srcId="{2A9316DF-CD28-477E-8C02-A6FB2400DC28}" destId="{02A3A284-256D-4BEE-B6FF-C77C13E38A90}" srcOrd="0" destOrd="0" presId="urn:microsoft.com/office/officeart/2005/8/layout/vList4"/>
    <dgm:cxn modelId="{F49BC756-6F2F-4F6B-BB18-EE45F474D6F1}" type="presOf" srcId="{5F542C9C-74BD-4E2E-AA89-474D89C5C600}" destId="{4ED22873-222B-4102-95E0-D8E44DA80CBF}" srcOrd="1" destOrd="0" presId="urn:microsoft.com/office/officeart/2005/8/layout/vList4"/>
    <dgm:cxn modelId="{E5F32FC9-A5FB-4136-B5EC-0AFD2D154F34}" type="presOf" srcId="{80798985-6B0C-4AA7-9043-644E87553564}" destId="{198518C2-AC2F-4440-9128-DB1B0D1E2B9F}" srcOrd="0" destOrd="0" presId="urn:microsoft.com/office/officeart/2005/8/layout/vList4"/>
    <dgm:cxn modelId="{03A0B239-F032-496D-9825-978F31A25479}" type="presOf" srcId="{C91C4807-2585-49BA-9527-C283F8ACB9C5}" destId="{8789C67E-EC20-4953-9B2B-4356E7FF1B27}" srcOrd="0" destOrd="0" presId="urn:microsoft.com/office/officeart/2005/8/layout/vList4"/>
    <dgm:cxn modelId="{6F3B5CF3-7399-483E-84EE-9ADEBA20B997}" srcId="{2A9316DF-CD28-477E-8C02-A6FB2400DC28}" destId="{C91C4807-2585-49BA-9527-C283F8ACB9C5}" srcOrd="1" destOrd="0" parTransId="{A95D5872-C0EB-45E6-8A3D-094E714DEB5B}" sibTransId="{2A4472A7-18A1-42CE-A724-A78EDFDC2E38}"/>
    <dgm:cxn modelId="{385405C8-EAB7-418F-BFFC-2286B3BE6B75}" type="presOf" srcId="{5F542C9C-74BD-4E2E-AA89-474D89C5C600}" destId="{0FACE8B5-3D97-4506-A7A4-436BC7FA6C83}" srcOrd="0" destOrd="0" presId="urn:microsoft.com/office/officeart/2005/8/layout/vList4"/>
    <dgm:cxn modelId="{44F7D319-4A56-41E2-96CB-96656B1A9AD2}" type="presParOf" srcId="{02A3A284-256D-4BEE-B6FF-C77C13E38A90}" destId="{5A1B4A7A-6380-4F0B-B0FD-6678076353B9}" srcOrd="0" destOrd="0" presId="urn:microsoft.com/office/officeart/2005/8/layout/vList4"/>
    <dgm:cxn modelId="{B2BDC641-16BA-4E6C-9B9D-F7C470167D12}" type="presParOf" srcId="{5A1B4A7A-6380-4F0B-B0FD-6678076353B9}" destId="{0FACE8B5-3D97-4506-A7A4-436BC7FA6C83}" srcOrd="0" destOrd="0" presId="urn:microsoft.com/office/officeart/2005/8/layout/vList4"/>
    <dgm:cxn modelId="{C0C58E47-C7E3-4F93-A8F8-889D0FD71695}" type="presParOf" srcId="{5A1B4A7A-6380-4F0B-B0FD-6678076353B9}" destId="{8D6DC6EC-BF2C-46F8-9B0A-236B8A302B83}" srcOrd="1" destOrd="0" presId="urn:microsoft.com/office/officeart/2005/8/layout/vList4"/>
    <dgm:cxn modelId="{A8461509-61BF-4C17-BF0D-879231E4DDA1}" type="presParOf" srcId="{5A1B4A7A-6380-4F0B-B0FD-6678076353B9}" destId="{4ED22873-222B-4102-95E0-D8E44DA80CBF}" srcOrd="2" destOrd="0" presId="urn:microsoft.com/office/officeart/2005/8/layout/vList4"/>
    <dgm:cxn modelId="{233916F0-68A5-474D-A366-EAEC57BFB6C4}" type="presParOf" srcId="{02A3A284-256D-4BEE-B6FF-C77C13E38A90}" destId="{7663AA65-CD1A-4473-B2CB-6968B77E01AC}" srcOrd="1" destOrd="0" presId="urn:microsoft.com/office/officeart/2005/8/layout/vList4"/>
    <dgm:cxn modelId="{6C98F27B-E552-48E2-B146-C08C02013B81}" type="presParOf" srcId="{02A3A284-256D-4BEE-B6FF-C77C13E38A90}" destId="{44EDA16A-C2CE-4F7C-A852-07E54511E255}" srcOrd="2" destOrd="0" presId="urn:microsoft.com/office/officeart/2005/8/layout/vList4"/>
    <dgm:cxn modelId="{814096AB-03A8-40A2-ACF8-1D295473B077}" type="presParOf" srcId="{44EDA16A-C2CE-4F7C-A852-07E54511E255}" destId="{8789C67E-EC20-4953-9B2B-4356E7FF1B27}" srcOrd="0" destOrd="0" presId="urn:microsoft.com/office/officeart/2005/8/layout/vList4"/>
    <dgm:cxn modelId="{1D56BE9E-6E09-454E-ABC3-B4378C3FC86B}" type="presParOf" srcId="{44EDA16A-C2CE-4F7C-A852-07E54511E255}" destId="{85A42B93-453E-44E5-90D7-4B17941DBBFC}" srcOrd="1" destOrd="0" presId="urn:microsoft.com/office/officeart/2005/8/layout/vList4"/>
    <dgm:cxn modelId="{60569303-3DA0-4947-ABF8-572B8F840E6A}" type="presParOf" srcId="{44EDA16A-C2CE-4F7C-A852-07E54511E255}" destId="{7B0C595E-8504-498E-A5A4-BB622140E8FF}" srcOrd="2" destOrd="0" presId="urn:microsoft.com/office/officeart/2005/8/layout/vList4"/>
    <dgm:cxn modelId="{CDE30BAD-78F0-434D-AC18-C6D37C7B8B98}" type="presParOf" srcId="{02A3A284-256D-4BEE-B6FF-C77C13E38A90}" destId="{5CFE258C-2186-488F-A055-6E6683313F74}" srcOrd="3" destOrd="0" presId="urn:microsoft.com/office/officeart/2005/8/layout/vList4"/>
    <dgm:cxn modelId="{7072243F-A061-450C-84E3-E47D2CF3B5A8}" type="presParOf" srcId="{02A3A284-256D-4BEE-B6FF-C77C13E38A90}" destId="{A7EBB54E-58C4-4839-8FDF-0D5932FA34C9}" srcOrd="4" destOrd="0" presId="urn:microsoft.com/office/officeart/2005/8/layout/vList4"/>
    <dgm:cxn modelId="{30D101C5-CCAD-40B1-87D7-4234E6F75CC5}" type="presParOf" srcId="{A7EBB54E-58C4-4839-8FDF-0D5932FA34C9}" destId="{198518C2-AC2F-4440-9128-DB1B0D1E2B9F}" srcOrd="0" destOrd="0" presId="urn:microsoft.com/office/officeart/2005/8/layout/vList4"/>
    <dgm:cxn modelId="{B1D8C0C5-BE6D-426E-9F19-D7359EB2AF72}" type="presParOf" srcId="{A7EBB54E-58C4-4839-8FDF-0D5932FA34C9}" destId="{AE5637D2-87D6-40EB-A564-714ACB208FA8}" srcOrd="1" destOrd="0" presId="urn:microsoft.com/office/officeart/2005/8/layout/vList4"/>
    <dgm:cxn modelId="{38FC0217-A98B-4213-A7C4-F9550EC675C3}" type="presParOf" srcId="{A7EBB54E-58C4-4839-8FDF-0D5932FA34C9}" destId="{7665F74D-F830-40EA-A52E-0F3781869E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0B49CF-8DFF-4903-BF1D-4CB6C7FAA407}" type="doc">
      <dgm:prSet loTypeId="urn:microsoft.com/office/officeart/2005/8/layout/radial5" loCatId="cycle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B6B19A09-975D-4F33-B8D2-BC3C1BF4D2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 – дети - родители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0FE698-3176-4DAC-9610-3EA781762187}" type="parTrans" cxnId="{CDC317BD-4B54-4AE1-9CC2-C9CAF39D78DF}">
      <dgm:prSet/>
      <dgm:spPr/>
      <dgm:t>
        <a:bodyPr/>
        <a:lstStyle/>
        <a:p>
          <a:endParaRPr lang="ru-RU"/>
        </a:p>
      </dgm:t>
    </dgm:pt>
    <dgm:pt modelId="{8D1C1991-53E0-4C74-A6EA-469AABAFEC9C}" type="sibTrans" cxnId="{CDC317BD-4B54-4AE1-9CC2-C9CAF39D78DF}">
      <dgm:prSet/>
      <dgm:spPr/>
      <dgm:t>
        <a:bodyPr/>
        <a:lstStyle/>
        <a:p>
          <a:endParaRPr lang="ru-RU"/>
        </a:p>
      </dgm:t>
    </dgm:pt>
    <dgm:pt modelId="{8CBEFB6A-396D-46CA-99A8-FB60F3D1403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Технология «Адвент-календарь»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62B36C0-677F-44A9-B3EA-C5ECAB36EB17}" type="parTrans" cxnId="{1F3BEC88-B703-4BD7-86B3-E47A858D9930}">
      <dgm:prSet/>
      <dgm:spPr/>
      <dgm:t>
        <a:bodyPr/>
        <a:lstStyle/>
        <a:p>
          <a:endParaRPr lang="ru-RU"/>
        </a:p>
      </dgm:t>
    </dgm:pt>
    <dgm:pt modelId="{647E483E-7BFD-46CB-936B-27684321B8A7}" type="sibTrans" cxnId="{1F3BEC88-B703-4BD7-86B3-E47A858D9930}">
      <dgm:prSet/>
      <dgm:spPr/>
      <dgm:t>
        <a:bodyPr/>
        <a:lstStyle/>
        <a:p>
          <a:endParaRPr lang="ru-RU"/>
        </a:p>
      </dgm:t>
    </dgm:pt>
    <dgm:pt modelId="{B8C5BA96-0F65-4121-8CC9-C0139391B86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Технология модульного «погружения» в тему недели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B889A83-4A29-4F68-B8EF-84CEC7E910E5}" type="parTrans" cxnId="{F483D798-21A9-4249-9619-02143329FA9B}">
      <dgm:prSet/>
      <dgm:spPr/>
      <dgm:t>
        <a:bodyPr/>
        <a:lstStyle/>
        <a:p>
          <a:endParaRPr lang="ru-RU"/>
        </a:p>
      </dgm:t>
    </dgm:pt>
    <dgm:pt modelId="{BA0C9066-9381-4BCB-ADD2-D5DB65DE5029}" type="sibTrans" cxnId="{F483D798-21A9-4249-9619-02143329FA9B}">
      <dgm:prSet/>
      <dgm:spPr/>
      <dgm:t>
        <a:bodyPr/>
        <a:lstStyle/>
        <a:p>
          <a:endParaRPr lang="ru-RU"/>
        </a:p>
      </dgm:t>
    </dgm:pt>
    <dgm:pt modelId="{4216C3ED-754D-401C-94CE-B6CB105ACF8F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Онлайн-технологии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Иммерсивные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Zoom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игры-занятия»,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видео-развивашки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от родителей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47393C-9C7B-440C-9A2F-C39521545924}" type="parTrans" cxnId="{0CA84B88-5931-4146-980C-5CA781C74194}">
      <dgm:prSet/>
      <dgm:spPr/>
      <dgm:t>
        <a:bodyPr/>
        <a:lstStyle/>
        <a:p>
          <a:endParaRPr lang="ru-RU"/>
        </a:p>
      </dgm:t>
    </dgm:pt>
    <dgm:pt modelId="{4C7AFB71-5BA2-45BF-850B-E428C7A995A1}" type="sibTrans" cxnId="{0CA84B88-5931-4146-980C-5CA781C74194}">
      <dgm:prSet/>
      <dgm:spPr/>
      <dgm:t>
        <a:bodyPr/>
        <a:lstStyle/>
        <a:p>
          <a:endParaRPr lang="ru-RU"/>
        </a:p>
      </dgm:t>
    </dgm:pt>
    <dgm:pt modelId="{FE88ECFD-31E7-458D-A918-3F8EADFBCC9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«Школа активного родителя»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интенсивы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0B021D-35D2-466B-96AA-8F2F5A62CABA}" type="parTrans" cxnId="{ABA7539B-83D4-4331-900C-109B31C214DA}">
      <dgm:prSet/>
      <dgm:spPr/>
      <dgm:t>
        <a:bodyPr/>
        <a:lstStyle/>
        <a:p>
          <a:endParaRPr lang="ru-RU"/>
        </a:p>
      </dgm:t>
    </dgm:pt>
    <dgm:pt modelId="{A6ACB567-18A6-41A8-A35D-1024ED069691}" type="sibTrans" cxnId="{ABA7539B-83D4-4331-900C-109B31C214DA}">
      <dgm:prSet/>
      <dgm:spPr/>
      <dgm:t>
        <a:bodyPr/>
        <a:lstStyle/>
        <a:p>
          <a:endParaRPr lang="ru-RU"/>
        </a:p>
      </dgm:t>
    </dgm:pt>
    <dgm:pt modelId="{03118D99-D5F0-46EE-A4D7-20C98F85DAA2}">
      <dgm:prSet/>
      <dgm:spPr/>
      <dgm:t>
        <a:bodyPr/>
        <a:lstStyle/>
        <a:p>
          <a:endParaRPr lang="ru-RU"/>
        </a:p>
      </dgm:t>
    </dgm:pt>
    <dgm:pt modelId="{27671FDA-1462-4128-A3D3-A27B32F466C5}" type="parTrans" cxnId="{2FB92AA4-750F-42F0-A72B-275F7516F8B6}">
      <dgm:prSet/>
      <dgm:spPr/>
      <dgm:t>
        <a:bodyPr/>
        <a:lstStyle/>
        <a:p>
          <a:endParaRPr lang="ru-RU"/>
        </a:p>
      </dgm:t>
    </dgm:pt>
    <dgm:pt modelId="{66C0E1AF-45BB-42B3-9CBE-AAC0A493AF59}" type="sibTrans" cxnId="{2FB92AA4-750F-42F0-A72B-275F7516F8B6}">
      <dgm:prSet/>
      <dgm:spPr/>
      <dgm:t>
        <a:bodyPr/>
        <a:lstStyle/>
        <a:p>
          <a:endParaRPr lang="ru-RU"/>
        </a:p>
      </dgm:t>
    </dgm:pt>
    <dgm:pt modelId="{0F1B56B5-DECB-4D5B-A52C-00F0C7AA6409}">
      <dgm:prSet phldrT="[Текст]"/>
      <dgm:spPr/>
      <dgm:t>
        <a:bodyPr/>
        <a:lstStyle/>
        <a:p>
          <a:endParaRPr lang="ru-RU"/>
        </a:p>
      </dgm:t>
    </dgm:pt>
    <dgm:pt modelId="{DDBCAC21-35FA-4FC3-B8AF-FDAAED8D168D}" type="parTrans" cxnId="{6E2B5FCB-C21B-4D88-A3C8-9F0C48872981}">
      <dgm:prSet/>
      <dgm:spPr/>
      <dgm:t>
        <a:bodyPr/>
        <a:lstStyle/>
        <a:p>
          <a:endParaRPr lang="ru-RU"/>
        </a:p>
      </dgm:t>
    </dgm:pt>
    <dgm:pt modelId="{86AE0F70-BAE7-4009-8AF5-A573CF06E1B3}" type="sibTrans" cxnId="{6E2B5FCB-C21B-4D88-A3C8-9F0C48872981}">
      <dgm:prSet/>
      <dgm:spPr/>
      <dgm:t>
        <a:bodyPr/>
        <a:lstStyle/>
        <a:p>
          <a:endParaRPr lang="ru-RU"/>
        </a:p>
      </dgm:t>
    </dgm:pt>
    <dgm:pt modelId="{B48AA64A-E00A-4DA1-B332-9A83FCAECA3C}">
      <dgm:prSet phldrT="[Текст]"/>
      <dgm:spPr/>
      <dgm:t>
        <a:bodyPr/>
        <a:lstStyle/>
        <a:p>
          <a:endParaRPr lang="ru-RU"/>
        </a:p>
      </dgm:t>
    </dgm:pt>
    <dgm:pt modelId="{9DD91DB1-4E85-4B23-917C-AA46AC655C41}" type="parTrans" cxnId="{EECE9BA9-4057-4ADC-A4D1-3AA16075B3CE}">
      <dgm:prSet/>
      <dgm:spPr/>
      <dgm:t>
        <a:bodyPr/>
        <a:lstStyle/>
        <a:p>
          <a:endParaRPr lang="ru-RU"/>
        </a:p>
      </dgm:t>
    </dgm:pt>
    <dgm:pt modelId="{B6EF70A3-7177-4114-B294-A82FB81EB926}" type="sibTrans" cxnId="{EECE9BA9-4057-4ADC-A4D1-3AA16075B3CE}">
      <dgm:prSet/>
      <dgm:spPr/>
      <dgm:t>
        <a:bodyPr/>
        <a:lstStyle/>
        <a:p>
          <a:endParaRPr lang="ru-RU"/>
        </a:p>
      </dgm:t>
    </dgm:pt>
    <dgm:pt modelId="{549FC91A-AB47-4A5C-AE7F-9F3AA6ADB5D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Социально-значимые детско-родительские проекты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78D8F5-04DC-4084-8139-A2C214BF10B0}" type="parTrans" cxnId="{736B45C9-1F12-4FA2-B53F-2CD893C27186}">
      <dgm:prSet/>
      <dgm:spPr/>
      <dgm:t>
        <a:bodyPr/>
        <a:lstStyle/>
        <a:p>
          <a:endParaRPr lang="ru-RU"/>
        </a:p>
      </dgm:t>
    </dgm:pt>
    <dgm:pt modelId="{1935F59E-57A2-42B9-99AF-B3207F56B90F}" type="sibTrans" cxnId="{736B45C9-1F12-4FA2-B53F-2CD893C27186}">
      <dgm:prSet/>
      <dgm:spPr/>
      <dgm:t>
        <a:bodyPr/>
        <a:lstStyle/>
        <a:p>
          <a:endParaRPr lang="ru-RU"/>
        </a:p>
      </dgm:t>
    </dgm:pt>
    <dgm:pt modelId="{7E4E042B-E898-4D13-9412-CF7C4EA79D3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Мастерские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сотворчества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7F8FD0-8581-46DD-81C8-C1EEB1ED9B44}" type="parTrans" cxnId="{A27BD22B-8268-4BFA-847F-60D7B3D1DCD3}">
      <dgm:prSet/>
      <dgm:spPr/>
      <dgm:t>
        <a:bodyPr/>
        <a:lstStyle/>
        <a:p>
          <a:endParaRPr lang="ru-RU"/>
        </a:p>
      </dgm:t>
    </dgm:pt>
    <dgm:pt modelId="{5C08FC17-6BD2-4271-85F5-D6526BE05791}" type="sibTrans" cxnId="{A27BD22B-8268-4BFA-847F-60D7B3D1DCD3}">
      <dgm:prSet/>
      <dgm:spPr/>
      <dgm:t>
        <a:bodyPr/>
        <a:lstStyle/>
        <a:p>
          <a:endParaRPr lang="ru-RU"/>
        </a:p>
      </dgm:t>
    </dgm:pt>
    <dgm:pt modelId="{5DDDAD60-93AC-46D9-BAB7-8F2FE46496DD}" type="pres">
      <dgm:prSet presAssocID="{E40B49CF-8DFF-4903-BF1D-4CB6C7FAA4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4BF30-FBF2-462E-BBCE-B85D920CA883}" type="pres">
      <dgm:prSet presAssocID="{B6B19A09-975D-4F33-B8D2-BC3C1BF4D24C}" presName="centerShape" presStyleLbl="node0" presStyleIdx="0" presStyleCnt="1" custScaleX="279982" custScaleY="105417" custLinFactNeighborX="1013" custLinFactNeighborY="6117"/>
      <dgm:spPr/>
      <dgm:t>
        <a:bodyPr/>
        <a:lstStyle/>
        <a:p>
          <a:endParaRPr lang="ru-RU"/>
        </a:p>
      </dgm:t>
    </dgm:pt>
    <dgm:pt modelId="{1FF7397F-340A-4479-8244-FFC0F20DE329}" type="pres">
      <dgm:prSet presAssocID="{C62B36C0-677F-44A9-B3EA-C5ECAB36EB1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1521CF8B-31CC-44FA-A5A4-D77AACCED0AB}" type="pres">
      <dgm:prSet presAssocID="{C62B36C0-677F-44A9-B3EA-C5ECAB36EB1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C40C63C-811C-440E-856F-51FF6A96F52D}" type="pres">
      <dgm:prSet presAssocID="{8CBEFB6A-396D-46CA-99A8-FB60F3D14037}" presName="node" presStyleLbl="node1" presStyleIdx="0" presStyleCnt="6" custScaleX="135323" custScaleY="104034" custRadScaleRad="167639" custRadScaleInc="238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89097-EA5B-468A-A3AA-93B141F75877}" type="pres">
      <dgm:prSet presAssocID="{AB889A83-4A29-4F68-B8EF-84CEC7E910E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D5DE63D-661B-4EEB-8C80-4C3ECDFDC640}" type="pres">
      <dgm:prSet presAssocID="{AB889A83-4A29-4F68-B8EF-84CEC7E910E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6971209-4864-4C86-A447-C2F1B155AB60}" type="pres">
      <dgm:prSet presAssocID="{B8C5BA96-0F65-4121-8CC9-C0139391B86E}" presName="node" presStyleLbl="node1" presStyleIdx="1" presStyleCnt="6" custScaleX="173020" custScaleY="101206" custRadScaleRad="95221" custRadScaleInc="-18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B2DE9-C779-4A38-832B-A2A09E47A63B}" type="pres">
      <dgm:prSet presAssocID="{6C7F8FD0-8581-46DD-81C8-C1EEB1ED9B44}" presName="parTrans" presStyleLbl="sibTrans2D1" presStyleIdx="2" presStyleCnt="6"/>
      <dgm:spPr/>
      <dgm:t>
        <a:bodyPr/>
        <a:lstStyle/>
        <a:p>
          <a:endParaRPr lang="ru-RU"/>
        </a:p>
      </dgm:t>
    </dgm:pt>
    <dgm:pt modelId="{183D7C3F-4DCC-41DA-95BD-B7CA33C2E29A}" type="pres">
      <dgm:prSet presAssocID="{6C7F8FD0-8581-46DD-81C8-C1EEB1ED9B4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CD4DCDA-9EE9-4507-B15F-7235DEC2A86D}" type="pres">
      <dgm:prSet presAssocID="{7E4E042B-E898-4D13-9412-CF7C4EA79D3D}" presName="node" presStyleLbl="node1" presStyleIdx="2" presStyleCnt="6" custScaleX="168626" custScaleY="126980" custRadScaleRad="169284" custRadScaleInc="-28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D4507-60D6-45C2-92A6-56EFE23D87AA}" type="pres">
      <dgm:prSet presAssocID="{D678D8F5-04DC-4084-8139-A2C214BF10B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BCAB7E6-2790-4025-93A3-2B8A6BA1A7A8}" type="pres">
      <dgm:prSet presAssocID="{D678D8F5-04DC-4084-8139-A2C214BF10B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82F15FE-1C87-4CCD-988D-149E451D327C}" type="pres">
      <dgm:prSet presAssocID="{549FC91A-AB47-4A5C-AE7F-9F3AA6ADB5D8}" presName="node" presStyleLbl="node1" presStyleIdx="3" presStyleCnt="6" custScaleX="169912" custScaleY="109816" custRadScaleRad="128441" custRadScaleInc="-1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49CB0-4B70-4F82-8FEF-E1DDCCC47835}" type="pres">
      <dgm:prSet presAssocID="{8147393C-9C7B-440C-9A2F-C39521545924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C962900-B6B6-43F1-B3AF-65B3228075F4}" type="pres">
      <dgm:prSet presAssocID="{8147393C-9C7B-440C-9A2F-C3952154592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D13F0CF-DF83-41CF-ACF0-947090E41D22}" type="pres">
      <dgm:prSet presAssocID="{4216C3ED-754D-401C-94CE-B6CB105ACF8F}" presName="node" presStyleLbl="node1" presStyleIdx="4" presStyleCnt="6" custScaleX="172512" custScaleY="141402" custRadScaleRad="169056" custRadScaleInc="15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86544-0B6D-461F-A3CF-E4C29FACA9BD}" type="pres">
      <dgm:prSet presAssocID="{0F0B021D-35D2-466B-96AA-8F2F5A62CAB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5AD03BF-BC31-4373-89C5-C6AA29CEC106}" type="pres">
      <dgm:prSet presAssocID="{0F0B021D-35D2-466B-96AA-8F2F5A62CAB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B2BFAE8-F02D-4F8C-83D3-C4E3B5CCB63B}" type="pres">
      <dgm:prSet presAssocID="{FE88ECFD-31E7-458D-A918-3F8EADFBCC9A}" presName="node" presStyleLbl="node1" presStyleIdx="5" presStyleCnt="6" custScaleX="176738" custScaleY="113677" custRadScaleRad="159822" custRadScaleInc="-2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A57A1-9535-41FD-ABA7-5FFA7968E733}" type="presOf" srcId="{549FC91A-AB47-4A5C-AE7F-9F3AA6ADB5D8}" destId="{582F15FE-1C87-4CCD-988D-149E451D327C}" srcOrd="0" destOrd="0" presId="urn:microsoft.com/office/officeart/2005/8/layout/radial5"/>
    <dgm:cxn modelId="{2FB92AA4-750F-42F0-A72B-275F7516F8B6}" srcId="{E40B49CF-8DFF-4903-BF1D-4CB6C7FAA407}" destId="{03118D99-D5F0-46EE-A4D7-20C98F85DAA2}" srcOrd="1" destOrd="0" parTransId="{27671FDA-1462-4128-A3D3-A27B32F466C5}" sibTransId="{66C0E1AF-45BB-42B3-9CBE-AAC0A493AF59}"/>
    <dgm:cxn modelId="{EECE9BA9-4057-4ADC-A4D1-3AA16075B3CE}" srcId="{E40B49CF-8DFF-4903-BF1D-4CB6C7FAA407}" destId="{B48AA64A-E00A-4DA1-B332-9A83FCAECA3C}" srcOrd="3" destOrd="0" parTransId="{9DD91DB1-4E85-4B23-917C-AA46AC655C41}" sibTransId="{B6EF70A3-7177-4114-B294-A82FB81EB926}"/>
    <dgm:cxn modelId="{DDA706AF-6067-4501-ABCF-DFD5A21FFA80}" type="presOf" srcId="{7E4E042B-E898-4D13-9412-CF7C4EA79D3D}" destId="{8CD4DCDA-9EE9-4507-B15F-7235DEC2A86D}" srcOrd="0" destOrd="0" presId="urn:microsoft.com/office/officeart/2005/8/layout/radial5"/>
    <dgm:cxn modelId="{D547D0F2-6669-40F7-818E-F87AB0E21C86}" type="presOf" srcId="{0F0B021D-35D2-466B-96AA-8F2F5A62CABA}" destId="{B5AD03BF-BC31-4373-89C5-C6AA29CEC106}" srcOrd="1" destOrd="0" presId="urn:microsoft.com/office/officeart/2005/8/layout/radial5"/>
    <dgm:cxn modelId="{5571FEDB-E4FF-4955-A210-660278C184B8}" type="presOf" srcId="{0F0B021D-35D2-466B-96AA-8F2F5A62CABA}" destId="{CCD86544-0B6D-461F-A3CF-E4C29FACA9BD}" srcOrd="0" destOrd="0" presId="urn:microsoft.com/office/officeart/2005/8/layout/radial5"/>
    <dgm:cxn modelId="{F483D798-21A9-4249-9619-02143329FA9B}" srcId="{B6B19A09-975D-4F33-B8D2-BC3C1BF4D24C}" destId="{B8C5BA96-0F65-4121-8CC9-C0139391B86E}" srcOrd="1" destOrd="0" parTransId="{AB889A83-4A29-4F68-B8EF-84CEC7E910E5}" sibTransId="{BA0C9066-9381-4BCB-ADD2-D5DB65DE5029}"/>
    <dgm:cxn modelId="{ABA7539B-83D4-4331-900C-109B31C214DA}" srcId="{B6B19A09-975D-4F33-B8D2-BC3C1BF4D24C}" destId="{FE88ECFD-31E7-458D-A918-3F8EADFBCC9A}" srcOrd="5" destOrd="0" parTransId="{0F0B021D-35D2-466B-96AA-8F2F5A62CABA}" sibTransId="{A6ACB567-18A6-41A8-A35D-1024ED069691}"/>
    <dgm:cxn modelId="{A2916876-4E48-4E01-B9BA-405EE170F7CD}" type="presOf" srcId="{8147393C-9C7B-440C-9A2F-C39521545924}" destId="{4C962900-B6B6-43F1-B3AF-65B3228075F4}" srcOrd="1" destOrd="0" presId="urn:microsoft.com/office/officeart/2005/8/layout/radial5"/>
    <dgm:cxn modelId="{6E2B5FCB-C21B-4D88-A3C8-9F0C48872981}" srcId="{E40B49CF-8DFF-4903-BF1D-4CB6C7FAA407}" destId="{0F1B56B5-DECB-4D5B-A52C-00F0C7AA6409}" srcOrd="2" destOrd="0" parTransId="{DDBCAC21-35FA-4FC3-B8AF-FDAAED8D168D}" sibTransId="{86AE0F70-BAE7-4009-8AF5-A573CF06E1B3}"/>
    <dgm:cxn modelId="{736B45C9-1F12-4FA2-B53F-2CD893C27186}" srcId="{B6B19A09-975D-4F33-B8D2-BC3C1BF4D24C}" destId="{549FC91A-AB47-4A5C-AE7F-9F3AA6ADB5D8}" srcOrd="3" destOrd="0" parTransId="{D678D8F5-04DC-4084-8139-A2C214BF10B0}" sibTransId="{1935F59E-57A2-42B9-99AF-B3207F56B90F}"/>
    <dgm:cxn modelId="{754722F8-90F9-4AA3-9BBA-74DEA84002BE}" type="presOf" srcId="{AB889A83-4A29-4F68-B8EF-84CEC7E910E5}" destId="{ED5DE63D-661B-4EEB-8C80-4C3ECDFDC640}" srcOrd="1" destOrd="0" presId="urn:microsoft.com/office/officeart/2005/8/layout/radial5"/>
    <dgm:cxn modelId="{DBF2FF91-673E-46C2-BB39-3DF185710826}" type="presOf" srcId="{D678D8F5-04DC-4084-8139-A2C214BF10B0}" destId="{CBCAB7E6-2790-4025-93A3-2B8A6BA1A7A8}" srcOrd="1" destOrd="0" presId="urn:microsoft.com/office/officeart/2005/8/layout/radial5"/>
    <dgm:cxn modelId="{3054CE65-3C6C-40BB-8E30-DEE5A7F0FA75}" type="presOf" srcId="{6C7F8FD0-8581-46DD-81C8-C1EEB1ED9B44}" destId="{183D7C3F-4DCC-41DA-95BD-B7CA33C2E29A}" srcOrd="1" destOrd="0" presId="urn:microsoft.com/office/officeart/2005/8/layout/radial5"/>
    <dgm:cxn modelId="{CDC317BD-4B54-4AE1-9CC2-C9CAF39D78DF}" srcId="{E40B49CF-8DFF-4903-BF1D-4CB6C7FAA407}" destId="{B6B19A09-975D-4F33-B8D2-BC3C1BF4D24C}" srcOrd="0" destOrd="0" parTransId="{810FE698-3176-4DAC-9610-3EA781762187}" sibTransId="{8D1C1991-53E0-4C74-A6EA-469AABAFEC9C}"/>
    <dgm:cxn modelId="{3C7CDB0A-7632-44F5-8F58-E646890BBD27}" type="presOf" srcId="{E40B49CF-8DFF-4903-BF1D-4CB6C7FAA407}" destId="{5DDDAD60-93AC-46D9-BAB7-8F2FE46496DD}" srcOrd="0" destOrd="0" presId="urn:microsoft.com/office/officeart/2005/8/layout/radial5"/>
    <dgm:cxn modelId="{57AB79A2-8EEF-4708-9115-843350995131}" type="presOf" srcId="{B8C5BA96-0F65-4121-8CC9-C0139391B86E}" destId="{36971209-4864-4C86-A447-C2F1B155AB60}" srcOrd="0" destOrd="0" presId="urn:microsoft.com/office/officeart/2005/8/layout/radial5"/>
    <dgm:cxn modelId="{1F3BEC88-B703-4BD7-86B3-E47A858D9930}" srcId="{B6B19A09-975D-4F33-B8D2-BC3C1BF4D24C}" destId="{8CBEFB6A-396D-46CA-99A8-FB60F3D14037}" srcOrd="0" destOrd="0" parTransId="{C62B36C0-677F-44A9-B3EA-C5ECAB36EB17}" sibTransId="{647E483E-7BFD-46CB-936B-27684321B8A7}"/>
    <dgm:cxn modelId="{14A236FB-5D9B-4608-94EA-A9C650A44589}" type="presOf" srcId="{8147393C-9C7B-440C-9A2F-C39521545924}" destId="{16E49CB0-4B70-4F82-8FEF-E1DDCCC47835}" srcOrd="0" destOrd="0" presId="urn:microsoft.com/office/officeart/2005/8/layout/radial5"/>
    <dgm:cxn modelId="{E39ACA96-C3B5-4B8B-91D2-ACE486645894}" type="presOf" srcId="{AB889A83-4A29-4F68-B8EF-84CEC7E910E5}" destId="{B2189097-EA5B-468A-A3AA-93B141F75877}" srcOrd="0" destOrd="0" presId="urn:microsoft.com/office/officeart/2005/8/layout/radial5"/>
    <dgm:cxn modelId="{EEBEAE56-7AC7-48FF-8B41-9074F845654E}" type="presOf" srcId="{B6B19A09-975D-4F33-B8D2-BC3C1BF4D24C}" destId="{74D4BF30-FBF2-462E-BBCE-B85D920CA883}" srcOrd="0" destOrd="0" presId="urn:microsoft.com/office/officeart/2005/8/layout/radial5"/>
    <dgm:cxn modelId="{288A80F0-0FE6-437A-B000-7A2CF4A3312C}" type="presOf" srcId="{FE88ECFD-31E7-458D-A918-3F8EADFBCC9A}" destId="{EB2BFAE8-F02D-4F8C-83D3-C4E3B5CCB63B}" srcOrd="0" destOrd="0" presId="urn:microsoft.com/office/officeart/2005/8/layout/radial5"/>
    <dgm:cxn modelId="{28BC1ADA-C1E8-44DC-A9AF-0C874E05A18B}" type="presOf" srcId="{D678D8F5-04DC-4084-8139-A2C214BF10B0}" destId="{8DED4507-60D6-45C2-92A6-56EFE23D87AA}" srcOrd="0" destOrd="0" presId="urn:microsoft.com/office/officeart/2005/8/layout/radial5"/>
    <dgm:cxn modelId="{0CA84B88-5931-4146-980C-5CA781C74194}" srcId="{B6B19A09-975D-4F33-B8D2-BC3C1BF4D24C}" destId="{4216C3ED-754D-401C-94CE-B6CB105ACF8F}" srcOrd="4" destOrd="0" parTransId="{8147393C-9C7B-440C-9A2F-C39521545924}" sibTransId="{4C7AFB71-5BA2-45BF-850B-E428C7A995A1}"/>
    <dgm:cxn modelId="{1AD856E3-EE97-4743-AFC1-9C123F074A42}" type="presOf" srcId="{4216C3ED-754D-401C-94CE-B6CB105ACF8F}" destId="{AD13F0CF-DF83-41CF-ACF0-947090E41D22}" srcOrd="0" destOrd="0" presId="urn:microsoft.com/office/officeart/2005/8/layout/radial5"/>
    <dgm:cxn modelId="{AFC096D0-78E2-4512-89E7-62F1711489F5}" type="presOf" srcId="{C62B36C0-677F-44A9-B3EA-C5ECAB36EB17}" destId="{1521CF8B-31CC-44FA-A5A4-D77AACCED0AB}" srcOrd="1" destOrd="0" presId="urn:microsoft.com/office/officeart/2005/8/layout/radial5"/>
    <dgm:cxn modelId="{A27BD22B-8268-4BFA-847F-60D7B3D1DCD3}" srcId="{B6B19A09-975D-4F33-B8D2-BC3C1BF4D24C}" destId="{7E4E042B-E898-4D13-9412-CF7C4EA79D3D}" srcOrd="2" destOrd="0" parTransId="{6C7F8FD0-8581-46DD-81C8-C1EEB1ED9B44}" sibTransId="{5C08FC17-6BD2-4271-85F5-D6526BE05791}"/>
    <dgm:cxn modelId="{F50C4957-2533-4B9A-88BB-EC11F0F997F7}" type="presOf" srcId="{8CBEFB6A-396D-46CA-99A8-FB60F3D14037}" destId="{2C40C63C-811C-440E-856F-51FF6A96F52D}" srcOrd="0" destOrd="0" presId="urn:microsoft.com/office/officeart/2005/8/layout/radial5"/>
    <dgm:cxn modelId="{4E860F42-B2BA-4A8C-B2FB-0F5CFA51E73F}" type="presOf" srcId="{C62B36C0-677F-44A9-B3EA-C5ECAB36EB17}" destId="{1FF7397F-340A-4479-8244-FFC0F20DE329}" srcOrd="0" destOrd="0" presId="urn:microsoft.com/office/officeart/2005/8/layout/radial5"/>
    <dgm:cxn modelId="{046AE002-D45A-4367-8DB9-B1CBC570F533}" type="presOf" srcId="{6C7F8FD0-8581-46DD-81C8-C1EEB1ED9B44}" destId="{219B2DE9-C779-4A38-832B-A2A09E47A63B}" srcOrd="0" destOrd="0" presId="urn:microsoft.com/office/officeart/2005/8/layout/radial5"/>
    <dgm:cxn modelId="{9C746AAA-C564-4951-9CAD-CCEC30C4B17F}" type="presParOf" srcId="{5DDDAD60-93AC-46D9-BAB7-8F2FE46496DD}" destId="{74D4BF30-FBF2-462E-BBCE-B85D920CA883}" srcOrd="0" destOrd="0" presId="urn:microsoft.com/office/officeart/2005/8/layout/radial5"/>
    <dgm:cxn modelId="{C6A6AD15-910B-40DA-953C-B909AAA858B4}" type="presParOf" srcId="{5DDDAD60-93AC-46D9-BAB7-8F2FE46496DD}" destId="{1FF7397F-340A-4479-8244-FFC0F20DE329}" srcOrd="1" destOrd="0" presId="urn:microsoft.com/office/officeart/2005/8/layout/radial5"/>
    <dgm:cxn modelId="{E5AE5EA0-693B-42C6-AD19-04F1948FE9B4}" type="presParOf" srcId="{1FF7397F-340A-4479-8244-FFC0F20DE329}" destId="{1521CF8B-31CC-44FA-A5A4-D77AACCED0AB}" srcOrd="0" destOrd="0" presId="urn:microsoft.com/office/officeart/2005/8/layout/radial5"/>
    <dgm:cxn modelId="{123368A2-DC5C-4B26-888F-3AC0FF8D8177}" type="presParOf" srcId="{5DDDAD60-93AC-46D9-BAB7-8F2FE46496DD}" destId="{2C40C63C-811C-440E-856F-51FF6A96F52D}" srcOrd="2" destOrd="0" presId="urn:microsoft.com/office/officeart/2005/8/layout/radial5"/>
    <dgm:cxn modelId="{3AB988E0-8468-4A4F-A4BF-C2B0BED0A52B}" type="presParOf" srcId="{5DDDAD60-93AC-46D9-BAB7-8F2FE46496DD}" destId="{B2189097-EA5B-468A-A3AA-93B141F75877}" srcOrd="3" destOrd="0" presId="urn:microsoft.com/office/officeart/2005/8/layout/radial5"/>
    <dgm:cxn modelId="{7A697E6B-801C-4C6A-8BFA-1BF0081BBD0B}" type="presParOf" srcId="{B2189097-EA5B-468A-A3AA-93B141F75877}" destId="{ED5DE63D-661B-4EEB-8C80-4C3ECDFDC640}" srcOrd="0" destOrd="0" presId="urn:microsoft.com/office/officeart/2005/8/layout/radial5"/>
    <dgm:cxn modelId="{3D9C75CC-B9B5-4931-90C2-9E1FF0C6D1DD}" type="presParOf" srcId="{5DDDAD60-93AC-46D9-BAB7-8F2FE46496DD}" destId="{36971209-4864-4C86-A447-C2F1B155AB60}" srcOrd="4" destOrd="0" presId="urn:microsoft.com/office/officeart/2005/8/layout/radial5"/>
    <dgm:cxn modelId="{377861C0-142A-4021-9743-51408BC5301D}" type="presParOf" srcId="{5DDDAD60-93AC-46D9-BAB7-8F2FE46496DD}" destId="{219B2DE9-C779-4A38-832B-A2A09E47A63B}" srcOrd="5" destOrd="0" presId="urn:microsoft.com/office/officeart/2005/8/layout/radial5"/>
    <dgm:cxn modelId="{DCD7EB9A-D9F7-4A2A-92D5-174F1C7F0018}" type="presParOf" srcId="{219B2DE9-C779-4A38-832B-A2A09E47A63B}" destId="{183D7C3F-4DCC-41DA-95BD-B7CA33C2E29A}" srcOrd="0" destOrd="0" presId="urn:microsoft.com/office/officeart/2005/8/layout/radial5"/>
    <dgm:cxn modelId="{DA78AB84-E586-4385-B6B4-3231BDD07C60}" type="presParOf" srcId="{5DDDAD60-93AC-46D9-BAB7-8F2FE46496DD}" destId="{8CD4DCDA-9EE9-4507-B15F-7235DEC2A86D}" srcOrd="6" destOrd="0" presId="urn:microsoft.com/office/officeart/2005/8/layout/radial5"/>
    <dgm:cxn modelId="{5B5C5012-9B57-4795-B305-656510E9E765}" type="presParOf" srcId="{5DDDAD60-93AC-46D9-BAB7-8F2FE46496DD}" destId="{8DED4507-60D6-45C2-92A6-56EFE23D87AA}" srcOrd="7" destOrd="0" presId="urn:microsoft.com/office/officeart/2005/8/layout/radial5"/>
    <dgm:cxn modelId="{34FF8BB6-48B6-401A-A3D8-2F34C55EBAA5}" type="presParOf" srcId="{8DED4507-60D6-45C2-92A6-56EFE23D87AA}" destId="{CBCAB7E6-2790-4025-93A3-2B8A6BA1A7A8}" srcOrd="0" destOrd="0" presId="urn:microsoft.com/office/officeart/2005/8/layout/radial5"/>
    <dgm:cxn modelId="{4CF7E5FA-2F31-45BE-BDB4-28F965592A31}" type="presParOf" srcId="{5DDDAD60-93AC-46D9-BAB7-8F2FE46496DD}" destId="{582F15FE-1C87-4CCD-988D-149E451D327C}" srcOrd="8" destOrd="0" presId="urn:microsoft.com/office/officeart/2005/8/layout/radial5"/>
    <dgm:cxn modelId="{3413C07B-78DB-4C45-AC16-C5671389F353}" type="presParOf" srcId="{5DDDAD60-93AC-46D9-BAB7-8F2FE46496DD}" destId="{16E49CB0-4B70-4F82-8FEF-E1DDCCC47835}" srcOrd="9" destOrd="0" presId="urn:microsoft.com/office/officeart/2005/8/layout/radial5"/>
    <dgm:cxn modelId="{F4CD6199-F168-4FF8-9B45-72CB961F358D}" type="presParOf" srcId="{16E49CB0-4B70-4F82-8FEF-E1DDCCC47835}" destId="{4C962900-B6B6-43F1-B3AF-65B3228075F4}" srcOrd="0" destOrd="0" presId="urn:microsoft.com/office/officeart/2005/8/layout/radial5"/>
    <dgm:cxn modelId="{92DBDC60-60E8-4DC7-9637-695119F35D39}" type="presParOf" srcId="{5DDDAD60-93AC-46D9-BAB7-8F2FE46496DD}" destId="{AD13F0CF-DF83-41CF-ACF0-947090E41D22}" srcOrd="10" destOrd="0" presId="urn:microsoft.com/office/officeart/2005/8/layout/radial5"/>
    <dgm:cxn modelId="{0E498C8F-ED02-4047-93A2-22D93F18BA29}" type="presParOf" srcId="{5DDDAD60-93AC-46D9-BAB7-8F2FE46496DD}" destId="{CCD86544-0B6D-461F-A3CF-E4C29FACA9BD}" srcOrd="11" destOrd="0" presId="urn:microsoft.com/office/officeart/2005/8/layout/radial5"/>
    <dgm:cxn modelId="{B92FE37A-7607-4237-B069-6CC2D5BAFF47}" type="presParOf" srcId="{CCD86544-0B6D-461F-A3CF-E4C29FACA9BD}" destId="{B5AD03BF-BC31-4373-89C5-C6AA29CEC106}" srcOrd="0" destOrd="0" presId="urn:microsoft.com/office/officeart/2005/8/layout/radial5"/>
    <dgm:cxn modelId="{B7D65E39-9B53-4292-B99B-B9D1A1CB4E7C}" type="presParOf" srcId="{5DDDAD60-93AC-46D9-BAB7-8F2FE46496DD}" destId="{EB2BFAE8-F02D-4F8C-83D3-C4E3B5CCB63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546DF-1ADB-4079-8B73-BB666B4D9B42}">
      <dsp:nvSpPr>
        <dsp:cNvPr id="0" name=""/>
        <dsp:cNvSpPr/>
      </dsp:nvSpPr>
      <dsp:spPr>
        <a:xfrm>
          <a:off x="0" y="468177"/>
          <a:ext cx="8424936" cy="245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EC41-D82C-49C5-8C35-F4FB0F99F9B0}">
      <dsp:nvSpPr>
        <dsp:cNvPr id="0" name=""/>
        <dsp:cNvSpPr/>
      </dsp:nvSpPr>
      <dsp:spPr>
        <a:xfrm>
          <a:off x="343085" y="37326"/>
          <a:ext cx="8076293" cy="6599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 инновационной деятельности: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процесс взаимодействия дошкольного учреждения и семьи.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085" y="37326"/>
        <a:ext cx="8076293" cy="659976"/>
      </dsp:txXfrm>
    </dsp:sp>
    <dsp:sp modelId="{080A7109-0F37-409A-89C5-5DADC0FBE71C}">
      <dsp:nvSpPr>
        <dsp:cNvPr id="0" name=""/>
        <dsp:cNvSpPr/>
      </dsp:nvSpPr>
      <dsp:spPr>
        <a:xfrm>
          <a:off x="0" y="996041"/>
          <a:ext cx="8424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AF22-8075-4E1F-BCE3-0B24C0E0F6F9}">
      <dsp:nvSpPr>
        <dsp:cNvPr id="0" name=""/>
        <dsp:cNvSpPr/>
      </dsp:nvSpPr>
      <dsp:spPr>
        <a:xfrm>
          <a:off x="328076" y="740722"/>
          <a:ext cx="8052336" cy="5117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Предмет инновационной деятельности: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методы, формы, технологии в работе с родителями как единая комплексная  модель.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76" y="740722"/>
        <a:ext cx="8052336" cy="5117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734615-7ED7-48EA-8325-766926D1139A}">
      <dsp:nvSpPr>
        <dsp:cNvPr id="0" name=""/>
        <dsp:cNvSpPr/>
      </dsp:nvSpPr>
      <dsp:spPr>
        <a:xfrm rot="10800000">
          <a:off x="1590119" y="3312374"/>
          <a:ext cx="6260736" cy="12191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27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- внедрение в работу  «Школы активного родителя»;</a:t>
          </a:r>
          <a:endParaRPr lang="ru-RU" sz="16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90119" y="3312374"/>
        <a:ext cx="6260736" cy="1219184"/>
      </dsp:txXfrm>
    </dsp:sp>
    <dsp:sp modelId="{2B45E996-D868-4B27-ADD3-2528F6BD281C}">
      <dsp:nvSpPr>
        <dsp:cNvPr id="0" name=""/>
        <dsp:cNvSpPr/>
      </dsp:nvSpPr>
      <dsp:spPr>
        <a:xfrm>
          <a:off x="151470" y="463310"/>
          <a:ext cx="1219184" cy="12191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D73B1-93BF-445E-9674-684AB73C811D}">
      <dsp:nvSpPr>
        <dsp:cNvPr id="0" name=""/>
        <dsp:cNvSpPr/>
      </dsp:nvSpPr>
      <dsp:spPr>
        <a:xfrm rot="10800000">
          <a:off x="1660070" y="40396"/>
          <a:ext cx="6265228" cy="16161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2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поиск новых форм и методов включения в образовательное пространство ДОУ родителей, реализация практических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мерпоиск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новых форм и методов включения в образовательное пространство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оприятий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, которые связаны с включением родителей в единый воспитательный процесс ДОУ;</a:t>
          </a:r>
          <a:endParaRPr lang="ru-RU" sz="16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60070" y="40396"/>
        <a:ext cx="6265228" cy="1616139"/>
      </dsp:txXfrm>
    </dsp:sp>
    <dsp:sp modelId="{E3E4F3D3-4C1D-460D-9DBC-014322D0DB2D}">
      <dsp:nvSpPr>
        <dsp:cNvPr id="0" name=""/>
        <dsp:cNvSpPr/>
      </dsp:nvSpPr>
      <dsp:spPr>
        <a:xfrm>
          <a:off x="288030" y="1944220"/>
          <a:ext cx="1219184" cy="12191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474D7-0F06-45EA-BA04-E8160429F2CA}">
      <dsp:nvSpPr>
        <dsp:cNvPr id="0" name=""/>
        <dsp:cNvSpPr/>
      </dsp:nvSpPr>
      <dsp:spPr>
        <a:xfrm rot="10800000">
          <a:off x="1676466" y="1741070"/>
          <a:ext cx="6265228" cy="12191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27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- оценка эффективности апробированных форм работы включения в образовательное пространство ДОУ родителей;</a:t>
          </a:r>
          <a:endParaRPr lang="ru-RU" sz="16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6466" y="1741070"/>
        <a:ext cx="6265228" cy="1219184"/>
      </dsp:txXfrm>
    </dsp:sp>
    <dsp:sp modelId="{4737AE59-594F-474C-B63B-3919FBC4E0A4}">
      <dsp:nvSpPr>
        <dsp:cNvPr id="0" name=""/>
        <dsp:cNvSpPr/>
      </dsp:nvSpPr>
      <dsp:spPr>
        <a:xfrm>
          <a:off x="288030" y="3384373"/>
          <a:ext cx="1219184" cy="12191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CE8B5-3D97-4506-A7A4-436BC7FA6C83}">
      <dsp:nvSpPr>
        <dsp:cNvPr id="0" name=""/>
        <dsp:cNvSpPr/>
      </dsp:nvSpPr>
      <dsp:spPr>
        <a:xfrm>
          <a:off x="0" y="0"/>
          <a:ext cx="8229600" cy="1359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планирование работы путем распределение мероприятий по направлениям с охватом всех образовательных областей в соответствии с ФГОС.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1828" y="0"/>
        <a:ext cx="6447771" cy="1359087"/>
      </dsp:txXfrm>
    </dsp:sp>
    <dsp:sp modelId="{8D6DC6EC-BF2C-46F8-9B0A-236B8A302B83}">
      <dsp:nvSpPr>
        <dsp:cNvPr id="0" name=""/>
        <dsp:cNvSpPr/>
      </dsp:nvSpPr>
      <dsp:spPr>
        <a:xfrm>
          <a:off x="400753" y="362892"/>
          <a:ext cx="1116230" cy="6333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89C67E-EC20-4953-9B2B-4356E7FF1B27}">
      <dsp:nvSpPr>
        <dsp:cNvPr id="0" name=""/>
        <dsp:cNvSpPr/>
      </dsp:nvSpPr>
      <dsp:spPr>
        <a:xfrm>
          <a:off x="0" y="1494996"/>
          <a:ext cx="8229600" cy="1359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  взаимодействие с родителями строится на личностно-ориентированном подходе, т.е. с учетом свободы выбора родителями форм и мероприятий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1781828" y="1494996"/>
        <a:ext cx="6447771" cy="1359087"/>
      </dsp:txXfrm>
    </dsp:sp>
    <dsp:sp modelId="{85A42B93-453E-44E5-90D7-4B17941DBBFC}">
      <dsp:nvSpPr>
        <dsp:cNvPr id="0" name=""/>
        <dsp:cNvSpPr/>
      </dsp:nvSpPr>
      <dsp:spPr>
        <a:xfrm>
          <a:off x="400753" y="1761426"/>
          <a:ext cx="1116230" cy="8262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8518C2-AC2F-4440-9128-DB1B0D1E2B9F}">
      <dsp:nvSpPr>
        <dsp:cNvPr id="0" name=""/>
        <dsp:cNvSpPr/>
      </dsp:nvSpPr>
      <dsp:spPr>
        <a:xfrm>
          <a:off x="0" y="2989992"/>
          <a:ext cx="8229600" cy="1359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 внедрение новых форм работы с родителями.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1828" y="2989992"/>
        <a:ext cx="6447771" cy="1359087"/>
      </dsp:txXfrm>
    </dsp:sp>
    <dsp:sp modelId="{AE5637D2-87D6-40EB-A564-714ACB208FA8}">
      <dsp:nvSpPr>
        <dsp:cNvPr id="0" name=""/>
        <dsp:cNvSpPr/>
      </dsp:nvSpPr>
      <dsp:spPr>
        <a:xfrm>
          <a:off x="328744" y="3229153"/>
          <a:ext cx="1260248" cy="8807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4BF30-FBF2-462E-BBCE-B85D920CA883}">
      <dsp:nvSpPr>
        <dsp:cNvPr id="0" name=""/>
        <dsp:cNvSpPr/>
      </dsp:nvSpPr>
      <dsp:spPr>
        <a:xfrm>
          <a:off x="2232250" y="2101374"/>
          <a:ext cx="3122738" cy="1175753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 – дети - родители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2250" y="2101374"/>
        <a:ext cx="3122738" cy="1175753"/>
      </dsp:txXfrm>
    </dsp:sp>
    <dsp:sp modelId="{1FF7397F-340A-4479-8244-FFC0F20DE329}">
      <dsp:nvSpPr>
        <dsp:cNvPr id="0" name=""/>
        <dsp:cNvSpPr/>
      </dsp:nvSpPr>
      <dsp:spPr>
        <a:xfrm rot="20217843">
          <a:off x="5026513" y="1820154"/>
          <a:ext cx="578194" cy="443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0217843">
        <a:off x="5026513" y="1820154"/>
        <a:ext cx="578194" cy="443844"/>
      </dsp:txXfrm>
    </dsp:sp>
    <dsp:sp modelId="{2C40C63C-811C-440E-856F-51FF6A96F52D}">
      <dsp:nvSpPr>
        <dsp:cNvPr id="0" name=""/>
        <dsp:cNvSpPr/>
      </dsp:nvSpPr>
      <dsp:spPr>
        <a:xfrm>
          <a:off x="5722289" y="814525"/>
          <a:ext cx="1766542" cy="135808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Технология «Адвент-календарь»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22289" y="814525"/>
        <a:ext cx="1766542" cy="1358087"/>
      </dsp:txXfrm>
    </dsp:sp>
    <dsp:sp modelId="{B2189097-EA5B-468A-A3AA-93B141F75877}">
      <dsp:nvSpPr>
        <dsp:cNvPr id="0" name=""/>
        <dsp:cNvSpPr/>
      </dsp:nvSpPr>
      <dsp:spPr>
        <a:xfrm rot="16452580">
          <a:off x="3673781" y="1535794"/>
          <a:ext cx="376806" cy="443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41058"/>
                <a:satOff val="-766"/>
                <a:lumOff val="4575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41058"/>
                <a:satOff val="-766"/>
                <a:lumOff val="4575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41058"/>
                <a:satOff val="-766"/>
                <a:lumOff val="45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6452580">
        <a:off x="3673781" y="1535794"/>
        <a:ext cx="376806" cy="443844"/>
      </dsp:txXfrm>
    </dsp:sp>
    <dsp:sp modelId="{36971209-4864-4C86-A447-C2F1B155AB60}">
      <dsp:nvSpPr>
        <dsp:cNvPr id="0" name=""/>
        <dsp:cNvSpPr/>
      </dsp:nvSpPr>
      <dsp:spPr>
        <a:xfrm>
          <a:off x="2808315" y="72003"/>
          <a:ext cx="2258648" cy="132116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41045"/>
                <a:satOff val="-448"/>
                <a:lumOff val="5116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41045"/>
                <a:satOff val="-448"/>
                <a:lumOff val="5116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41045"/>
                <a:satOff val="-448"/>
                <a:lumOff val="51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Технология модульного «погружения» в тему недели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8315" y="72003"/>
        <a:ext cx="2258648" cy="1321169"/>
      </dsp:txXfrm>
    </dsp:sp>
    <dsp:sp modelId="{219B2DE9-C779-4A38-832B-A2A09E47A63B}">
      <dsp:nvSpPr>
        <dsp:cNvPr id="0" name=""/>
        <dsp:cNvSpPr/>
      </dsp:nvSpPr>
      <dsp:spPr>
        <a:xfrm rot="1159588">
          <a:off x="5028885" y="2945299"/>
          <a:ext cx="255171" cy="443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82116"/>
                <a:satOff val="-1531"/>
                <a:lumOff val="915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82116"/>
                <a:satOff val="-1531"/>
                <a:lumOff val="915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82116"/>
                <a:satOff val="-1531"/>
                <a:lumOff val="91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159588">
        <a:off x="5028885" y="2945299"/>
        <a:ext cx="255171" cy="443844"/>
      </dsp:txXfrm>
    </dsp:sp>
    <dsp:sp modelId="{8CD4DCDA-9EE9-4507-B15F-7235DEC2A86D}">
      <dsp:nvSpPr>
        <dsp:cNvPr id="0" name=""/>
        <dsp:cNvSpPr/>
      </dsp:nvSpPr>
      <dsp:spPr>
        <a:xfrm>
          <a:off x="5287543" y="2770386"/>
          <a:ext cx="2201288" cy="165763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82089"/>
                <a:satOff val="-895"/>
                <a:lumOff val="10232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82089"/>
                <a:satOff val="-895"/>
                <a:lumOff val="10232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82089"/>
                <a:satOff val="-895"/>
                <a:lumOff val="102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Мастерские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сотворчества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7543" y="2770386"/>
        <a:ext cx="2201288" cy="1657630"/>
      </dsp:txXfrm>
    </dsp:sp>
    <dsp:sp modelId="{8DED4507-60D6-45C2-92A6-56EFE23D87AA}">
      <dsp:nvSpPr>
        <dsp:cNvPr id="0" name=""/>
        <dsp:cNvSpPr/>
      </dsp:nvSpPr>
      <dsp:spPr>
        <a:xfrm rot="5018025">
          <a:off x="3794634" y="3201916"/>
          <a:ext cx="161887" cy="443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23174"/>
                <a:satOff val="-2297"/>
                <a:lumOff val="13724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23174"/>
                <a:satOff val="-2297"/>
                <a:lumOff val="13724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23174"/>
                <a:satOff val="-2297"/>
                <a:lumOff val="137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018025">
        <a:off x="3794634" y="3201916"/>
        <a:ext cx="161887" cy="443844"/>
      </dsp:txXfrm>
    </dsp:sp>
    <dsp:sp modelId="{582F15FE-1C87-4CCD-988D-149E451D327C}">
      <dsp:nvSpPr>
        <dsp:cNvPr id="0" name=""/>
        <dsp:cNvSpPr/>
      </dsp:nvSpPr>
      <dsp:spPr>
        <a:xfrm>
          <a:off x="2863748" y="3578318"/>
          <a:ext cx="2218075" cy="143356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123134"/>
                <a:satOff val="-1343"/>
                <a:lumOff val="15347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23134"/>
                <a:satOff val="-1343"/>
                <a:lumOff val="15347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23134"/>
                <a:satOff val="-1343"/>
                <a:lumOff val="153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Социально-значимые детско-родительские проекты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3748" y="3578318"/>
        <a:ext cx="2218075" cy="1433566"/>
      </dsp:txXfrm>
    </dsp:sp>
    <dsp:sp modelId="{16E49CB0-4B70-4F82-8FEF-E1DDCCC47835}">
      <dsp:nvSpPr>
        <dsp:cNvPr id="0" name=""/>
        <dsp:cNvSpPr/>
      </dsp:nvSpPr>
      <dsp:spPr>
        <a:xfrm rot="9457180">
          <a:off x="2271019" y="3022561"/>
          <a:ext cx="348378" cy="443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64232"/>
                <a:satOff val="-3062"/>
                <a:lumOff val="18299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64232"/>
                <a:satOff val="-3062"/>
                <a:lumOff val="18299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64232"/>
                <a:satOff val="-3062"/>
                <a:lumOff val="182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9457180">
        <a:off x="2271019" y="3022561"/>
        <a:ext cx="348378" cy="443844"/>
      </dsp:txXfrm>
    </dsp:sp>
    <dsp:sp modelId="{AD13F0CF-DF83-41CF-ACF0-947090E41D22}">
      <dsp:nvSpPr>
        <dsp:cNvPr id="0" name=""/>
        <dsp:cNvSpPr/>
      </dsp:nvSpPr>
      <dsp:spPr>
        <a:xfrm>
          <a:off x="0" y="2864740"/>
          <a:ext cx="2252016" cy="184589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164179"/>
                <a:satOff val="-1790"/>
                <a:lumOff val="20463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64179"/>
                <a:satOff val="-1790"/>
                <a:lumOff val="20463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64179"/>
                <a:satOff val="-1790"/>
                <a:lumOff val="204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Онлайн-технологии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Иммерсивные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Zoom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игры-занятия»,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видео-развивашки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от родителей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64740"/>
        <a:ext cx="2252016" cy="1845898"/>
      </dsp:txXfrm>
    </dsp:sp>
    <dsp:sp modelId="{CCD86544-0B6D-461F-A3CF-E4C29FACA9BD}">
      <dsp:nvSpPr>
        <dsp:cNvPr id="0" name=""/>
        <dsp:cNvSpPr/>
      </dsp:nvSpPr>
      <dsp:spPr>
        <a:xfrm rot="12452893">
          <a:off x="2228991" y="1780604"/>
          <a:ext cx="496299" cy="443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05290"/>
                <a:satOff val="-3828"/>
                <a:lumOff val="22874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05290"/>
                <a:satOff val="-3828"/>
                <a:lumOff val="22874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05290"/>
                <a:satOff val="-3828"/>
                <a:lumOff val="228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2452893">
        <a:off x="2228991" y="1780604"/>
        <a:ext cx="496299" cy="443844"/>
      </dsp:txXfrm>
    </dsp:sp>
    <dsp:sp modelId="{EB2BFAE8-F02D-4F8C-83D3-C4E3B5CCB63B}">
      <dsp:nvSpPr>
        <dsp:cNvPr id="0" name=""/>
        <dsp:cNvSpPr/>
      </dsp:nvSpPr>
      <dsp:spPr>
        <a:xfrm>
          <a:off x="0" y="570130"/>
          <a:ext cx="2307184" cy="148396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205224"/>
                <a:satOff val="-2238"/>
                <a:lumOff val="2557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«Школа активного родителя»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интенсивы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70130"/>
        <a:ext cx="2307184" cy="1483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10F938-3A54-4354-97B1-B53967EF273D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EA2EE0-19A3-47EB-A1A5-A919F16D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8DE19597-DFC2-4EB6-A76B-8B307F1DE1E8}" type="slidenum">
              <a:rPr lang="ru-RU" smtClean="0"/>
              <a:pPr defTabSz="91281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C41B-FC19-4970-BDEA-EAB0869404A4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10BF-FE80-4355-9C2A-4C2CC9D11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39B4-8CD1-4F75-B1D0-D9AC7C73E869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C20C-C35B-491E-9463-A85F48C0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489B-5395-4938-ABD5-D58BCF0B3E2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55A2-A223-485B-A090-47BB6FD9D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A82F-1FC8-4E80-BA31-1E4851CCAC85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F27D-B061-4D62-B6A8-290D10413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777D-BA4B-4F21-B90C-ACCFD5C37BEB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1E9-2C7A-42FF-9F76-73A6B035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64F1-E839-4222-A059-4D3F2A9ECB2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291C-96AF-4E9B-992A-343CFA180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F91D-493C-4DE2-8CB4-A68AF43908BD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B0C3-D6D8-4507-9BEE-6132D4A75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7BD0-58AC-4E89-9F7A-48BA53327A8C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48E1-112C-4D02-83D6-C20AD0FB7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1269-1D00-45C7-9315-8C91F58A9BEA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847D-E32F-47FF-8AF4-C3356AA9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F39B-963A-4C85-84EA-6E44EE089BB6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752D-6775-434C-AEBE-EB9BAC7D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85B9-7E2C-46E9-8689-0CF4EABE8946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6E83-CD9A-4BAD-A7D1-F59777992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06048E9-F207-4E9B-950D-C390986256A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4442852-3CAC-4DE2-9AFA-897BA9B81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olobok.tvoysadik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lobok.tvoysadik.ru/upload/tskolobok_new/files/48/47/48477ecd811c24a53946fe5718c7251c.pdf" TargetMode="External"/><Relationship Id="rId7" Type="http://schemas.openxmlformats.org/officeDocument/2006/relationships/hyperlink" Target="https://www.youtube.com/channel/UClrWY3hMDnb0WiL5b3NqkYg?view_as=subscriber" TargetMode="External"/><Relationship Id="rId2" Type="http://schemas.openxmlformats.org/officeDocument/2006/relationships/hyperlink" Target="https://kolobok.tvoysadik.ru/upload/tskolobok_new/files/72/5d/725d2f7404db098e384ccc7eabe4dd2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lobok.tvoysadik.ru/upload/tskolobok_new/files/9e/35/9e35b5c0830f9c151ca168b3311f53af.pdf" TargetMode="External"/><Relationship Id="rId5" Type="http://schemas.openxmlformats.org/officeDocument/2006/relationships/hyperlink" Target="https://kolobok.tvoysadik.ru/upload/tskolobok_new/files/e5/05/e50566c4a2d3e23ae86a6c29b0302bf3.pdf" TargetMode="External"/><Relationship Id="rId4" Type="http://schemas.openxmlformats.org/officeDocument/2006/relationships/hyperlink" Target="https://kolobok.tvoysadik.ru/upload/tskolobok_new/files/f2/9c/f29ce2bf91d1b301615aa5771f16d874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BkMWsv0GE.jpg"/>
          <p:cNvPicPr>
            <a:picLocks noChangeAspect="1"/>
          </p:cNvPicPr>
          <p:nvPr/>
        </p:nvPicPr>
        <p:blipFill>
          <a:blip r:embed="rId3" cstate="print"/>
          <a:srcRect t="26838"/>
          <a:stretch>
            <a:fillRect/>
          </a:stretch>
        </p:blipFill>
        <p:spPr>
          <a:xfrm>
            <a:off x="2987675" y="2674938"/>
            <a:ext cx="3886200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484438" y="1916113"/>
            <a:ext cx="4967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Отчет о реализации краевой инновационной площадки (КИП-2018) за 2020год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1042988" y="1773238"/>
            <a:ext cx="6911975" cy="646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«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модели взаимодействия дошкольного учреждения с родителями  «МиР»: Мы и Родители»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60648"/>
            <a:ext cx="7704137" cy="13414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14 «Колобок» г.Тихорецка муниципального образования Тихорецкий район</a:t>
            </a:r>
            <a:br>
              <a:rPr lang="ru-RU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https://kolobok.tvoysadik.ru</a:t>
            </a:r>
            <a:r>
              <a:rPr lang="ru-RU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84213" y="5949950"/>
            <a:ext cx="3816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проекта, заведующий  Дьяченко Инна Сергеевна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Апробированные формы работы в отчетном периоде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196975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466728"/>
                <a:gridCol w="1954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мероприятий/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родителей, давших положительную оценку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«модульного погружения» в тему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40/90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Социально-значимые детско-родительские проекты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«Чистый город – чистая планета -20 человек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«Птицы нашего двора» - 48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Онлайн  технологии: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мероприятий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Zoom-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экологии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«Волшебные ключи» -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активного родителя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адвент-календаря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/ 113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Мастерские сотворчества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6/78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Таня\Desktop\fba14b65bb68c274274dc8bd8a522e4ac6a1335aa06724c5fb82e5f0611e8896.jpeg"/>
          <p:cNvPicPr>
            <a:picLocks noChangeAspect="1" noChangeArrowheads="1"/>
          </p:cNvPicPr>
          <p:nvPr/>
        </p:nvPicPr>
        <p:blipFill>
          <a:blip r:embed="rId3" cstate="print"/>
          <a:srcRect b="11642"/>
          <a:stretch>
            <a:fillRect/>
          </a:stretch>
        </p:blipFill>
        <p:spPr bwMode="auto">
          <a:xfrm>
            <a:off x="179388" y="1412875"/>
            <a:ext cx="87550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896544" cy="576064"/>
          </a:xfrm>
          <a:solidFill>
            <a:schemeClr val="accent5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СЕТЕВОЕ ВЗАИМОДЕЙСТВИЕ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443663" y="1125538"/>
            <a:ext cx="1657350" cy="86360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18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ст.Терновской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563938" y="908050"/>
            <a:ext cx="1728787" cy="86518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4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г.Тихорецка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308850" y="2781300"/>
            <a:ext cx="1511300" cy="64770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38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ст.Алексеевской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50825" y="2492375"/>
            <a:ext cx="1512888" cy="86518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11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г.Тихорецка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35375" y="2924175"/>
            <a:ext cx="1873250" cy="10096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9" name="Прямоугольник 9"/>
          <p:cNvSpPr>
            <a:spLocks noChangeArrowheads="1"/>
          </p:cNvSpPr>
          <p:nvPr/>
        </p:nvSpPr>
        <p:spPr bwMode="auto">
          <a:xfrm>
            <a:off x="3708400" y="3068638"/>
            <a:ext cx="1871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1200" b="1" i="1">
                <a:latin typeface="Bookman Old Style" pitchFamily="18" charset="0"/>
              </a:rPr>
              <a:t>МБДОУ № 14 «Колобок» г.Тихорецка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971550" y="1052513"/>
            <a:ext cx="1655763" cy="936625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 № 8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г.Тихорецка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932363" y="3860800"/>
            <a:ext cx="1873250" cy="1223963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39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пос.Незамаевский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258888" y="4941888"/>
            <a:ext cx="1657350" cy="935037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с.Белая глина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700338" y="2276475"/>
            <a:ext cx="1511300" cy="86518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3 «Ласточка» г.Тихорецка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003800" y="5373688"/>
            <a:ext cx="1873250" cy="1223962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ст.Калниболотская Новопокровского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948488" y="4508500"/>
            <a:ext cx="1873250" cy="1223963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1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Новопокровская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932363" y="2276475"/>
            <a:ext cx="1511300" cy="86518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г.Тихорецка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defTabSz="912813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Результативность инновационной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908050"/>
          <a:ext cx="8229600" cy="5308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Методический продукт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Альбом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«Семейные путешествия по темам недели» для совместных занятий  родителей и детей.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Выпуск 1.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https://kolobok.tvoysadik.ru/upload/tskolobok_new/files/72/5d/725d2f7404db098e384ccc7eabe4dd2c.pdf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Тетрадь – тренажёр для совместных занятий родителей и детей «Учимся быть внимательными».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https://kolobok.tvoysadik.ru/upload/tskolobok_new/files/48/47/48477ecd811c24a53946fe5718c7251c.pdf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Тетрадь - помощница для совместных занятий  родителей и детей «В гостях у Сани и Сони».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https://kolobok.tvoysadik.ru/upload/tskolobok_new/files/f2/9c/f29ce2bf91d1b301615aa5771f16d874.pdf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Дидактическое пособие для совместных занятий  родителей и детей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Буквоежка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https://kolobok.tvoysadik.ru/upload/tskolobok_new/files/e5/05/e50566c4a2d3e23ae86a6c29b0302bf3.pdf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Авторская разработка (творческий отчет)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«История одного проекта».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https://kolobok.tvoysadik.ru/upload/tskolobok_new/files/9e/35/9e35b5c0830f9c151ca168b3311f53af.pdf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Электронный банк видео по обмену опытом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семейного воспитания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«Семейные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лайфхак-развивашки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7"/>
                        </a:rPr>
                        <a:t>https://www.youtube.com/channel/UClrWY3hMDnb0WiL5b3NqkYg?view_as=subscriber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  <a:solidFill>
            <a:srgbClr val="00B0F0"/>
          </a:solidFill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ДИССЕМИНАЦИЯ РЕЗУЛЬТАТОВ</a:t>
            </a:r>
            <a:b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516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3200"/>
                <a:gridCol w="2743200"/>
                <a:gridCol w="2743200"/>
              </a:tblGrid>
              <a:tr h="2304256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центра по интересам для педагогов ДОО Тихорецкого района  по теме инновационной деятельности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</a:t>
                      </a:r>
                    </a:p>
                    <a:p>
                      <a:pPr algn="ctr"/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онлайн-конференция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 воспитательного потенциала семьи»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во всероссийской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онлайн-конференции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педагогов «Современное образование 2020»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Доклад 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«Технология «погружения» в работе с родителями»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Победители конкурса среди педагогов Юга России «Великая война – великая победа», организатор журнал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Няня.рф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Авторская методическая разработка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«Вовлечение родителей в образовательный процесс через технологию  адвент-календаря  </a:t>
                      </a:r>
                    </a:p>
                    <a:p>
                      <a:pPr algn="ctr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празднованию 9 мая «Навстречу Победе»</a:t>
                      </a:r>
                      <a:endParaRPr lang="ru-RU" sz="14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Сборник научно-методических статей с международным участием «Дошкольное образование: педагогический поиск», февраль 2020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«История одного проекта. Социально-значимый проект как форма вовлечения детей и родителей в социально-значимую деятельность»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Сборник материалов Всероссийской научно-практической конференции с международным участием «Дошкольное образование в России: результаты нового времени и взгляд в будущее», ноябрь 2020 года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Аффилиация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педагогов как готовность педагогических работников к успешному взаимодействию с родителями-партнерами и участниками образовательного процесса»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педагогическая конференция «Сотрудничество ДОУ с семьями воспитанников: реализация новой системы взаимодействия по освоению требований ФГОС ДО», ноябрь 2020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«Современные формы и методы в партнерской модели взаимодействия воспитателя с семьей»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4321175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Таня\Desktop\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68638"/>
            <a:ext cx="4321175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42493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755650" y="260350"/>
            <a:ext cx="7920038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модели взаимодействия дошкольного учреждения с родителями  </a:t>
            </a:r>
          </a:p>
          <a:p>
            <a:pPr algn="ctr"/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«МиР»: Мы и Родители»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ОТЧЕТНОГО ПЕРИОДА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136904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5"/>
          </a:solidFill>
        </p:spPr>
        <p:txBody>
          <a:bodyPr/>
          <a:lstStyle/>
          <a:p>
            <a:pPr defTabSz="912813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НОВИЗНА ПРОЕКТА</a:t>
            </a:r>
            <a:endParaRPr lang="ru-RU" sz="2400" smtClean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431800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4292600"/>
          <a:ext cx="6697141" cy="1798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11081"/>
                <a:gridCol w="1729073"/>
                <a:gridCol w="1887117"/>
                <a:gridCol w="136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компетентности педагогов в области личностно-ориентированного взаимодействия  педагога и родителей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детей и их родителей образовательным процессом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участвующих родителей с целью обмена позитивным опытом семейного воспитания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проявления родителями субъектной позиции (собственной инициативы)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0563" y="4724400"/>
            <a:ext cx="2159000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Традиционные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методы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338" y="5589588"/>
            <a:ext cx="2089150" cy="576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Инновационные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методы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33513" y="230188"/>
            <a:ext cx="6194425" cy="5842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2813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организации взаимодействия воспитателя детского сада</a:t>
            </a:r>
          </a:p>
          <a:p>
            <a:pPr algn="ctr" defTabSz="912813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родителями дошкольников «МиР»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1125538"/>
            <a:ext cx="2017713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Диагностический блок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413" y="1125538"/>
            <a:ext cx="18732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Рекламный блок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538" y="1125538"/>
            <a:ext cx="2592387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Практический блок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2950" y="1125538"/>
            <a:ext cx="18002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Контрольно-оценочный блок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179388" y="2205038"/>
            <a:ext cx="2052637" cy="1800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spcAft>
                <a:spcPts val="1000"/>
              </a:spcAft>
            </a:pPr>
            <a:r>
              <a:rPr lang="ru-RU" sz="1600">
                <a:latin typeface="Times New Roman" pitchFamily="18" charset="0"/>
              </a:rPr>
              <a:t>Сбор и анализ сведений о родителях и детях, изучение семьи, родительских инициатив и потенциала.</a:t>
            </a:r>
            <a:endParaRPr lang="ru-RU" sz="1600"/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7308850" y="2349500"/>
            <a:ext cx="1584325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spcAft>
                <a:spcPts val="1000"/>
              </a:spcAft>
            </a:pPr>
            <a:r>
              <a:rPr lang="ru-RU" sz="1600">
                <a:latin typeface="Times New Roman" pitchFamily="18" charset="0"/>
              </a:rPr>
              <a:t>Анализ эффективности  проделанной работы</a:t>
            </a:r>
            <a:endParaRPr lang="ru-RU" sz="1600"/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4427538" y="2276475"/>
            <a:ext cx="2736850" cy="865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spcAft>
                <a:spcPts val="1000"/>
              </a:spcAft>
            </a:pPr>
            <a:r>
              <a:rPr lang="ru-RU" sz="1600">
                <a:latin typeface="Times New Roman" pitchFamily="18" charset="0"/>
              </a:rPr>
              <a:t>Комплексный подход в  решении конкретных задач, связанных с развитием детей</a:t>
            </a:r>
            <a:endParaRPr lang="ru-RU" sz="1400">
              <a:latin typeface="Times New Roman" pitchFamily="18" charset="0"/>
            </a:endParaRPr>
          </a:p>
          <a:p>
            <a:pPr defTabSz="912813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3357563"/>
            <a:ext cx="2592387" cy="1223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продуктивного общения по пяти образовательным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областям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Rectangle 6"/>
          <p:cNvSpPr>
            <a:spLocks noChangeArrowheads="1"/>
          </p:cNvSpPr>
          <p:nvPr/>
        </p:nvSpPr>
        <p:spPr bwMode="auto">
          <a:xfrm>
            <a:off x="7235825" y="3573463"/>
            <a:ext cx="1728788" cy="2376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spcAft>
                <a:spcPts val="10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Формы и методы: опрос, книга отзывов, оценочные листы, самоанализ педагогов, онлайн-опрос и т.д.</a:t>
            </a:r>
          </a:p>
        </p:txBody>
      </p:sp>
      <p:sp>
        <p:nvSpPr>
          <p:cNvPr id="7182" name="Rectangle 3"/>
          <p:cNvSpPr>
            <a:spLocks noChangeArrowheads="1"/>
          </p:cNvSpPr>
          <p:nvPr/>
        </p:nvSpPr>
        <p:spPr bwMode="auto">
          <a:xfrm>
            <a:off x="2339975" y="2205038"/>
            <a:ext cx="1944688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spcAft>
                <a:spcPts val="10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Информирование родителей о ходе образовательного процесса</a:t>
            </a:r>
          </a:p>
        </p:txBody>
      </p:sp>
      <p:sp>
        <p:nvSpPr>
          <p:cNvPr id="7183" name="Rectangle 7"/>
          <p:cNvSpPr>
            <a:spLocks noChangeArrowheads="1"/>
          </p:cNvSpPr>
          <p:nvPr/>
        </p:nvSpPr>
        <p:spPr bwMode="auto">
          <a:xfrm>
            <a:off x="179388" y="4292600"/>
            <a:ext cx="2089150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spcAft>
                <a:spcPts val="1000"/>
              </a:spcAft>
            </a:pPr>
            <a:r>
              <a:rPr lang="ru-RU" sz="1600">
                <a:latin typeface="Times New Roman" pitchFamily="18" charset="0"/>
              </a:rPr>
              <a:t>Формы и методы: опрос, анкетирование, интервьюирование, наблюдение.</a:t>
            </a:r>
          </a:p>
          <a:p>
            <a:pPr defTabSz="912813"/>
            <a:endParaRPr lang="ru-RU"/>
          </a:p>
        </p:txBody>
      </p:sp>
      <p:sp>
        <p:nvSpPr>
          <p:cNvPr id="7184" name="Rectangle 7"/>
          <p:cNvSpPr>
            <a:spLocks noChangeArrowheads="1"/>
          </p:cNvSpPr>
          <p:nvPr/>
        </p:nvSpPr>
        <p:spPr bwMode="auto">
          <a:xfrm>
            <a:off x="2411413" y="3644900"/>
            <a:ext cx="1944687" cy="25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ru-RU" sz="1600">
                <a:latin typeface="Times New Roman" pitchFamily="18" charset="0"/>
              </a:rPr>
              <a:t>Формы и методы: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дни открытых дверей, родительские собрания, оформление визуального ряда детские концерты и праздники, сайт ДОУ и т.д.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492500" y="7651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08625" y="83661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12088" y="83661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835150" y="765175"/>
            <a:ext cx="165735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476375" y="1989138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547813" y="40052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635375" y="1989138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708400" y="33575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651500" y="1916113"/>
            <a:ext cx="0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867400" y="3573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940425" y="3141663"/>
            <a:ext cx="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5364163" y="4581525"/>
            <a:ext cx="2159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804025" y="4724400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403350" y="6381750"/>
            <a:ext cx="6264275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взаимодействие ДОУ и семьи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6011863" y="5300663"/>
            <a:ext cx="0" cy="28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908175" y="6021388"/>
            <a:ext cx="2873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227763" y="616585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7451725" y="6021388"/>
            <a:ext cx="433388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211638" y="616585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101013" y="20605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532813" y="33575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Desktop\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938"/>
            <a:ext cx="8424862" cy="631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504825"/>
          </a:xfrm>
        </p:spPr>
        <p:txBody>
          <a:bodyPr/>
          <a:lstStyle/>
          <a:p>
            <a:pPr defTabSz="912813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ПАРТНЕРСКАЯ МОДЕЛЬ ВЗАИМОДЕЙСТВИЯ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981075"/>
          <a:ext cx="8064897" cy="41664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88299"/>
                <a:gridCol w="2688299"/>
                <a:gridCol w="2688299"/>
              </a:tblGrid>
              <a:tr h="431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 коммуникации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Механизмы вовлечения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Принципы модели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472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субъектная и субъект - порождающая  коммуникация (педагог и родитель стремятся к взаимодействию, которое направлено на одну общую цель – всестороннее развитие ребенка, его успехи и счастье).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ие «Школы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ативного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родителя»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Модульное погружение в тему недели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Интерактивные формы взаимодействия</a:t>
                      </a:r>
                    </a:p>
                    <a:p>
                      <a:pPr algn="just"/>
                      <a:endParaRPr lang="ru-RU" sz="16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Доверие и поддержка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Четкая стратегия и ясная цель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Ясное определение успеха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Честный диалог, совместное принятие решений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Ориентирование на будущее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Реальные перемены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rgbClr val="00B0F0"/>
          </a:solidFill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Апробированные формы работы в отчетном периоде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980728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954</Words>
  <Application>Microsoft Office PowerPoint</Application>
  <PresentationFormat>Экран (4:3)</PresentationFormat>
  <Paragraphs>146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Bookman Old Style</vt:lpstr>
      <vt:lpstr>Тема Office</vt:lpstr>
      <vt:lpstr>Слайд 1</vt:lpstr>
      <vt:lpstr>Слайд 2</vt:lpstr>
      <vt:lpstr>ЗАДАЧИ ОТЧЕТНОГО ПЕРИОДА</vt:lpstr>
      <vt:lpstr>НОВИЗНА ПРОЕКТА</vt:lpstr>
      <vt:lpstr>   ИЗМЕРЕНИЕ И ОЦЕНКА КАЧЕСТВА </vt:lpstr>
      <vt:lpstr>Слайд 6</vt:lpstr>
      <vt:lpstr>Слайд 7</vt:lpstr>
      <vt:lpstr>ПАРТНЕРСКАЯ МОДЕЛЬ ВЗАИМОДЕЙСТВИЯ</vt:lpstr>
      <vt:lpstr>Апробированные формы работы в отчетном периоде</vt:lpstr>
      <vt:lpstr>Апробированные формы работы в отчетном периоде</vt:lpstr>
      <vt:lpstr>СЕТЕВОЕ ВЗАИМОДЕЙСТВИЕ</vt:lpstr>
      <vt:lpstr>Результативность инновационной деятельности</vt:lpstr>
      <vt:lpstr>  ДИССЕМИНАЦИЯ РЕЗУЛЬТАТОВ ДЕЯТЕЛЬНОСТИ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Партнерская модель</dc:title>
  <dc:creator>Таня</dc:creator>
  <cp:lastModifiedBy>Таня</cp:lastModifiedBy>
  <cp:revision>125</cp:revision>
  <dcterms:created xsi:type="dcterms:W3CDTF">2021-01-15T07:52:48Z</dcterms:created>
  <dcterms:modified xsi:type="dcterms:W3CDTF">2021-01-22T13:56:38Z</dcterms:modified>
</cp:coreProperties>
</file>