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4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5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4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4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4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5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30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E62E-E012-4B5B-8649-70945D0E8C8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0B6E-296F-4450-82D9-4E9BDE7A3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196752"/>
            <a:ext cx="4652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Робототехника</a:t>
            </a:r>
            <a:endParaRPr lang="ru-RU" sz="54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077072"/>
            <a:ext cx="534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 группа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Лебедь Е.В., Бурова М.В.,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Колотий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Е.А.</a:t>
            </a:r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7" b="56678"/>
          <a:stretch/>
        </p:blipFill>
        <p:spPr>
          <a:xfrm>
            <a:off x="6300192" y="3081080"/>
            <a:ext cx="2304256" cy="3508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8" t="29655" r="16216" b="5581"/>
          <a:stretch/>
        </p:blipFill>
        <p:spPr>
          <a:xfrm>
            <a:off x="670745" y="227922"/>
            <a:ext cx="4837359" cy="53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b="27970"/>
          <a:stretch/>
        </p:blipFill>
        <p:spPr>
          <a:xfrm>
            <a:off x="1907704" y="4149080"/>
            <a:ext cx="5040560" cy="2131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8087" r="10466" b="9505"/>
          <a:stretch/>
        </p:blipFill>
        <p:spPr>
          <a:xfrm>
            <a:off x="6349524" y="188640"/>
            <a:ext cx="2427007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9" t="21272" r="15954"/>
          <a:stretch/>
        </p:blipFill>
        <p:spPr>
          <a:xfrm>
            <a:off x="755576" y="678967"/>
            <a:ext cx="2905571" cy="31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део00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1013459"/>
            <a:ext cx="5184576" cy="42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Экран (4:3)</PresentationFormat>
  <Paragraphs>3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u102</dc:creator>
  <cp:lastModifiedBy>u102</cp:lastModifiedBy>
  <cp:revision>2</cp:revision>
  <dcterms:created xsi:type="dcterms:W3CDTF">2014-10-14T07:22:23Z</dcterms:created>
  <dcterms:modified xsi:type="dcterms:W3CDTF">2014-10-14T07:32:31Z</dcterms:modified>
</cp:coreProperties>
</file>