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6" r:id="rId5"/>
    <p:sldId id="267" r:id="rId6"/>
    <p:sldId id="268" r:id="rId7"/>
    <p:sldId id="280" r:id="rId8"/>
    <p:sldId id="296" r:id="rId9"/>
    <p:sldId id="298" r:id="rId10"/>
    <p:sldId id="286" r:id="rId11"/>
    <p:sldId id="294" r:id="rId12"/>
    <p:sldId id="299" r:id="rId13"/>
    <p:sldId id="291" r:id="rId14"/>
    <p:sldId id="279" r:id="rId15"/>
    <p:sldId id="289" r:id="rId16"/>
    <p:sldId id="290" r:id="rId17"/>
    <p:sldId id="287" r:id="rId18"/>
    <p:sldId id="288" r:id="rId19"/>
    <p:sldId id="284" r:id="rId20"/>
    <p:sldId id="285" r:id="rId21"/>
    <p:sldId id="265" r:id="rId22"/>
    <p:sldId id="275" r:id="rId23"/>
    <p:sldId id="29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9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C8191-9519-4484-AC26-0C052E6808B5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14F351-B11E-4D20-8222-CA9E55D3E4A9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Приусадебный участок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42F44AD-0D3A-4B6F-90CF-96AFEC1414EE}" type="parTrans" cxnId="{164150EB-C311-4EEB-8FFC-0C85E3C1F9DB}">
      <dgm:prSet/>
      <dgm:spPr/>
      <dgm:t>
        <a:bodyPr/>
        <a:lstStyle/>
        <a:p>
          <a:endParaRPr lang="ru-RU" b="1"/>
        </a:p>
      </dgm:t>
    </dgm:pt>
    <dgm:pt modelId="{6A9C2519-17F9-415B-9ECB-1F9A0008D2CC}" type="sibTrans" cxnId="{164150EB-C311-4EEB-8FFC-0C85E3C1F9DB}">
      <dgm:prSet/>
      <dgm:spPr/>
      <dgm:t>
        <a:bodyPr/>
        <a:lstStyle/>
        <a:p>
          <a:endParaRPr lang="ru-RU" b="1"/>
        </a:p>
      </dgm:t>
    </dgm:pt>
    <dgm:pt modelId="{A2D7315D-8A8C-49CC-A12A-85A3CFEDCBF1}">
      <dgm:prSet custT="1"/>
      <dgm:spPr/>
      <dgm:t>
        <a:bodyPr/>
        <a:lstStyle/>
        <a:p>
          <a:pPr rtl="0"/>
          <a:r>
            <a:rPr lang="ru-RU" sz="2400" b="1" smtClean="0">
              <a:latin typeface="Times New Roman" pitchFamily="18" charset="0"/>
              <a:cs typeface="Times New Roman" pitchFamily="18" charset="0"/>
            </a:rPr>
            <a:t>«Химия в сельском хозяйстве»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5571055-754A-4595-9C16-BA19F96E518A}" type="parTrans" cxnId="{9ADE1627-6672-46C0-AD1D-9FFC06347949}">
      <dgm:prSet/>
      <dgm:spPr/>
      <dgm:t>
        <a:bodyPr/>
        <a:lstStyle/>
        <a:p>
          <a:endParaRPr lang="ru-RU" b="1"/>
        </a:p>
      </dgm:t>
    </dgm:pt>
    <dgm:pt modelId="{755C99E7-A1FC-4712-AE60-64AF3656FBCD}" type="sibTrans" cxnId="{9ADE1627-6672-46C0-AD1D-9FFC06347949}">
      <dgm:prSet/>
      <dgm:spPr/>
      <dgm:t>
        <a:bodyPr/>
        <a:lstStyle/>
        <a:p>
          <a:endParaRPr lang="ru-RU" b="1"/>
        </a:p>
      </dgm:t>
    </dgm:pt>
    <dgm:pt modelId="{667323BA-1DE9-4EB8-AD0E-DA3E1DEA9A0A}">
      <dgm:prSet custT="1"/>
      <dgm:spPr/>
      <dgm:t>
        <a:bodyPr/>
        <a:lstStyle/>
        <a:p>
          <a:pPr rtl="0"/>
          <a:r>
            <a:rPr lang="ru-RU" sz="2400" b="1" i="0" baseline="0" smtClean="0">
              <a:latin typeface="Times New Roman" pitchFamily="18" charset="0"/>
              <a:cs typeface="Times New Roman" pitchFamily="18" charset="0"/>
            </a:rPr>
            <a:t>«Химические знания в жизни человека»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EF40191-D5C6-4687-851E-1E3362A3B470}" type="parTrans" cxnId="{3F9EF1BE-6C47-40FF-BEE2-C4473027D099}">
      <dgm:prSet/>
      <dgm:spPr/>
      <dgm:t>
        <a:bodyPr/>
        <a:lstStyle/>
        <a:p>
          <a:endParaRPr lang="ru-RU" b="1"/>
        </a:p>
      </dgm:t>
    </dgm:pt>
    <dgm:pt modelId="{DAF92552-0924-4FE8-BF31-E366745606EB}" type="sibTrans" cxnId="{3F9EF1BE-6C47-40FF-BEE2-C4473027D099}">
      <dgm:prSet/>
      <dgm:spPr/>
      <dgm:t>
        <a:bodyPr/>
        <a:lstStyle/>
        <a:p>
          <a:endParaRPr lang="ru-RU" b="1"/>
        </a:p>
      </dgm:t>
    </dgm:pt>
    <dgm:pt modelId="{687DA5BB-A126-47CF-B290-4F7A473054B4}">
      <dgm:prSet custT="1"/>
      <dgm:spPr/>
      <dgm:t>
        <a:bodyPr/>
        <a:lstStyle/>
        <a:p>
          <a:pPr rtl="0"/>
          <a:r>
            <a:rPr lang="ru-RU" sz="2400" b="1" i="0" baseline="0" smtClean="0">
              <a:latin typeface="Times New Roman" pitchFamily="18" charset="0"/>
              <a:cs typeface="Times New Roman" pitchFamily="18" charset="0"/>
            </a:rPr>
            <a:t>«В мире географических профессий»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6D6CD29-42FE-45A9-AC2D-C9EC6B015611}" type="parTrans" cxnId="{084E8F7C-BC69-4441-A97E-19313C049FC4}">
      <dgm:prSet/>
      <dgm:spPr/>
      <dgm:t>
        <a:bodyPr/>
        <a:lstStyle/>
        <a:p>
          <a:endParaRPr lang="ru-RU" b="1"/>
        </a:p>
      </dgm:t>
    </dgm:pt>
    <dgm:pt modelId="{0C6CE7B8-1A2C-4104-9AFC-C4BAECD42391}" type="sibTrans" cxnId="{084E8F7C-BC69-4441-A97E-19313C049FC4}">
      <dgm:prSet/>
      <dgm:spPr/>
      <dgm:t>
        <a:bodyPr/>
        <a:lstStyle/>
        <a:p>
          <a:endParaRPr lang="ru-RU" b="1"/>
        </a:p>
      </dgm:t>
    </dgm:pt>
    <dgm:pt modelId="{0A53A59F-4503-42AE-9BB5-72CC0986CCB8}">
      <dgm:prSet custT="1"/>
      <dgm:spPr/>
      <dgm:t>
        <a:bodyPr/>
        <a:lstStyle/>
        <a:p>
          <a:pPr rtl="0"/>
          <a:r>
            <a:rPr lang="ru-RU" sz="2400" b="1" i="0" baseline="0" smtClean="0">
              <a:latin typeface="Times New Roman" pitchFamily="18" charset="0"/>
              <a:cs typeface="Times New Roman" pitchFamily="18" charset="0"/>
            </a:rPr>
            <a:t>«Основы ландшафтного дизайна и его экономические</a:t>
          </a:r>
          <a:r>
            <a:rPr lang="ru-RU" sz="2400" b="1" i="0" smtClean="0">
              <a:latin typeface="Times New Roman" pitchFamily="18" charset="0"/>
              <a:cs typeface="Times New Roman" pitchFamily="18" charset="0"/>
            </a:rPr>
            <a:t> возможности»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38113E8-BD5B-4C28-95E3-CCA8D7C5EACA}" type="parTrans" cxnId="{7F370DC2-1712-4606-A233-2BAB41B0D06F}">
      <dgm:prSet/>
      <dgm:spPr/>
      <dgm:t>
        <a:bodyPr/>
        <a:lstStyle/>
        <a:p>
          <a:endParaRPr lang="ru-RU" b="1"/>
        </a:p>
      </dgm:t>
    </dgm:pt>
    <dgm:pt modelId="{C1D0F139-7470-4BA4-B066-24F01D1D2490}" type="sibTrans" cxnId="{7F370DC2-1712-4606-A233-2BAB41B0D06F}">
      <dgm:prSet/>
      <dgm:spPr/>
      <dgm:t>
        <a:bodyPr/>
        <a:lstStyle/>
        <a:p>
          <a:endParaRPr lang="ru-RU" b="1"/>
        </a:p>
      </dgm:t>
    </dgm:pt>
    <dgm:pt modelId="{01CDBF29-751B-44F5-8C0F-B5B6DA8ED1CF}">
      <dgm:prSet custT="1"/>
      <dgm:spPr/>
      <dgm:t>
        <a:bodyPr/>
        <a:lstStyle/>
        <a:p>
          <a:pPr rtl="0"/>
          <a:r>
            <a:rPr lang="ru-RU" sz="2400" b="1" baseline="0" smtClean="0">
              <a:latin typeface="Times New Roman" pitchFamily="18" charset="0"/>
              <a:cs typeface="Times New Roman" pitchFamily="18" charset="0"/>
            </a:rPr>
            <a:t>«Насекомые – вредители»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3DFFC1B-B556-4D6C-8951-67EA78D6E40B}" type="parTrans" cxnId="{2E2E9E4D-3EAA-4CCE-9B43-193F6E311B1D}">
      <dgm:prSet/>
      <dgm:spPr/>
      <dgm:t>
        <a:bodyPr/>
        <a:lstStyle/>
        <a:p>
          <a:endParaRPr lang="ru-RU" b="1"/>
        </a:p>
      </dgm:t>
    </dgm:pt>
    <dgm:pt modelId="{B63AED55-4840-46A3-B2DC-95791ADAAC5A}" type="sibTrans" cxnId="{2E2E9E4D-3EAA-4CCE-9B43-193F6E311B1D}">
      <dgm:prSet/>
      <dgm:spPr/>
      <dgm:t>
        <a:bodyPr/>
        <a:lstStyle/>
        <a:p>
          <a:endParaRPr lang="ru-RU" b="1"/>
        </a:p>
      </dgm:t>
    </dgm:pt>
    <dgm:pt modelId="{6ADF160A-906B-4E95-A8C4-2AB1726EF54B}">
      <dgm:prSet custT="1"/>
      <dgm:spPr/>
      <dgm:t>
        <a:bodyPr/>
        <a:lstStyle/>
        <a:p>
          <a:pPr rtl="0"/>
          <a:r>
            <a:rPr lang="ru-RU" sz="2400" b="1" i="0" smtClean="0">
              <a:latin typeface="Times New Roman" pitchFamily="18" charset="0"/>
              <a:cs typeface="Times New Roman" pitchFamily="18" charset="0"/>
            </a:rPr>
            <a:t>«Подари мне цветок»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91D38E81-9B84-4BC0-A2C1-B8095FC66978}" type="parTrans" cxnId="{351F6F42-E848-4825-8DF1-0E3787D48555}">
      <dgm:prSet/>
      <dgm:spPr/>
      <dgm:t>
        <a:bodyPr/>
        <a:lstStyle/>
        <a:p>
          <a:endParaRPr lang="ru-RU" b="1"/>
        </a:p>
      </dgm:t>
    </dgm:pt>
    <dgm:pt modelId="{AE2BE49B-45CE-44E9-BB55-06842D00D849}" type="sibTrans" cxnId="{351F6F42-E848-4825-8DF1-0E3787D48555}">
      <dgm:prSet/>
      <dgm:spPr/>
      <dgm:t>
        <a:bodyPr/>
        <a:lstStyle/>
        <a:p>
          <a:endParaRPr lang="ru-RU" b="1"/>
        </a:p>
      </dgm:t>
    </dgm:pt>
    <dgm:pt modelId="{7E543C60-743C-437F-AB69-D231B884B3E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 поддержка самоопределения старшеклассников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en-US" sz="1800" b="1" i="0" baseline="0" dirty="0">
            <a:latin typeface="Times New Roman" pitchFamily="18" charset="0"/>
            <a:cs typeface="Times New Roman" pitchFamily="18" charset="0"/>
          </a:endParaRPr>
        </a:p>
      </dgm:t>
    </dgm:pt>
    <dgm:pt modelId="{5026DF8C-BB9E-4515-9C21-6100877BC8AB}" type="parTrans" cxnId="{01BB7B06-4A45-4A5C-958F-CC0B8351D12A}">
      <dgm:prSet/>
      <dgm:spPr/>
      <dgm:t>
        <a:bodyPr/>
        <a:lstStyle/>
        <a:p>
          <a:endParaRPr lang="ru-RU" b="1"/>
        </a:p>
      </dgm:t>
    </dgm:pt>
    <dgm:pt modelId="{1AC0DD1C-9955-493B-BBB8-DFF8468D6AC8}" type="sibTrans" cxnId="{01BB7B06-4A45-4A5C-958F-CC0B8351D12A}">
      <dgm:prSet/>
      <dgm:spPr/>
      <dgm:t>
        <a:bodyPr/>
        <a:lstStyle/>
        <a:p>
          <a:endParaRPr lang="ru-RU" b="1"/>
        </a:p>
      </dgm:t>
    </dgm:pt>
    <dgm:pt modelId="{17370A19-BCD6-4938-9027-688FAF175343}" type="pres">
      <dgm:prSet presAssocID="{198C8191-9519-4484-AC26-0C052E6808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81CE7-89B3-44CF-B130-F09FDAB1DF34}" type="pres">
      <dgm:prSet presAssocID="{5714F351-B11E-4D20-8222-CA9E55D3E4A9}" presName="parentText" presStyleLbl="node1" presStyleIdx="0" presStyleCnt="8" custLinFactY="104754" custLinFactNeighborX="-336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EDBCF-CCBE-4E55-9E82-BDE71FE0B852}" type="pres">
      <dgm:prSet presAssocID="{6A9C2519-17F9-415B-9ECB-1F9A0008D2CC}" presName="spacer" presStyleCnt="0"/>
      <dgm:spPr/>
      <dgm:t>
        <a:bodyPr/>
        <a:lstStyle/>
        <a:p>
          <a:endParaRPr lang="ru-RU"/>
        </a:p>
      </dgm:t>
    </dgm:pt>
    <dgm:pt modelId="{C1FCD53E-7F76-40E6-A6A7-28F7B151392C}" type="pres">
      <dgm:prSet presAssocID="{A2D7315D-8A8C-49CC-A12A-85A3CFEDCBF1}" presName="parentText" presStyleLbl="node1" presStyleIdx="1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26BF-A602-4849-AEBD-9DF3EEBABF09}" type="pres">
      <dgm:prSet presAssocID="{755C99E7-A1FC-4712-AE60-64AF3656FBCD}" presName="spacer" presStyleCnt="0"/>
      <dgm:spPr/>
      <dgm:t>
        <a:bodyPr/>
        <a:lstStyle/>
        <a:p>
          <a:endParaRPr lang="ru-RU"/>
        </a:p>
      </dgm:t>
    </dgm:pt>
    <dgm:pt modelId="{8D8BC90F-F422-4789-B06A-95764DB1D7EE}" type="pres">
      <dgm:prSet presAssocID="{667323BA-1DE9-4EB8-AD0E-DA3E1DEA9A0A}" presName="parentText" presStyleLbl="node1" presStyleIdx="2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8DC7C-4889-4341-B1B9-8BD6908C4F29}" type="pres">
      <dgm:prSet presAssocID="{DAF92552-0924-4FE8-BF31-E366745606EB}" presName="spacer" presStyleCnt="0"/>
      <dgm:spPr/>
      <dgm:t>
        <a:bodyPr/>
        <a:lstStyle/>
        <a:p>
          <a:endParaRPr lang="ru-RU"/>
        </a:p>
      </dgm:t>
    </dgm:pt>
    <dgm:pt modelId="{AAEC3968-69C8-499A-A7C6-FB636444F46A}" type="pres">
      <dgm:prSet presAssocID="{687DA5BB-A126-47CF-B290-4F7A473054B4}" presName="parentText" presStyleLbl="node1" presStyleIdx="3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A4CA4-E62D-4F73-8CDB-2D51ED9D41EA}" type="pres">
      <dgm:prSet presAssocID="{0C6CE7B8-1A2C-4104-9AFC-C4BAECD42391}" presName="spacer" presStyleCnt="0"/>
      <dgm:spPr/>
      <dgm:t>
        <a:bodyPr/>
        <a:lstStyle/>
        <a:p>
          <a:endParaRPr lang="ru-RU"/>
        </a:p>
      </dgm:t>
    </dgm:pt>
    <dgm:pt modelId="{E9687938-00C3-4052-8038-4A525ACC4E88}" type="pres">
      <dgm:prSet presAssocID="{0A53A59F-4503-42AE-9BB5-72CC0986CCB8}" presName="parentText" presStyleLbl="node1" presStyleIdx="4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CE856-15B2-4B43-93CE-5F901E4B92BD}" type="pres">
      <dgm:prSet presAssocID="{C1D0F139-7470-4BA4-B066-24F01D1D2490}" presName="spacer" presStyleCnt="0"/>
      <dgm:spPr/>
      <dgm:t>
        <a:bodyPr/>
        <a:lstStyle/>
        <a:p>
          <a:endParaRPr lang="ru-RU"/>
        </a:p>
      </dgm:t>
    </dgm:pt>
    <dgm:pt modelId="{C16798C7-465D-4EC1-B037-6E2DA2793F87}" type="pres">
      <dgm:prSet presAssocID="{01CDBF29-751B-44F5-8C0F-B5B6DA8ED1CF}" presName="parentText" presStyleLbl="node1" presStyleIdx="5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13B9F-4484-4DFF-AE51-40326750082B}" type="pres">
      <dgm:prSet presAssocID="{B63AED55-4840-46A3-B2DC-95791ADAAC5A}" presName="spacer" presStyleCnt="0"/>
      <dgm:spPr/>
      <dgm:t>
        <a:bodyPr/>
        <a:lstStyle/>
        <a:p>
          <a:endParaRPr lang="ru-RU"/>
        </a:p>
      </dgm:t>
    </dgm:pt>
    <dgm:pt modelId="{5A65B9FB-D412-4B6A-9264-9A4598846D73}" type="pres">
      <dgm:prSet presAssocID="{6ADF160A-906B-4E95-A8C4-2AB1726EF54B}" presName="parentText" presStyleLbl="node1" presStyleIdx="6" presStyleCnt="8" custLinFactY="1030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B1760-FAB9-497C-BF4D-AEDC1BC5646C}" type="pres">
      <dgm:prSet presAssocID="{AE2BE49B-45CE-44E9-BB55-06842D00D849}" presName="spacer" presStyleCnt="0"/>
      <dgm:spPr/>
      <dgm:t>
        <a:bodyPr/>
        <a:lstStyle/>
        <a:p>
          <a:endParaRPr lang="ru-RU"/>
        </a:p>
      </dgm:t>
    </dgm:pt>
    <dgm:pt modelId="{20B0D99C-3F89-4B02-BDB3-35B0AD3BF7BE}" type="pres">
      <dgm:prSet presAssocID="{7E543C60-743C-437F-AB69-D231B884B3EC}" presName="parentText" presStyleLbl="node1" presStyleIdx="7" presStyleCnt="8" custLinFactY="-700000" custLinFactNeighborY="-714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E8F7C-BC69-4441-A97E-19313C049FC4}" srcId="{198C8191-9519-4484-AC26-0C052E6808B5}" destId="{687DA5BB-A126-47CF-B290-4F7A473054B4}" srcOrd="3" destOrd="0" parTransId="{76D6CD29-42FE-45A9-AC2D-C9EC6B015611}" sibTransId="{0C6CE7B8-1A2C-4104-9AFC-C4BAECD42391}"/>
    <dgm:cxn modelId="{16EAA78A-F592-4EFA-A259-CE0040C38588}" type="presOf" srcId="{687DA5BB-A126-47CF-B290-4F7A473054B4}" destId="{AAEC3968-69C8-499A-A7C6-FB636444F46A}" srcOrd="0" destOrd="0" presId="urn:microsoft.com/office/officeart/2005/8/layout/vList2"/>
    <dgm:cxn modelId="{2E2E9E4D-3EAA-4CCE-9B43-193F6E311B1D}" srcId="{198C8191-9519-4484-AC26-0C052E6808B5}" destId="{01CDBF29-751B-44F5-8C0F-B5B6DA8ED1CF}" srcOrd="5" destOrd="0" parTransId="{63DFFC1B-B556-4D6C-8951-67EA78D6E40B}" sibTransId="{B63AED55-4840-46A3-B2DC-95791ADAAC5A}"/>
    <dgm:cxn modelId="{3F9EF1BE-6C47-40FF-BEE2-C4473027D099}" srcId="{198C8191-9519-4484-AC26-0C052E6808B5}" destId="{667323BA-1DE9-4EB8-AD0E-DA3E1DEA9A0A}" srcOrd="2" destOrd="0" parTransId="{4EF40191-D5C6-4687-851E-1E3362A3B470}" sibTransId="{DAF92552-0924-4FE8-BF31-E366745606EB}"/>
    <dgm:cxn modelId="{73535E62-1024-4A88-B7CA-DDFA3B5BD252}" type="presOf" srcId="{5714F351-B11E-4D20-8222-CA9E55D3E4A9}" destId="{3AE81CE7-89B3-44CF-B130-F09FDAB1DF34}" srcOrd="0" destOrd="0" presId="urn:microsoft.com/office/officeart/2005/8/layout/vList2"/>
    <dgm:cxn modelId="{3FDD7654-321E-423D-ADD2-9F75832068E2}" type="presOf" srcId="{0A53A59F-4503-42AE-9BB5-72CC0986CCB8}" destId="{E9687938-00C3-4052-8038-4A525ACC4E88}" srcOrd="0" destOrd="0" presId="urn:microsoft.com/office/officeart/2005/8/layout/vList2"/>
    <dgm:cxn modelId="{351F6F42-E848-4825-8DF1-0E3787D48555}" srcId="{198C8191-9519-4484-AC26-0C052E6808B5}" destId="{6ADF160A-906B-4E95-A8C4-2AB1726EF54B}" srcOrd="6" destOrd="0" parTransId="{91D38E81-9B84-4BC0-A2C1-B8095FC66978}" sibTransId="{AE2BE49B-45CE-44E9-BB55-06842D00D849}"/>
    <dgm:cxn modelId="{453A1650-8EBE-46D3-881B-EE5F110EDCF7}" type="presOf" srcId="{7E543C60-743C-437F-AB69-D231B884B3EC}" destId="{20B0D99C-3F89-4B02-BDB3-35B0AD3BF7BE}" srcOrd="0" destOrd="0" presId="urn:microsoft.com/office/officeart/2005/8/layout/vList2"/>
    <dgm:cxn modelId="{7F370DC2-1712-4606-A233-2BAB41B0D06F}" srcId="{198C8191-9519-4484-AC26-0C052E6808B5}" destId="{0A53A59F-4503-42AE-9BB5-72CC0986CCB8}" srcOrd="4" destOrd="0" parTransId="{A38113E8-BD5B-4C28-95E3-CCA8D7C5EACA}" sibTransId="{C1D0F139-7470-4BA4-B066-24F01D1D2490}"/>
    <dgm:cxn modelId="{4BB15D65-7652-4068-A03E-AD6BE2F4677E}" type="presOf" srcId="{667323BA-1DE9-4EB8-AD0E-DA3E1DEA9A0A}" destId="{8D8BC90F-F422-4789-B06A-95764DB1D7EE}" srcOrd="0" destOrd="0" presId="urn:microsoft.com/office/officeart/2005/8/layout/vList2"/>
    <dgm:cxn modelId="{01BB7B06-4A45-4A5C-958F-CC0B8351D12A}" srcId="{198C8191-9519-4484-AC26-0C052E6808B5}" destId="{7E543C60-743C-437F-AB69-D231B884B3EC}" srcOrd="7" destOrd="0" parTransId="{5026DF8C-BB9E-4515-9C21-6100877BC8AB}" sibTransId="{1AC0DD1C-9955-493B-BBB8-DFF8468D6AC8}"/>
    <dgm:cxn modelId="{164150EB-C311-4EEB-8FFC-0C85E3C1F9DB}" srcId="{198C8191-9519-4484-AC26-0C052E6808B5}" destId="{5714F351-B11E-4D20-8222-CA9E55D3E4A9}" srcOrd="0" destOrd="0" parTransId="{242F44AD-0D3A-4B6F-90CF-96AFEC1414EE}" sibTransId="{6A9C2519-17F9-415B-9ECB-1F9A0008D2CC}"/>
    <dgm:cxn modelId="{A54EB94B-4B70-4595-B015-C3D0E1564AED}" type="presOf" srcId="{01CDBF29-751B-44F5-8C0F-B5B6DA8ED1CF}" destId="{C16798C7-465D-4EC1-B037-6E2DA2793F87}" srcOrd="0" destOrd="0" presId="urn:microsoft.com/office/officeart/2005/8/layout/vList2"/>
    <dgm:cxn modelId="{354AFFC6-35C7-406E-8FE9-D571D30CB31F}" type="presOf" srcId="{6ADF160A-906B-4E95-A8C4-2AB1726EF54B}" destId="{5A65B9FB-D412-4B6A-9264-9A4598846D73}" srcOrd="0" destOrd="0" presId="urn:microsoft.com/office/officeart/2005/8/layout/vList2"/>
    <dgm:cxn modelId="{12AF6416-BD00-4EAD-AE42-72E86D44A448}" type="presOf" srcId="{A2D7315D-8A8C-49CC-A12A-85A3CFEDCBF1}" destId="{C1FCD53E-7F76-40E6-A6A7-28F7B151392C}" srcOrd="0" destOrd="0" presId="urn:microsoft.com/office/officeart/2005/8/layout/vList2"/>
    <dgm:cxn modelId="{9ADE1627-6672-46C0-AD1D-9FFC06347949}" srcId="{198C8191-9519-4484-AC26-0C052E6808B5}" destId="{A2D7315D-8A8C-49CC-A12A-85A3CFEDCBF1}" srcOrd="1" destOrd="0" parTransId="{25571055-754A-4595-9C16-BA19F96E518A}" sibTransId="{755C99E7-A1FC-4712-AE60-64AF3656FBCD}"/>
    <dgm:cxn modelId="{3137A7C8-E336-4740-89E6-F9E1C3280D2A}" type="presOf" srcId="{198C8191-9519-4484-AC26-0C052E6808B5}" destId="{17370A19-BCD6-4938-9027-688FAF175343}" srcOrd="0" destOrd="0" presId="urn:microsoft.com/office/officeart/2005/8/layout/vList2"/>
    <dgm:cxn modelId="{266E7B76-FB47-47F8-B7C5-8E8F2E32A84C}" type="presParOf" srcId="{17370A19-BCD6-4938-9027-688FAF175343}" destId="{3AE81CE7-89B3-44CF-B130-F09FDAB1DF34}" srcOrd="0" destOrd="0" presId="urn:microsoft.com/office/officeart/2005/8/layout/vList2"/>
    <dgm:cxn modelId="{92EF848B-5691-468A-97DD-6AB89C65FF1D}" type="presParOf" srcId="{17370A19-BCD6-4938-9027-688FAF175343}" destId="{249EDBCF-CCBE-4E55-9E82-BDE71FE0B852}" srcOrd="1" destOrd="0" presId="urn:microsoft.com/office/officeart/2005/8/layout/vList2"/>
    <dgm:cxn modelId="{297136A2-7559-4B23-86D9-408CBA2676AB}" type="presParOf" srcId="{17370A19-BCD6-4938-9027-688FAF175343}" destId="{C1FCD53E-7F76-40E6-A6A7-28F7B151392C}" srcOrd="2" destOrd="0" presId="urn:microsoft.com/office/officeart/2005/8/layout/vList2"/>
    <dgm:cxn modelId="{D4B6BDBB-8220-4840-8E1A-8410CF9E515F}" type="presParOf" srcId="{17370A19-BCD6-4938-9027-688FAF175343}" destId="{10E826BF-A602-4849-AEBD-9DF3EEBABF09}" srcOrd="3" destOrd="0" presId="urn:microsoft.com/office/officeart/2005/8/layout/vList2"/>
    <dgm:cxn modelId="{29D6A6BA-B0C3-46EF-92B8-A19C5EE155A8}" type="presParOf" srcId="{17370A19-BCD6-4938-9027-688FAF175343}" destId="{8D8BC90F-F422-4789-B06A-95764DB1D7EE}" srcOrd="4" destOrd="0" presId="urn:microsoft.com/office/officeart/2005/8/layout/vList2"/>
    <dgm:cxn modelId="{46A0CE36-BECD-44C5-864B-0024DA6D5AB5}" type="presParOf" srcId="{17370A19-BCD6-4938-9027-688FAF175343}" destId="{9F58DC7C-4889-4341-B1B9-8BD6908C4F29}" srcOrd="5" destOrd="0" presId="urn:microsoft.com/office/officeart/2005/8/layout/vList2"/>
    <dgm:cxn modelId="{BEC3D7DE-A55E-4B50-9D1A-C620C71BA9FD}" type="presParOf" srcId="{17370A19-BCD6-4938-9027-688FAF175343}" destId="{AAEC3968-69C8-499A-A7C6-FB636444F46A}" srcOrd="6" destOrd="0" presId="urn:microsoft.com/office/officeart/2005/8/layout/vList2"/>
    <dgm:cxn modelId="{92E7E5EB-D923-45AC-8F08-1E283018D12B}" type="presParOf" srcId="{17370A19-BCD6-4938-9027-688FAF175343}" destId="{A8FA4CA4-E62D-4F73-8CDB-2D51ED9D41EA}" srcOrd="7" destOrd="0" presId="urn:microsoft.com/office/officeart/2005/8/layout/vList2"/>
    <dgm:cxn modelId="{4F04B992-B11B-428A-A658-56A54864DC7D}" type="presParOf" srcId="{17370A19-BCD6-4938-9027-688FAF175343}" destId="{E9687938-00C3-4052-8038-4A525ACC4E88}" srcOrd="8" destOrd="0" presId="urn:microsoft.com/office/officeart/2005/8/layout/vList2"/>
    <dgm:cxn modelId="{46B34CFE-BCF6-45B9-A2B7-34BFE8F92966}" type="presParOf" srcId="{17370A19-BCD6-4938-9027-688FAF175343}" destId="{9F8CE856-15B2-4B43-93CE-5F901E4B92BD}" srcOrd="9" destOrd="0" presId="urn:microsoft.com/office/officeart/2005/8/layout/vList2"/>
    <dgm:cxn modelId="{EED15E78-545A-4971-8D40-A1BB1BCD4BB2}" type="presParOf" srcId="{17370A19-BCD6-4938-9027-688FAF175343}" destId="{C16798C7-465D-4EC1-B037-6E2DA2793F87}" srcOrd="10" destOrd="0" presId="urn:microsoft.com/office/officeart/2005/8/layout/vList2"/>
    <dgm:cxn modelId="{16FF97F9-DE70-4B4B-AB61-9CBC0912C376}" type="presParOf" srcId="{17370A19-BCD6-4938-9027-688FAF175343}" destId="{76213B9F-4484-4DFF-AE51-40326750082B}" srcOrd="11" destOrd="0" presId="urn:microsoft.com/office/officeart/2005/8/layout/vList2"/>
    <dgm:cxn modelId="{6FC33331-336B-455E-9990-476FCDC565BB}" type="presParOf" srcId="{17370A19-BCD6-4938-9027-688FAF175343}" destId="{5A65B9FB-D412-4B6A-9264-9A4598846D73}" srcOrd="12" destOrd="0" presId="urn:microsoft.com/office/officeart/2005/8/layout/vList2"/>
    <dgm:cxn modelId="{F4649775-D87A-4192-9C4E-40149DED0D2C}" type="presParOf" srcId="{17370A19-BCD6-4938-9027-688FAF175343}" destId="{B14B1760-FAB9-497C-BF4D-AEDC1BC5646C}" srcOrd="13" destOrd="0" presId="urn:microsoft.com/office/officeart/2005/8/layout/vList2"/>
    <dgm:cxn modelId="{CBC6BEDA-09E3-4252-B364-F8C9425DF3F6}" type="presParOf" srcId="{17370A19-BCD6-4938-9027-688FAF175343}" destId="{20B0D99C-3F89-4B02-BDB3-35B0AD3BF7BE}" srcOrd="14" destOrd="0" presId="urn:microsoft.com/office/officeart/2005/8/layout/vList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A1CAB-5A70-4023-9F5F-ED65FE674B93}" type="doc">
      <dgm:prSet loTypeId="urn:microsoft.com/office/officeart/2005/8/layout/vList4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ADDC55-DB51-4AFE-A1A9-455BD42A0B0F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8%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510CA09-AE95-4035-8E8A-64C3B80A2669}" type="parTrans" cxnId="{A2B70D69-F425-4D12-B3B5-17872146CF20}">
      <dgm:prSet/>
      <dgm:spPr/>
      <dgm:t>
        <a:bodyPr/>
        <a:lstStyle/>
        <a:p>
          <a:endParaRPr lang="ru-RU"/>
        </a:p>
      </dgm:t>
    </dgm:pt>
    <dgm:pt modelId="{9FC91D8C-A44D-4B31-8A25-11A3CA5EF01F}" type="sibTrans" cxnId="{A2B70D69-F425-4D12-B3B5-17872146CF20}">
      <dgm:prSet/>
      <dgm:spPr/>
      <dgm:t>
        <a:bodyPr/>
        <a:lstStyle/>
        <a:p>
          <a:endParaRPr lang="ru-RU"/>
        </a:p>
      </dgm:t>
    </dgm:pt>
    <dgm:pt modelId="{66084034-94A3-4FBD-8097-A11A7CBDBA2E}">
      <dgm:prSet phldrT="[Текст]" custT="1"/>
      <dgm:spPr/>
      <dgm:t>
        <a:bodyPr/>
        <a:lstStyle/>
        <a:p>
          <a:r>
            <a:rPr lang="ru-RU" sz="3600" b="1" dirty="0" err="1" smtClean="0">
              <a:latin typeface="Times New Roman" pitchFamily="18" charset="0"/>
              <a:cs typeface="Times New Roman" pitchFamily="18" charset="0"/>
            </a:rPr>
            <a:t>СУЗы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и ВУЗы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51FC24CD-8750-48FB-BB12-0B552E8BC550}" type="parTrans" cxnId="{FFB095A9-A77B-4BF5-BC63-5E84F7231A21}">
      <dgm:prSet/>
      <dgm:spPr/>
      <dgm:t>
        <a:bodyPr/>
        <a:lstStyle/>
        <a:p>
          <a:endParaRPr lang="ru-RU"/>
        </a:p>
      </dgm:t>
    </dgm:pt>
    <dgm:pt modelId="{47055FF8-CCF6-42C4-8E28-920A6DC9CD33}" type="sibTrans" cxnId="{FFB095A9-A77B-4BF5-BC63-5E84F7231A21}">
      <dgm:prSet/>
      <dgm:spPr/>
      <dgm:t>
        <a:bodyPr/>
        <a:lstStyle/>
        <a:p>
          <a:endParaRPr lang="ru-RU"/>
        </a:p>
      </dgm:t>
    </dgm:pt>
    <dgm:pt modelId="{ECE005FD-6AD2-4F64-A54A-CD7BFCF7E88E}">
      <dgm:prSet phldrT="[Текст]" custT="1"/>
      <dgm:spPr/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15%</a:t>
          </a:r>
          <a:r>
            <a:rPr lang="ru-RU" sz="4400" b="1" dirty="0" smtClean="0">
              <a:latin typeface="Calibri"/>
              <a:cs typeface="Times New Roman" pitchFamily="18" charset="0"/>
            </a:rPr>
            <a:t>&gt; 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участников олимпиад, НПК, конкурсов</a:t>
          </a:r>
          <a:r>
            <a:rPr lang="ru-RU" sz="4400" b="1" dirty="0" smtClean="0">
              <a:latin typeface="Calibri"/>
              <a:cs typeface="Times New Roman" pitchFamily="18" charset="0"/>
            </a:rPr>
            <a:t> 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30533542-D037-426D-96C4-A51ECDECEF74}" type="parTrans" cxnId="{6C7B70B5-D0AB-4EB3-A7F2-6DE2510E82DB}">
      <dgm:prSet/>
      <dgm:spPr/>
      <dgm:t>
        <a:bodyPr/>
        <a:lstStyle/>
        <a:p>
          <a:endParaRPr lang="ru-RU"/>
        </a:p>
      </dgm:t>
    </dgm:pt>
    <dgm:pt modelId="{6B50D7C6-561F-4B2C-9EA9-B07EF3F6B4CB}" type="sibTrans" cxnId="{6C7B70B5-D0AB-4EB3-A7F2-6DE2510E82DB}">
      <dgm:prSet/>
      <dgm:spPr/>
      <dgm:t>
        <a:bodyPr/>
        <a:lstStyle/>
        <a:p>
          <a:endParaRPr lang="ru-RU"/>
        </a:p>
      </dgm:t>
    </dgm:pt>
    <dgm:pt modelId="{D8891C42-E9CA-4A1C-B9FF-6BBE69B7EF50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22% охват учащихся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EA7ACC9-38F8-4300-91B9-A867890E1314}" type="parTrans" cxnId="{5B75105F-B678-4441-B7A0-EB1DA2E595D4}">
      <dgm:prSet/>
      <dgm:spPr/>
      <dgm:t>
        <a:bodyPr/>
        <a:lstStyle/>
        <a:p>
          <a:endParaRPr lang="ru-RU"/>
        </a:p>
      </dgm:t>
    </dgm:pt>
    <dgm:pt modelId="{16A8155F-F856-46B7-95A0-A766F42E9465}" type="sibTrans" cxnId="{5B75105F-B678-4441-B7A0-EB1DA2E595D4}">
      <dgm:prSet/>
      <dgm:spPr/>
      <dgm:t>
        <a:bodyPr/>
        <a:lstStyle/>
        <a:p>
          <a:endParaRPr lang="ru-RU"/>
        </a:p>
      </dgm:t>
    </dgm:pt>
    <dgm:pt modelId="{7125C2B2-EED2-460C-B692-0D9467A3E2B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внеурочной деятельностью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1E56EFB0-49F9-4EC9-AAB4-FAD3D21CE0CA}" type="parTrans" cxnId="{7975F969-9C5A-4CD2-85A1-847CACB2AF8B}">
      <dgm:prSet/>
      <dgm:spPr/>
      <dgm:t>
        <a:bodyPr/>
        <a:lstStyle/>
        <a:p>
          <a:endParaRPr lang="ru-RU"/>
        </a:p>
      </dgm:t>
    </dgm:pt>
    <dgm:pt modelId="{825B1597-11DB-43CD-A4D9-B3741D1670AE}" type="sibTrans" cxnId="{7975F969-9C5A-4CD2-85A1-847CACB2AF8B}">
      <dgm:prSet/>
      <dgm:spPr/>
      <dgm:t>
        <a:bodyPr/>
        <a:lstStyle/>
        <a:p>
          <a:endParaRPr lang="ru-RU"/>
        </a:p>
      </dgm:t>
    </dgm:pt>
    <dgm:pt modelId="{6AB4DED8-618E-44E5-B795-163EB05CF812}" type="pres">
      <dgm:prSet presAssocID="{9D4A1CAB-5A70-4023-9F5F-ED65FE674B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52BE8-3259-4F74-89A7-3D293C9148E2}" type="pres">
      <dgm:prSet presAssocID="{2BADDC55-DB51-4AFE-A1A9-455BD42A0B0F}" presName="comp" presStyleCnt="0"/>
      <dgm:spPr/>
    </dgm:pt>
    <dgm:pt modelId="{CE4108D0-5355-4FA2-B910-D09DA29F82D0}" type="pres">
      <dgm:prSet presAssocID="{2BADDC55-DB51-4AFE-A1A9-455BD42A0B0F}" presName="box" presStyleLbl="node1" presStyleIdx="0" presStyleCnt="3"/>
      <dgm:spPr/>
      <dgm:t>
        <a:bodyPr/>
        <a:lstStyle/>
        <a:p>
          <a:endParaRPr lang="ru-RU"/>
        </a:p>
      </dgm:t>
    </dgm:pt>
    <dgm:pt modelId="{1C1BBE07-CF9F-4589-A6B1-369CA69F0368}" type="pres">
      <dgm:prSet presAssocID="{2BADDC55-DB51-4AFE-A1A9-455BD42A0B0F}" presName="img" presStyleLbl="fgImgPlace1" presStyleIdx="0" presStyleCnt="3" custScaleX="94844" custScaleY="1283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0D73A2-FA50-4B1E-A33B-A7D2C5CD2A06}" type="pres">
      <dgm:prSet presAssocID="{2BADDC55-DB51-4AFE-A1A9-455BD42A0B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F687-9618-4EE0-8160-810A49A593C0}" type="pres">
      <dgm:prSet presAssocID="{9FC91D8C-A44D-4B31-8A25-11A3CA5EF01F}" presName="spacer" presStyleCnt="0"/>
      <dgm:spPr/>
    </dgm:pt>
    <dgm:pt modelId="{F9B7F726-3614-4465-99ED-F7C597C75B9A}" type="pres">
      <dgm:prSet presAssocID="{ECE005FD-6AD2-4F64-A54A-CD7BFCF7E88E}" presName="comp" presStyleCnt="0"/>
      <dgm:spPr/>
    </dgm:pt>
    <dgm:pt modelId="{63C1F776-D0BD-4CF7-972F-7FD067ABBE69}" type="pres">
      <dgm:prSet presAssocID="{ECE005FD-6AD2-4F64-A54A-CD7BFCF7E88E}" presName="box" presStyleLbl="node1" presStyleIdx="1" presStyleCnt="3"/>
      <dgm:spPr/>
      <dgm:t>
        <a:bodyPr/>
        <a:lstStyle/>
        <a:p>
          <a:endParaRPr lang="ru-RU"/>
        </a:p>
      </dgm:t>
    </dgm:pt>
    <dgm:pt modelId="{37803C4B-4CB9-4135-929A-29CAA6A4E35A}" type="pres">
      <dgm:prSet presAssocID="{ECE005FD-6AD2-4F64-A54A-CD7BFCF7E88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85EF30-BA73-4D6D-BD9B-81394788DEE0}" type="pres">
      <dgm:prSet presAssocID="{ECE005FD-6AD2-4F64-A54A-CD7BFCF7E8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2820-1A32-4F36-976A-683B4FC34715}" type="pres">
      <dgm:prSet presAssocID="{6B50D7C6-561F-4B2C-9EA9-B07EF3F6B4CB}" presName="spacer" presStyleCnt="0"/>
      <dgm:spPr/>
    </dgm:pt>
    <dgm:pt modelId="{C3830DEA-D989-4A91-8377-378C66EFBADB}" type="pres">
      <dgm:prSet presAssocID="{D8891C42-E9CA-4A1C-B9FF-6BBE69B7EF50}" presName="comp" presStyleCnt="0"/>
      <dgm:spPr/>
    </dgm:pt>
    <dgm:pt modelId="{B341C8B5-175F-4CFF-AEC6-7F6D6FBBC425}" type="pres">
      <dgm:prSet presAssocID="{D8891C42-E9CA-4A1C-B9FF-6BBE69B7EF50}" presName="box" presStyleLbl="node1" presStyleIdx="2" presStyleCnt="3"/>
      <dgm:spPr/>
      <dgm:t>
        <a:bodyPr/>
        <a:lstStyle/>
        <a:p>
          <a:endParaRPr lang="ru-RU"/>
        </a:p>
      </dgm:t>
    </dgm:pt>
    <dgm:pt modelId="{A2112097-B175-4C4B-94BC-252B724CA218}" type="pres">
      <dgm:prSet presAssocID="{D8891C42-E9CA-4A1C-B9FF-6BBE69B7EF5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C6A2DB-40AB-4A72-B93C-5B06843FDC37}" type="pres">
      <dgm:prSet presAssocID="{D8891C42-E9CA-4A1C-B9FF-6BBE69B7EF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F4CDC-3CAB-42C0-B0A5-687C08F4E1E4}" type="presOf" srcId="{7125C2B2-EED2-460C-B692-0D9467A3E2BC}" destId="{B341C8B5-175F-4CFF-AEC6-7F6D6FBBC425}" srcOrd="0" destOrd="1" presId="urn:microsoft.com/office/officeart/2005/8/layout/vList4#1"/>
    <dgm:cxn modelId="{7975F969-9C5A-4CD2-85A1-847CACB2AF8B}" srcId="{D8891C42-E9CA-4A1C-B9FF-6BBE69B7EF50}" destId="{7125C2B2-EED2-460C-B692-0D9467A3E2BC}" srcOrd="0" destOrd="0" parTransId="{1E56EFB0-49F9-4EC9-AAB4-FAD3D21CE0CA}" sibTransId="{825B1597-11DB-43CD-A4D9-B3741D1670AE}"/>
    <dgm:cxn modelId="{6C7B70B5-D0AB-4EB3-A7F2-6DE2510E82DB}" srcId="{9D4A1CAB-5A70-4023-9F5F-ED65FE674B93}" destId="{ECE005FD-6AD2-4F64-A54A-CD7BFCF7E88E}" srcOrd="1" destOrd="0" parTransId="{30533542-D037-426D-96C4-A51ECDECEF74}" sibTransId="{6B50D7C6-561F-4B2C-9EA9-B07EF3F6B4CB}"/>
    <dgm:cxn modelId="{9BC51479-A5E0-473C-AF86-7B12BFE34BA9}" type="presOf" srcId="{2BADDC55-DB51-4AFE-A1A9-455BD42A0B0F}" destId="{EA0D73A2-FA50-4B1E-A33B-A7D2C5CD2A06}" srcOrd="1" destOrd="0" presId="urn:microsoft.com/office/officeart/2005/8/layout/vList4#1"/>
    <dgm:cxn modelId="{66479DAE-C174-4893-95A4-431C562BD697}" type="presOf" srcId="{66084034-94A3-4FBD-8097-A11A7CBDBA2E}" destId="{EA0D73A2-FA50-4B1E-A33B-A7D2C5CD2A06}" srcOrd="1" destOrd="1" presId="urn:microsoft.com/office/officeart/2005/8/layout/vList4#1"/>
    <dgm:cxn modelId="{5B75105F-B678-4441-B7A0-EB1DA2E595D4}" srcId="{9D4A1CAB-5A70-4023-9F5F-ED65FE674B93}" destId="{D8891C42-E9CA-4A1C-B9FF-6BBE69B7EF50}" srcOrd="2" destOrd="0" parTransId="{4EA7ACC9-38F8-4300-91B9-A867890E1314}" sibTransId="{16A8155F-F856-46B7-95A0-A766F42E9465}"/>
    <dgm:cxn modelId="{763B46E5-CEE9-4CCF-B811-B0733A6CFF99}" type="presOf" srcId="{9D4A1CAB-5A70-4023-9F5F-ED65FE674B93}" destId="{6AB4DED8-618E-44E5-B795-163EB05CF812}" srcOrd="0" destOrd="0" presId="urn:microsoft.com/office/officeart/2005/8/layout/vList4#1"/>
    <dgm:cxn modelId="{B04B1D4B-23FE-44A8-8E1D-BCB2910EF439}" type="presOf" srcId="{2BADDC55-DB51-4AFE-A1A9-455BD42A0B0F}" destId="{CE4108D0-5355-4FA2-B910-D09DA29F82D0}" srcOrd="0" destOrd="0" presId="urn:microsoft.com/office/officeart/2005/8/layout/vList4#1"/>
    <dgm:cxn modelId="{2B854B78-D921-4E0A-80AA-AAEAFCA31E99}" type="presOf" srcId="{ECE005FD-6AD2-4F64-A54A-CD7BFCF7E88E}" destId="{C785EF30-BA73-4D6D-BD9B-81394788DEE0}" srcOrd="1" destOrd="0" presId="urn:microsoft.com/office/officeart/2005/8/layout/vList4#1"/>
    <dgm:cxn modelId="{B2590FB7-5078-4E71-8882-8421966A5D11}" type="presOf" srcId="{D8891C42-E9CA-4A1C-B9FF-6BBE69B7EF50}" destId="{B341C8B5-175F-4CFF-AEC6-7F6D6FBBC425}" srcOrd="0" destOrd="0" presId="urn:microsoft.com/office/officeart/2005/8/layout/vList4#1"/>
    <dgm:cxn modelId="{A2B70D69-F425-4D12-B3B5-17872146CF20}" srcId="{9D4A1CAB-5A70-4023-9F5F-ED65FE674B93}" destId="{2BADDC55-DB51-4AFE-A1A9-455BD42A0B0F}" srcOrd="0" destOrd="0" parTransId="{F510CA09-AE95-4035-8E8A-64C3B80A2669}" sibTransId="{9FC91D8C-A44D-4B31-8A25-11A3CA5EF01F}"/>
    <dgm:cxn modelId="{F700C29F-0092-4E49-909C-3CE26FE85E7C}" type="presOf" srcId="{7125C2B2-EED2-460C-B692-0D9467A3E2BC}" destId="{E9C6A2DB-40AB-4A72-B93C-5B06843FDC37}" srcOrd="1" destOrd="1" presId="urn:microsoft.com/office/officeart/2005/8/layout/vList4#1"/>
    <dgm:cxn modelId="{1A0EEE12-0A15-4F07-95E2-BDD2E37D2ABD}" type="presOf" srcId="{D8891C42-E9CA-4A1C-B9FF-6BBE69B7EF50}" destId="{E9C6A2DB-40AB-4A72-B93C-5B06843FDC37}" srcOrd="1" destOrd="0" presId="urn:microsoft.com/office/officeart/2005/8/layout/vList4#1"/>
    <dgm:cxn modelId="{F6FE76BF-25A4-4462-B687-4B133EDF2F95}" type="presOf" srcId="{66084034-94A3-4FBD-8097-A11A7CBDBA2E}" destId="{CE4108D0-5355-4FA2-B910-D09DA29F82D0}" srcOrd="0" destOrd="1" presId="urn:microsoft.com/office/officeart/2005/8/layout/vList4#1"/>
    <dgm:cxn modelId="{7F9B3315-A024-471B-B94A-5616A3409D72}" type="presOf" srcId="{ECE005FD-6AD2-4F64-A54A-CD7BFCF7E88E}" destId="{63C1F776-D0BD-4CF7-972F-7FD067ABBE69}" srcOrd="0" destOrd="0" presId="urn:microsoft.com/office/officeart/2005/8/layout/vList4#1"/>
    <dgm:cxn modelId="{FFB095A9-A77B-4BF5-BC63-5E84F7231A21}" srcId="{2BADDC55-DB51-4AFE-A1A9-455BD42A0B0F}" destId="{66084034-94A3-4FBD-8097-A11A7CBDBA2E}" srcOrd="0" destOrd="0" parTransId="{51FC24CD-8750-48FB-BB12-0B552E8BC550}" sibTransId="{47055FF8-CCF6-42C4-8E28-920A6DC9CD33}"/>
    <dgm:cxn modelId="{0086D8D7-7EBF-4C11-902B-A114F3DE8985}" type="presParOf" srcId="{6AB4DED8-618E-44E5-B795-163EB05CF812}" destId="{82252BE8-3259-4F74-89A7-3D293C9148E2}" srcOrd="0" destOrd="0" presId="urn:microsoft.com/office/officeart/2005/8/layout/vList4#1"/>
    <dgm:cxn modelId="{58AD1849-A2EA-4182-AEEE-41F2D0DA06E4}" type="presParOf" srcId="{82252BE8-3259-4F74-89A7-3D293C9148E2}" destId="{CE4108D0-5355-4FA2-B910-D09DA29F82D0}" srcOrd="0" destOrd="0" presId="urn:microsoft.com/office/officeart/2005/8/layout/vList4#1"/>
    <dgm:cxn modelId="{41A13365-948B-4A88-AF13-1AE8B9EA5034}" type="presParOf" srcId="{82252BE8-3259-4F74-89A7-3D293C9148E2}" destId="{1C1BBE07-CF9F-4589-A6B1-369CA69F0368}" srcOrd="1" destOrd="0" presId="urn:microsoft.com/office/officeart/2005/8/layout/vList4#1"/>
    <dgm:cxn modelId="{EFB6D4E3-6D5D-4C97-9583-4B1EF371BBFC}" type="presParOf" srcId="{82252BE8-3259-4F74-89A7-3D293C9148E2}" destId="{EA0D73A2-FA50-4B1E-A33B-A7D2C5CD2A06}" srcOrd="2" destOrd="0" presId="urn:microsoft.com/office/officeart/2005/8/layout/vList4#1"/>
    <dgm:cxn modelId="{33ED6F26-C641-4AFA-A689-87D1F3E2D2BB}" type="presParOf" srcId="{6AB4DED8-618E-44E5-B795-163EB05CF812}" destId="{3859F687-9618-4EE0-8160-810A49A593C0}" srcOrd="1" destOrd="0" presId="urn:microsoft.com/office/officeart/2005/8/layout/vList4#1"/>
    <dgm:cxn modelId="{F54052A9-1ED6-41D4-A37D-B7356F1AEB2C}" type="presParOf" srcId="{6AB4DED8-618E-44E5-B795-163EB05CF812}" destId="{F9B7F726-3614-4465-99ED-F7C597C75B9A}" srcOrd="2" destOrd="0" presId="urn:microsoft.com/office/officeart/2005/8/layout/vList4#1"/>
    <dgm:cxn modelId="{5FF1DB84-2E02-4870-B204-CC7128C988A2}" type="presParOf" srcId="{F9B7F726-3614-4465-99ED-F7C597C75B9A}" destId="{63C1F776-D0BD-4CF7-972F-7FD067ABBE69}" srcOrd="0" destOrd="0" presId="urn:microsoft.com/office/officeart/2005/8/layout/vList4#1"/>
    <dgm:cxn modelId="{9B564014-5E38-424B-B570-E903E071929F}" type="presParOf" srcId="{F9B7F726-3614-4465-99ED-F7C597C75B9A}" destId="{37803C4B-4CB9-4135-929A-29CAA6A4E35A}" srcOrd="1" destOrd="0" presId="urn:microsoft.com/office/officeart/2005/8/layout/vList4#1"/>
    <dgm:cxn modelId="{7E2868BE-048B-4EBB-B10D-8E0C8B026504}" type="presParOf" srcId="{F9B7F726-3614-4465-99ED-F7C597C75B9A}" destId="{C785EF30-BA73-4D6D-BD9B-81394788DEE0}" srcOrd="2" destOrd="0" presId="urn:microsoft.com/office/officeart/2005/8/layout/vList4#1"/>
    <dgm:cxn modelId="{25C71AE8-619A-4633-9C8A-4F8063B2B9FB}" type="presParOf" srcId="{6AB4DED8-618E-44E5-B795-163EB05CF812}" destId="{BC512820-1A32-4F36-976A-683B4FC34715}" srcOrd="3" destOrd="0" presId="urn:microsoft.com/office/officeart/2005/8/layout/vList4#1"/>
    <dgm:cxn modelId="{5C51BAF0-E359-4CE5-AB29-DC9ABE352EF4}" type="presParOf" srcId="{6AB4DED8-618E-44E5-B795-163EB05CF812}" destId="{C3830DEA-D989-4A91-8377-378C66EFBADB}" srcOrd="4" destOrd="0" presId="urn:microsoft.com/office/officeart/2005/8/layout/vList4#1"/>
    <dgm:cxn modelId="{5EC386ED-62E6-4713-998C-F2CB41A58608}" type="presParOf" srcId="{C3830DEA-D989-4A91-8377-378C66EFBADB}" destId="{B341C8B5-175F-4CFF-AEC6-7F6D6FBBC425}" srcOrd="0" destOrd="0" presId="urn:microsoft.com/office/officeart/2005/8/layout/vList4#1"/>
    <dgm:cxn modelId="{F4FF176F-E822-4CDE-823E-4505E3D1446A}" type="presParOf" srcId="{C3830DEA-D989-4A91-8377-378C66EFBADB}" destId="{A2112097-B175-4C4B-94BC-252B724CA218}" srcOrd="1" destOrd="0" presId="urn:microsoft.com/office/officeart/2005/8/layout/vList4#1"/>
    <dgm:cxn modelId="{3A7C2BFC-BBF0-4D32-A8F9-4CF5166CAEF0}" type="presParOf" srcId="{C3830DEA-D989-4A91-8377-378C66EFBADB}" destId="{E9C6A2DB-40AB-4A72-B93C-5B06843FDC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A1CAB-5A70-4023-9F5F-ED65FE674B93}" type="doc">
      <dgm:prSet loTypeId="urn:microsoft.com/office/officeart/2005/8/layout/vList4#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ADDC55-DB51-4AFE-A1A9-455BD42A0B0F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60%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510CA09-AE95-4035-8E8A-64C3B80A2669}" type="parTrans" cxnId="{A2B70D69-F425-4D12-B3B5-17872146CF20}">
      <dgm:prSet/>
      <dgm:spPr/>
      <dgm:t>
        <a:bodyPr/>
        <a:lstStyle/>
        <a:p>
          <a:endParaRPr lang="ru-RU"/>
        </a:p>
      </dgm:t>
    </dgm:pt>
    <dgm:pt modelId="{9FC91D8C-A44D-4B31-8A25-11A3CA5EF01F}" type="sibTrans" cxnId="{A2B70D69-F425-4D12-B3B5-17872146CF20}">
      <dgm:prSet/>
      <dgm:spPr/>
      <dgm:t>
        <a:bodyPr/>
        <a:lstStyle/>
        <a:p>
          <a:endParaRPr lang="ru-RU"/>
        </a:p>
      </dgm:t>
    </dgm:pt>
    <dgm:pt modelId="{66084034-94A3-4FBD-8097-A11A7CBDBA2E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Охват трудом и отдыхом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51FC24CD-8750-48FB-BB12-0B552E8BC550}" type="parTrans" cxnId="{FFB095A9-A77B-4BF5-BC63-5E84F7231A21}">
      <dgm:prSet/>
      <dgm:spPr/>
      <dgm:t>
        <a:bodyPr/>
        <a:lstStyle/>
        <a:p>
          <a:endParaRPr lang="ru-RU"/>
        </a:p>
      </dgm:t>
    </dgm:pt>
    <dgm:pt modelId="{47055FF8-CCF6-42C4-8E28-920A6DC9CD33}" type="sibTrans" cxnId="{FFB095A9-A77B-4BF5-BC63-5E84F7231A21}">
      <dgm:prSet/>
      <dgm:spPr/>
      <dgm:t>
        <a:bodyPr/>
        <a:lstStyle/>
        <a:p>
          <a:endParaRPr lang="ru-RU"/>
        </a:p>
      </dgm:t>
    </dgm:pt>
    <dgm:pt modelId="{ECE005FD-6AD2-4F64-A54A-CD7BFCF7E88E}">
      <dgm:prSet phldrT="[Текст]" custT="1"/>
      <dgm:spPr/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Улучшение МТБ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30533542-D037-426D-96C4-A51ECDECEF74}" type="parTrans" cxnId="{6C7B70B5-D0AB-4EB3-A7F2-6DE2510E82DB}">
      <dgm:prSet/>
      <dgm:spPr/>
      <dgm:t>
        <a:bodyPr/>
        <a:lstStyle/>
        <a:p>
          <a:endParaRPr lang="ru-RU"/>
        </a:p>
      </dgm:t>
    </dgm:pt>
    <dgm:pt modelId="{6B50D7C6-561F-4B2C-9EA9-B07EF3F6B4CB}" type="sibTrans" cxnId="{6C7B70B5-D0AB-4EB3-A7F2-6DE2510E82DB}">
      <dgm:prSet/>
      <dgm:spPr/>
      <dgm:t>
        <a:bodyPr/>
        <a:lstStyle/>
        <a:p>
          <a:endParaRPr lang="ru-RU"/>
        </a:p>
      </dgm:t>
    </dgm:pt>
    <dgm:pt modelId="{D8891C42-E9CA-4A1C-B9FF-6BBE69B7EF50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2 место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EA7ACC9-38F8-4300-91B9-A867890E1314}" type="parTrans" cxnId="{5B75105F-B678-4441-B7A0-EB1DA2E595D4}">
      <dgm:prSet/>
      <dgm:spPr/>
      <dgm:t>
        <a:bodyPr/>
        <a:lstStyle/>
        <a:p>
          <a:endParaRPr lang="ru-RU"/>
        </a:p>
      </dgm:t>
    </dgm:pt>
    <dgm:pt modelId="{16A8155F-F856-46B7-95A0-A766F42E9465}" type="sibTrans" cxnId="{5B75105F-B678-4441-B7A0-EB1DA2E595D4}">
      <dgm:prSet/>
      <dgm:spPr/>
      <dgm:t>
        <a:bodyPr/>
        <a:lstStyle/>
        <a:p>
          <a:endParaRPr lang="ru-RU"/>
        </a:p>
      </dgm:t>
    </dgm:pt>
    <dgm:pt modelId="{7125C2B2-EED2-460C-B692-0D9467A3E2B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«Щедра кубанская земля»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1E56EFB0-49F9-4EC9-AAB4-FAD3D21CE0CA}" type="parTrans" cxnId="{7975F969-9C5A-4CD2-85A1-847CACB2AF8B}">
      <dgm:prSet/>
      <dgm:spPr/>
      <dgm:t>
        <a:bodyPr/>
        <a:lstStyle/>
        <a:p>
          <a:endParaRPr lang="ru-RU"/>
        </a:p>
      </dgm:t>
    </dgm:pt>
    <dgm:pt modelId="{825B1597-11DB-43CD-A4D9-B3741D1670AE}" type="sibTrans" cxnId="{7975F969-9C5A-4CD2-85A1-847CACB2AF8B}">
      <dgm:prSet/>
      <dgm:spPr/>
      <dgm:t>
        <a:bodyPr/>
        <a:lstStyle/>
        <a:p>
          <a:endParaRPr lang="ru-RU"/>
        </a:p>
      </dgm:t>
    </dgm:pt>
    <dgm:pt modelId="{6AB4DED8-618E-44E5-B795-163EB05CF812}" type="pres">
      <dgm:prSet presAssocID="{9D4A1CAB-5A70-4023-9F5F-ED65FE674B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52BE8-3259-4F74-89A7-3D293C9148E2}" type="pres">
      <dgm:prSet presAssocID="{2BADDC55-DB51-4AFE-A1A9-455BD42A0B0F}" presName="comp" presStyleCnt="0"/>
      <dgm:spPr/>
    </dgm:pt>
    <dgm:pt modelId="{CE4108D0-5355-4FA2-B910-D09DA29F82D0}" type="pres">
      <dgm:prSet presAssocID="{2BADDC55-DB51-4AFE-A1A9-455BD42A0B0F}" presName="box" presStyleLbl="node1" presStyleIdx="0" presStyleCnt="3"/>
      <dgm:spPr/>
      <dgm:t>
        <a:bodyPr/>
        <a:lstStyle/>
        <a:p>
          <a:endParaRPr lang="ru-RU"/>
        </a:p>
      </dgm:t>
    </dgm:pt>
    <dgm:pt modelId="{1C1BBE07-CF9F-4589-A6B1-369CA69F0368}" type="pres">
      <dgm:prSet presAssocID="{2BADDC55-DB51-4AFE-A1A9-455BD42A0B0F}" presName="img" presStyleLbl="fgImgPlace1" presStyleIdx="0" presStyleCnt="3" custScaleX="94844" custScaleY="1283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0D73A2-FA50-4B1E-A33B-A7D2C5CD2A06}" type="pres">
      <dgm:prSet presAssocID="{2BADDC55-DB51-4AFE-A1A9-455BD42A0B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F687-9618-4EE0-8160-810A49A593C0}" type="pres">
      <dgm:prSet presAssocID="{9FC91D8C-A44D-4B31-8A25-11A3CA5EF01F}" presName="spacer" presStyleCnt="0"/>
      <dgm:spPr/>
    </dgm:pt>
    <dgm:pt modelId="{F9B7F726-3614-4465-99ED-F7C597C75B9A}" type="pres">
      <dgm:prSet presAssocID="{ECE005FD-6AD2-4F64-A54A-CD7BFCF7E88E}" presName="comp" presStyleCnt="0"/>
      <dgm:spPr/>
    </dgm:pt>
    <dgm:pt modelId="{63C1F776-D0BD-4CF7-972F-7FD067ABBE69}" type="pres">
      <dgm:prSet presAssocID="{ECE005FD-6AD2-4F64-A54A-CD7BFCF7E88E}" presName="box" presStyleLbl="node1" presStyleIdx="1" presStyleCnt="3"/>
      <dgm:spPr/>
      <dgm:t>
        <a:bodyPr/>
        <a:lstStyle/>
        <a:p>
          <a:endParaRPr lang="ru-RU"/>
        </a:p>
      </dgm:t>
    </dgm:pt>
    <dgm:pt modelId="{37803C4B-4CB9-4135-929A-29CAA6A4E35A}" type="pres">
      <dgm:prSet presAssocID="{ECE005FD-6AD2-4F64-A54A-CD7BFCF7E88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5EF30-BA73-4D6D-BD9B-81394788DEE0}" type="pres">
      <dgm:prSet presAssocID="{ECE005FD-6AD2-4F64-A54A-CD7BFCF7E8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2820-1A32-4F36-976A-683B4FC34715}" type="pres">
      <dgm:prSet presAssocID="{6B50D7C6-561F-4B2C-9EA9-B07EF3F6B4CB}" presName="spacer" presStyleCnt="0"/>
      <dgm:spPr/>
    </dgm:pt>
    <dgm:pt modelId="{C3830DEA-D989-4A91-8377-378C66EFBADB}" type="pres">
      <dgm:prSet presAssocID="{D8891C42-E9CA-4A1C-B9FF-6BBE69B7EF50}" presName="comp" presStyleCnt="0"/>
      <dgm:spPr/>
    </dgm:pt>
    <dgm:pt modelId="{B341C8B5-175F-4CFF-AEC6-7F6D6FBBC425}" type="pres">
      <dgm:prSet presAssocID="{D8891C42-E9CA-4A1C-B9FF-6BBE69B7EF50}" presName="box" presStyleLbl="node1" presStyleIdx="2" presStyleCnt="3"/>
      <dgm:spPr/>
      <dgm:t>
        <a:bodyPr/>
        <a:lstStyle/>
        <a:p>
          <a:endParaRPr lang="ru-RU"/>
        </a:p>
      </dgm:t>
    </dgm:pt>
    <dgm:pt modelId="{A2112097-B175-4C4B-94BC-252B724CA218}" type="pres">
      <dgm:prSet presAssocID="{D8891C42-E9CA-4A1C-B9FF-6BBE69B7EF5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C6A2DB-40AB-4A72-B93C-5B06843FDC37}" type="pres">
      <dgm:prSet presAssocID="{D8891C42-E9CA-4A1C-B9FF-6BBE69B7EF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6E1BD-8855-4594-8E02-A8CDF4DD86D6}" type="presOf" srcId="{7125C2B2-EED2-460C-B692-0D9467A3E2BC}" destId="{B341C8B5-175F-4CFF-AEC6-7F6D6FBBC425}" srcOrd="0" destOrd="1" presId="urn:microsoft.com/office/officeart/2005/8/layout/vList4#2"/>
    <dgm:cxn modelId="{5E7B4AEF-CC0E-4CDF-B79F-FFB93A561F65}" type="presOf" srcId="{9D4A1CAB-5A70-4023-9F5F-ED65FE674B93}" destId="{6AB4DED8-618E-44E5-B795-163EB05CF812}" srcOrd="0" destOrd="0" presId="urn:microsoft.com/office/officeart/2005/8/layout/vList4#2"/>
    <dgm:cxn modelId="{F056E3E4-1965-4F90-8D97-C56BE28D36A7}" type="presOf" srcId="{66084034-94A3-4FBD-8097-A11A7CBDBA2E}" destId="{EA0D73A2-FA50-4B1E-A33B-A7D2C5CD2A06}" srcOrd="1" destOrd="1" presId="urn:microsoft.com/office/officeart/2005/8/layout/vList4#2"/>
    <dgm:cxn modelId="{F1FA4DE7-2A49-4764-AA27-FAC12678D1C8}" type="presOf" srcId="{2BADDC55-DB51-4AFE-A1A9-455BD42A0B0F}" destId="{CE4108D0-5355-4FA2-B910-D09DA29F82D0}" srcOrd="0" destOrd="0" presId="urn:microsoft.com/office/officeart/2005/8/layout/vList4#2"/>
    <dgm:cxn modelId="{7975F969-9C5A-4CD2-85A1-847CACB2AF8B}" srcId="{D8891C42-E9CA-4A1C-B9FF-6BBE69B7EF50}" destId="{7125C2B2-EED2-460C-B692-0D9467A3E2BC}" srcOrd="0" destOrd="0" parTransId="{1E56EFB0-49F9-4EC9-AAB4-FAD3D21CE0CA}" sibTransId="{825B1597-11DB-43CD-A4D9-B3741D1670AE}"/>
    <dgm:cxn modelId="{A0557E00-3C63-480A-BCD5-5D9D2C930CAA}" type="presOf" srcId="{2BADDC55-DB51-4AFE-A1A9-455BD42A0B0F}" destId="{EA0D73A2-FA50-4B1E-A33B-A7D2C5CD2A06}" srcOrd="1" destOrd="0" presId="urn:microsoft.com/office/officeart/2005/8/layout/vList4#2"/>
    <dgm:cxn modelId="{6C7B70B5-D0AB-4EB3-A7F2-6DE2510E82DB}" srcId="{9D4A1CAB-5A70-4023-9F5F-ED65FE674B93}" destId="{ECE005FD-6AD2-4F64-A54A-CD7BFCF7E88E}" srcOrd="1" destOrd="0" parTransId="{30533542-D037-426D-96C4-A51ECDECEF74}" sibTransId="{6B50D7C6-561F-4B2C-9EA9-B07EF3F6B4CB}"/>
    <dgm:cxn modelId="{5B75105F-B678-4441-B7A0-EB1DA2E595D4}" srcId="{9D4A1CAB-5A70-4023-9F5F-ED65FE674B93}" destId="{D8891C42-E9CA-4A1C-B9FF-6BBE69B7EF50}" srcOrd="2" destOrd="0" parTransId="{4EA7ACC9-38F8-4300-91B9-A867890E1314}" sibTransId="{16A8155F-F856-46B7-95A0-A766F42E9465}"/>
    <dgm:cxn modelId="{65D14502-1E38-4954-B850-8CE46E6BCC92}" type="presOf" srcId="{D8891C42-E9CA-4A1C-B9FF-6BBE69B7EF50}" destId="{B341C8B5-175F-4CFF-AEC6-7F6D6FBBC425}" srcOrd="0" destOrd="0" presId="urn:microsoft.com/office/officeart/2005/8/layout/vList4#2"/>
    <dgm:cxn modelId="{51F4C585-544C-4223-B251-44594002A8EC}" type="presOf" srcId="{7125C2B2-EED2-460C-B692-0D9467A3E2BC}" destId="{E9C6A2DB-40AB-4A72-B93C-5B06843FDC37}" srcOrd="1" destOrd="1" presId="urn:microsoft.com/office/officeart/2005/8/layout/vList4#2"/>
    <dgm:cxn modelId="{B70E515B-6EFA-4B2B-98C2-55D00E8B49C2}" type="presOf" srcId="{66084034-94A3-4FBD-8097-A11A7CBDBA2E}" destId="{CE4108D0-5355-4FA2-B910-D09DA29F82D0}" srcOrd="0" destOrd="1" presId="urn:microsoft.com/office/officeart/2005/8/layout/vList4#2"/>
    <dgm:cxn modelId="{169C453D-3199-4356-ABBC-07CBBCF7A5EA}" type="presOf" srcId="{D8891C42-E9CA-4A1C-B9FF-6BBE69B7EF50}" destId="{E9C6A2DB-40AB-4A72-B93C-5B06843FDC37}" srcOrd="1" destOrd="0" presId="urn:microsoft.com/office/officeart/2005/8/layout/vList4#2"/>
    <dgm:cxn modelId="{E337FE6E-F79F-4636-8746-0C3E79D98BB2}" type="presOf" srcId="{ECE005FD-6AD2-4F64-A54A-CD7BFCF7E88E}" destId="{C785EF30-BA73-4D6D-BD9B-81394788DEE0}" srcOrd="1" destOrd="0" presId="urn:microsoft.com/office/officeart/2005/8/layout/vList4#2"/>
    <dgm:cxn modelId="{A2B70D69-F425-4D12-B3B5-17872146CF20}" srcId="{9D4A1CAB-5A70-4023-9F5F-ED65FE674B93}" destId="{2BADDC55-DB51-4AFE-A1A9-455BD42A0B0F}" srcOrd="0" destOrd="0" parTransId="{F510CA09-AE95-4035-8E8A-64C3B80A2669}" sibTransId="{9FC91D8C-A44D-4B31-8A25-11A3CA5EF01F}"/>
    <dgm:cxn modelId="{FFB095A9-A77B-4BF5-BC63-5E84F7231A21}" srcId="{2BADDC55-DB51-4AFE-A1A9-455BD42A0B0F}" destId="{66084034-94A3-4FBD-8097-A11A7CBDBA2E}" srcOrd="0" destOrd="0" parTransId="{51FC24CD-8750-48FB-BB12-0B552E8BC550}" sibTransId="{47055FF8-CCF6-42C4-8E28-920A6DC9CD33}"/>
    <dgm:cxn modelId="{397B05E6-300A-411F-8693-411080512B5C}" type="presOf" srcId="{ECE005FD-6AD2-4F64-A54A-CD7BFCF7E88E}" destId="{63C1F776-D0BD-4CF7-972F-7FD067ABBE69}" srcOrd="0" destOrd="0" presId="urn:microsoft.com/office/officeart/2005/8/layout/vList4#2"/>
    <dgm:cxn modelId="{E6E0DB41-943C-4A5C-A855-7F590AD479B7}" type="presParOf" srcId="{6AB4DED8-618E-44E5-B795-163EB05CF812}" destId="{82252BE8-3259-4F74-89A7-3D293C9148E2}" srcOrd="0" destOrd="0" presId="urn:microsoft.com/office/officeart/2005/8/layout/vList4#2"/>
    <dgm:cxn modelId="{0FB3D479-68DB-4537-AD71-55188F907A8E}" type="presParOf" srcId="{82252BE8-3259-4F74-89A7-3D293C9148E2}" destId="{CE4108D0-5355-4FA2-B910-D09DA29F82D0}" srcOrd="0" destOrd="0" presId="urn:microsoft.com/office/officeart/2005/8/layout/vList4#2"/>
    <dgm:cxn modelId="{68E2B0F5-BC01-40F9-A5DB-81B1FC25FDDB}" type="presParOf" srcId="{82252BE8-3259-4F74-89A7-3D293C9148E2}" destId="{1C1BBE07-CF9F-4589-A6B1-369CA69F0368}" srcOrd="1" destOrd="0" presId="urn:microsoft.com/office/officeart/2005/8/layout/vList4#2"/>
    <dgm:cxn modelId="{98324DCC-BA4A-4F44-903B-64930727544D}" type="presParOf" srcId="{82252BE8-3259-4F74-89A7-3D293C9148E2}" destId="{EA0D73A2-FA50-4B1E-A33B-A7D2C5CD2A06}" srcOrd="2" destOrd="0" presId="urn:microsoft.com/office/officeart/2005/8/layout/vList4#2"/>
    <dgm:cxn modelId="{320FA559-4D55-46DB-8FD5-C55CC62A9B03}" type="presParOf" srcId="{6AB4DED8-618E-44E5-B795-163EB05CF812}" destId="{3859F687-9618-4EE0-8160-810A49A593C0}" srcOrd="1" destOrd="0" presId="urn:microsoft.com/office/officeart/2005/8/layout/vList4#2"/>
    <dgm:cxn modelId="{4A77E813-AA18-4747-AE86-D12078824313}" type="presParOf" srcId="{6AB4DED8-618E-44E5-B795-163EB05CF812}" destId="{F9B7F726-3614-4465-99ED-F7C597C75B9A}" srcOrd="2" destOrd="0" presId="urn:microsoft.com/office/officeart/2005/8/layout/vList4#2"/>
    <dgm:cxn modelId="{E884D632-92F9-4F30-88E7-D3E14312DD16}" type="presParOf" srcId="{F9B7F726-3614-4465-99ED-F7C597C75B9A}" destId="{63C1F776-D0BD-4CF7-972F-7FD067ABBE69}" srcOrd="0" destOrd="0" presId="urn:microsoft.com/office/officeart/2005/8/layout/vList4#2"/>
    <dgm:cxn modelId="{B2AB0DFA-D5ED-4000-AB50-C7FC2F296991}" type="presParOf" srcId="{F9B7F726-3614-4465-99ED-F7C597C75B9A}" destId="{37803C4B-4CB9-4135-929A-29CAA6A4E35A}" srcOrd="1" destOrd="0" presId="urn:microsoft.com/office/officeart/2005/8/layout/vList4#2"/>
    <dgm:cxn modelId="{74C68B11-D60E-4112-9694-3A13FD2F1E46}" type="presParOf" srcId="{F9B7F726-3614-4465-99ED-F7C597C75B9A}" destId="{C785EF30-BA73-4D6D-BD9B-81394788DEE0}" srcOrd="2" destOrd="0" presId="urn:microsoft.com/office/officeart/2005/8/layout/vList4#2"/>
    <dgm:cxn modelId="{4A2C2CA4-64CD-4103-ACD1-A47DF765DB83}" type="presParOf" srcId="{6AB4DED8-618E-44E5-B795-163EB05CF812}" destId="{BC512820-1A32-4F36-976A-683B4FC34715}" srcOrd="3" destOrd="0" presId="urn:microsoft.com/office/officeart/2005/8/layout/vList4#2"/>
    <dgm:cxn modelId="{EC9E0144-FF29-4F18-9066-4DA0448DD14F}" type="presParOf" srcId="{6AB4DED8-618E-44E5-B795-163EB05CF812}" destId="{C3830DEA-D989-4A91-8377-378C66EFBADB}" srcOrd="4" destOrd="0" presId="urn:microsoft.com/office/officeart/2005/8/layout/vList4#2"/>
    <dgm:cxn modelId="{369522D3-6915-46AB-B554-B7545A88FDD6}" type="presParOf" srcId="{C3830DEA-D989-4A91-8377-378C66EFBADB}" destId="{B341C8B5-175F-4CFF-AEC6-7F6D6FBBC425}" srcOrd="0" destOrd="0" presId="urn:microsoft.com/office/officeart/2005/8/layout/vList4#2"/>
    <dgm:cxn modelId="{35299266-5C69-411E-B97C-7697F3A6E05A}" type="presParOf" srcId="{C3830DEA-D989-4A91-8377-378C66EFBADB}" destId="{A2112097-B175-4C4B-94BC-252B724CA218}" srcOrd="1" destOrd="0" presId="urn:microsoft.com/office/officeart/2005/8/layout/vList4#2"/>
    <dgm:cxn modelId="{3F191055-0463-4AAA-9BC5-8AC5D0381B99}" type="presParOf" srcId="{C3830DEA-D989-4A91-8377-378C66EFBADB}" destId="{E9C6A2DB-40AB-4A72-B93C-5B06843FDC3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81CE7-89B3-44CF-B130-F09FDAB1DF34}">
      <dsp:nvSpPr>
        <dsp:cNvPr id="0" name=""/>
        <dsp:cNvSpPr/>
      </dsp:nvSpPr>
      <dsp:spPr>
        <a:xfrm>
          <a:off x="0" y="628116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Приусадебный участок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656481"/>
        <a:ext cx="8444392" cy="524339"/>
      </dsp:txXfrm>
    </dsp:sp>
    <dsp:sp modelId="{C1FCD53E-7F76-40E6-A6A7-28F7B151392C}">
      <dsp:nvSpPr>
        <dsp:cNvPr id="0" name=""/>
        <dsp:cNvSpPr/>
      </dsp:nvSpPr>
      <dsp:spPr>
        <a:xfrm>
          <a:off x="0" y="1208714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«Химия в сельском хозяйстве»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1237079"/>
        <a:ext cx="8444392" cy="524339"/>
      </dsp:txXfrm>
    </dsp:sp>
    <dsp:sp modelId="{8D8BC90F-F422-4789-B06A-95764DB1D7EE}">
      <dsp:nvSpPr>
        <dsp:cNvPr id="0" name=""/>
        <dsp:cNvSpPr/>
      </dsp:nvSpPr>
      <dsp:spPr>
        <a:xfrm>
          <a:off x="0" y="1798952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smtClean="0">
              <a:latin typeface="Times New Roman" pitchFamily="18" charset="0"/>
              <a:cs typeface="Times New Roman" pitchFamily="18" charset="0"/>
            </a:rPr>
            <a:t>«Химические знания в жизни человека»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1827317"/>
        <a:ext cx="8444392" cy="524339"/>
      </dsp:txXfrm>
    </dsp:sp>
    <dsp:sp modelId="{AAEC3968-69C8-499A-A7C6-FB636444F46A}">
      <dsp:nvSpPr>
        <dsp:cNvPr id="0" name=""/>
        <dsp:cNvSpPr/>
      </dsp:nvSpPr>
      <dsp:spPr>
        <a:xfrm>
          <a:off x="0" y="2389191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smtClean="0">
              <a:latin typeface="Times New Roman" pitchFamily="18" charset="0"/>
              <a:cs typeface="Times New Roman" pitchFamily="18" charset="0"/>
            </a:rPr>
            <a:t>«В мире географических профессий»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2417556"/>
        <a:ext cx="8444392" cy="524339"/>
      </dsp:txXfrm>
    </dsp:sp>
    <dsp:sp modelId="{E9687938-00C3-4052-8038-4A525ACC4E88}">
      <dsp:nvSpPr>
        <dsp:cNvPr id="0" name=""/>
        <dsp:cNvSpPr/>
      </dsp:nvSpPr>
      <dsp:spPr>
        <a:xfrm>
          <a:off x="0" y="2979429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smtClean="0">
              <a:latin typeface="Times New Roman" pitchFamily="18" charset="0"/>
              <a:cs typeface="Times New Roman" pitchFamily="18" charset="0"/>
            </a:rPr>
            <a:t>«Основы ландшафтного дизайна и его экономические</a:t>
          </a:r>
          <a:r>
            <a:rPr lang="ru-RU" sz="2400" b="1" i="0" kern="1200" smtClean="0">
              <a:latin typeface="Times New Roman" pitchFamily="18" charset="0"/>
              <a:cs typeface="Times New Roman" pitchFamily="18" charset="0"/>
            </a:rPr>
            <a:t> возможности»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3007794"/>
        <a:ext cx="8444392" cy="524339"/>
      </dsp:txXfrm>
    </dsp:sp>
    <dsp:sp modelId="{C16798C7-465D-4EC1-B037-6E2DA2793F87}">
      <dsp:nvSpPr>
        <dsp:cNvPr id="0" name=""/>
        <dsp:cNvSpPr/>
      </dsp:nvSpPr>
      <dsp:spPr>
        <a:xfrm>
          <a:off x="0" y="3569667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smtClean="0">
              <a:latin typeface="Times New Roman" pitchFamily="18" charset="0"/>
              <a:cs typeface="Times New Roman" pitchFamily="18" charset="0"/>
            </a:rPr>
            <a:t>«Насекомые – вредители»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3598032"/>
        <a:ext cx="8444392" cy="524339"/>
      </dsp:txXfrm>
    </dsp:sp>
    <dsp:sp modelId="{5A65B9FB-D412-4B6A-9264-9A4598846D73}">
      <dsp:nvSpPr>
        <dsp:cNvPr id="0" name=""/>
        <dsp:cNvSpPr/>
      </dsp:nvSpPr>
      <dsp:spPr>
        <a:xfrm>
          <a:off x="0" y="4133838"/>
          <a:ext cx="8501122" cy="581069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mtClean="0">
              <a:latin typeface="Times New Roman" pitchFamily="18" charset="0"/>
              <a:cs typeface="Times New Roman" pitchFamily="18" charset="0"/>
            </a:rPr>
            <a:t>«Подари мне цветок»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65" y="4162203"/>
        <a:ext cx="8444392" cy="524339"/>
      </dsp:txXfrm>
    </dsp:sp>
    <dsp:sp modelId="{20B0D99C-3F89-4B02-BDB3-35B0AD3BF7BE}">
      <dsp:nvSpPr>
        <dsp:cNvPr id="0" name=""/>
        <dsp:cNvSpPr/>
      </dsp:nvSpPr>
      <dsp:spPr>
        <a:xfrm>
          <a:off x="0" y="0"/>
          <a:ext cx="8501122" cy="58106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400" b="1" i="0" kern="1200" dirty="0" err="1" smtClean="0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 поддержка самоопределения старшеклассников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en-US" sz="1800" b="1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8365" y="28365"/>
        <a:ext cx="8444392" cy="52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08D0-5355-4FA2-B910-D09DA29F82D0}">
      <dsp:nvSpPr>
        <dsp:cNvPr id="0" name=""/>
        <dsp:cNvSpPr/>
      </dsp:nvSpPr>
      <dsp:spPr>
        <a:xfrm>
          <a:off x="0" y="19048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8%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err="1" smtClean="0">
              <a:latin typeface="Times New Roman" pitchFamily="18" charset="0"/>
              <a:cs typeface="Times New Roman" pitchFamily="18" charset="0"/>
            </a:rPr>
            <a:t>СУЗы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и ВУЗы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19048"/>
        <a:ext cx="6317687" cy="1403074"/>
      </dsp:txXfrm>
    </dsp:sp>
    <dsp:sp modelId="{1C1BBE07-CF9F-4589-A6B1-369CA69F0368}">
      <dsp:nvSpPr>
        <dsp:cNvPr id="0" name=""/>
        <dsp:cNvSpPr/>
      </dsp:nvSpPr>
      <dsp:spPr>
        <a:xfrm>
          <a:off x="181929" y="0"/>
          <a:ext cx="1531255" cy="14411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C1F776-D0BD-4CF7-972F-7FD067ABBE69}">
      <dsp:nvSpPr>
        <dsp:cNvPr id="0" name=""/>
        <dsp:cNvSpPr/>
      </dsp:nvSpPr>
      <dsp:spPr>
        <a:xfrm>
          <a:off x="0" y="1581478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15%</a:t>
          </a:r>
          <a:r>
            <a:rPr lang="ru-RU" sz="4400" b="1" kern="1200" dirty="0" smtClean="0">
              <a:latin typeface="Calibri"/>
              <a:cs typeface="Times New Roman" pitchFamily="18" charset="0"/>
            </a:rPr>
            <a:t>&gt; 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участников олимпиад, НПК, конкурсов</a:t>
          </a:r>
          <a:r>
            <a:rPr lang="ru-RU" sz="4400" b="1" kern="1200" dirty="0" smtClean="0">
              <a:latin typeface="Calibri"/>
              <a:cs typeface="Times New Roman" pitchFamily="18" charset="0"/>
            </a:rPr>
            <a:t> 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1581478"/>
        <a:ext cx="6317687" cy="1403074"/>
      </dsp:txXfrm>
    </dsp:sp>
    <dsp:sp modelId="{37803C4B-4CB9-4135-929A-29CAA6A4E35A}">
      <dsp:nvSpPr>
        <dsp:cNvPr id="0" name=""/>
        <dsp:cNvSpPr/>
      </dsp:nvSpPr>
      <dsp:spPr>
        <a:xfrm>
          <a:off x="140307" y="1721786"/>
          <a:ext cx="1614498" cy="1122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41C8B5-175F-4CFF-AEC6-7F6D6FBBC425}">
      <dsp:nvSpPr>
        <dsp:cNvPr id="0" name=""/>
        <dsp:cNvSpPr/>
      </dsp:nvSpPr>
      <dsp:spPr>
        <a:xfrm>
          <a:off x="0" y="3124860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22% охват учащихся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внеурочной деятельностью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3124860"/>
        <a:ext cx="6317687" cy="1403074"/>
      </dsp:txXfrm>
    </dsp:sp>
    <dsp:sp modelId="{A2112097-B175-4C4B-94BC-252B724CA218}">
      <dsp:nvSpPr>
        <dsp:cNvPr id="0" name=""/>
        <dsp:cNvSpPr/>
      </dsp:nvSpPr>
      <dsp:spPr>
        <a:xfrm>
          <a:off x="140307" y="3265168"/>
          <a:ext cx="1614498" cy="1122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08D0-5355-4FA2-B910-D09DA29F82D0}">
      <dsp:nvSpPr>
        <dsp:cNvPr id="0" name=""/>
        <dsp:cNvSpPr/>
      </dsp:nvSpPr>
      <dsp:spPr>
        <a:xfrm>
          <a:off x="0" y="19048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60%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Охват трудом и отдыхом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19048"/>
        <a:ext cx="6317687" cy="1403074"/>
      </dsp:txXfrm>
    </dsp:sp>
    <dsp:sp modelId="{1C1BBE07-CF9F-4589-A6B1-369CA69F0368}">
      <dsp:nvSpPr>
        <dsp:cNvPr id="0" name=""/>
        <dsp:cNvSpPr/>
      </dsp:nvSpPr>
      <dsp:spPr>
        <a:xfrm>
          <a:off x="181929" y="0"/>
          <a:ext cx="1531255" cy="14411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C1F776-D0BD-4CF7-972F-7FD067ABBE69}">
      <dsp:nvSpPr>
        <dsp:cNvPr id="0" name=""/>
        <dsp:cNvSpPr/>
      </dsp:nvSpPr>
      <dsp:spPr>
        <a:xfrm>
          <a:off x="0" y="1581478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Улучшение МТБ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1581478"/>
        <a:ext cx="6317687" cy="1403074"/>
      </dsp:txXfrm>
    </dsp:sp>
    <dsp:sp modelId="{37803C4B-4CB9-4135-929A-29CAA6A4E35A}">
      <dsp:nvSpPr>
        <dsp:cNvPr id="0" name=""/>
        <dsp:cNvSpPr/>
      </dsp:nvSpPr>
      <dsp:spPr>
        <a:xfrm>
          <a:off x="140307" y="1721786"/>
          <a:ext cx="1614498" cy="1122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41C8B5-175F-4CFF-AEC6-7F6D6FBBC425}">
      <dsp:nvSpPr>
        <dsp:cNvPr id="0" name=""/>
        <dsp:cNvSpPr/>
      </dsp:nvSpPr>
      <dsp:spPr>
        <a:xfrm>
          <a:off x="0" y="3124860"/>
          <a:ext cx="8072494" cy="140307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2 место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«Щедра кубанская земля»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4806" y="3124860"/>
        <a:ext cx="6317687" cy="1403074"/>
      </dsp:txXfrm>
    </dsp:sp>
    <dsp:sp modelId="{A2112097-B175-4C4B-94BC-252B724CA218}">
      <dsp:nvSpPr>
        <dsp:cNvPr id="0" name=""/>
        <dsp:cNvSpPr/>
      </dsp:nvSpPr>
      <dsp:spPr>
        <a:xfrm>
          <a:off x="140307" y="3265168"/>
          <a:ext cx="1614498" cy="1122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25.01.2019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14282" y="785794"/>
            <a:ext cx="87154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24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станицы Раевской муниципального образования город Новороссийск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353983 Краснодарский край, город Новороссийск, станица Раевская,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улица Красная, 40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8(8617) 270-138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mail:moysh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24@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24-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novoros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71537" y="2071678"/>
            <a:ext cx="7130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Отчет КИП за 2018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2571744"/>
            <a:ext cx="849941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профильного обучения по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агротехнологическому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направлению, реализуемая через  сетевое взаимодействие  школы, учреждений дошкольного и профессионального образования, предприятий и сельского социума как фактор достижения нового качества образования в сельской школе.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85875" y="5473005"/>
            <a:ext cx="79231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endParaRPr lang="ru-RU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\Desktop\P_20170818_11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586515" cy="317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етр\Desktop\P_20170622_10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2913672" cy="350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49" y="3000372"/>
            <a:ext cx="2834251" cy="347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00" y="16417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Учебно-опытный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теплица</a:t>
            </a:r>
            <a:endParaRPr lang="ru-RU" sz="3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IMG_8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301995" cy="247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ownloads\IMG_89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785794"/>
            <a:ext cx="285748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P_20181114_1437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5" y="4311275"/>
            <a:ext cx="3060443" cy="187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37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0715147"/>
              </p:ext>
            </p:extLst>
          </p:nvPr>
        </p:nvGraphicFramePr>
        <p:xfrm>
          <a:off x="642910" y="1571612"/>
          <a:ext cx="8072494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-20181024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0060"/>
            <a:ext cx="5976664" cy="473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5212" y="116632"/>
            <a:ext cx="8229600" cy="10129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Щедра Кубанская земля</a:t>
            </a: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561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предметные кабинеты</a:t>
            </a:r>
            <a:endParaRPr lang="ru-RU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резентация\IMG-c9708682f6c39339cc6b02acfdfc9e4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04153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-7ef19c59068397dbc50ef1c5796f30a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3126"/>
            <a:ext cx="4248472" cy="238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-09fb44ba546e5288b834a2c06379af9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2" y="1211865"/>
            <a:ext cx="3840427" cy="249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89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НПК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P_20181208_135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6" y="1204325"/>
            <a:ext cx="3858295" cy="251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_20181208_141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4" y="3861048"/>
            <a:ext cx="406231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P_20181208_124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7309"/>
            <a:ext cx="2016224" cy="358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P_20181208_123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3266"/>
            <a:ext cx="2232248" cy="396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16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5072074"/>
            <a:ext cx="9001156" cy="1143000"/>
          </a:xfrm>
        </p:spPr>
        <p:txBody>
          <a:bodyPr/>
          <a:lstStyle/>
          <a:p>
            <a:r>
              <a:rPr lang="ru-RU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фермерскими хозяйствами</a:t>
            </a:r>
            <a:endParaRPr lang="ru-RU" sz="4000" dirty="0"/>
          </a:p>
        </p:txBody>
      </p:sp>
      <p:pic>
        <p:nvPicPr>
          <p:cNvPr id="4098" name="Picture 2" descr="C:\Users\user\Downloads\IMG_8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3055116"/>
            <a:ext cx="2714644" cy="29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Каб 1\Рабочий стол\трудовое воспитание\Фото2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6948"/>
            <a:ext cx="2778720" cy="266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P_20180922_082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0"/>
            <a:ext cx="4879926" cy="2744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P_20180922_09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2" y="2966129"/>
            <a:ext cx="3985905" cy="224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184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МБУ «Спортивная школа «Пегас»</a:t>
            </a:r>
            <a:endParaRPr lang="ru-RU" dirty="0"/>
          </a:p>
        </p:txBody>
      </p:sp>
      <p:pic>
        <p:nvPicPr>
          <p:cNvPr id="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47" y="357165"/>
            <a:ext cx="3591546" cy="269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76" y="2093043"/>
            <a:ext cx="2535747" cy="3290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-07f1865f5148eb87682c6fe357a7a45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49" y="785793"/>
            <a:ext cx="3357586" cy="236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IMG-9fbdc666a299863717c774d9decf9091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975" y="3214685"/>
            <a:ext cx="3174990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97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675266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ГБПОУ КК АСТ</a:t>
            </a:r>
            <a:r>
              <a:rPr lang="ru-RU" sz="3200" b="1" i="1" dirty="0" smtClean="0">
                <a:solidFill>
                  <a:srgbClr val="00B0F0"/>
                </a:solidFill>
              </a:rPr>
              <a:t> </a:t>
            </a:r>
            <a:endParaRPr lang="ru-RU" sz="3200" b="1" i="1" dirty="0"/>
          </a:p>
        </p:txBody>
      </p:sp>
      <p:pic>
        <p:nvPicPr>
          <p:cNvPr id="2051" name="Picture 3" descr="C:\Users\User\Desktop\P_20180526_110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езентация\P_20180526_103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975"/>
            <a:ext cx="3816424" cy="2750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P_20180526_104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01976" cy="245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56" y="3933056"/>
            <a:ext cx="316835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42878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6631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ГБПОУ КК АСТ</a:t>
            </a:r>
            <a:endParaRPr lang="ru-RU" sz="3200" dirty="0"/>
          </a:p>
        </p:txBody>
      </p:sp>
      <p:pic>
        <p:nvPicPr>
          <p:cNvPr id="3074" name="Picture 2" descr="C:\Users\User\Desktop\IMG-20181215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34147" cy="457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423209-012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7053" y="931409"/>
            <a:ext cx="4208074" cy="50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40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l"/>
            <a:r>
              <a:rPr lang="en-US" sz="4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en-US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«Агрономия»</a:t>
            </a:r>
            <a:endParaRPr lang="ru-RU" sz="5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P_20181214_102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6" y="3789040"/>
            <a:ext cx="4226515" cy="2377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СЕМИНАР(1)\агро\IMG-b0299acf555f3cbeb677be548f5c646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952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СЕМИНАР(1)\агро\IMG-957727ac02eeac6003071c437710f20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377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СЕМИНАР(1)\агро\IMG-021c9ff5f17a43eb89742ff558ecbf6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22" y="3775160"/>
            <a:ext cx="3362586" cy="252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61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64" y="214290"/>
            <a:ext cx="87154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…Нужно поставить задачу национального уровня и к 2020 году полностью обеспечить себя собственной продукцией. Надо сосредоточить ресурсы на поддержке тех хозяйств, которые демонстрируют высокую эффективность...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878" y="578645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В.В. Путин из послания Федеральному собранию РФ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6143644"/>
            <a:ext cx="1710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декабря 2015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«Ландшафтный дизайн»</a:t>
            </a:r>
            <a:endParaRPr lang="ru-RU" dirty="0"/>
          </a:p>
        </p:txBody>
      </p:sp>
      <p:pic>
        <p:nvPicPr>
          <p:cNvPr id="3" name="Picture 3" descr="E:\Трудовое воспитание\P_20170309_13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143172" cy="3464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Каб 1\Рабочий стол\труд\P_20170211_100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80718"/>
            <a:ext cx="2304256" cy="359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77" y="1669757"/>
            <a:ext cx="3001227" cy="410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674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-413792" y="0"/>
            <a:chExt cx="9144000" cy="71014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644008" y="4005064"/>
              <a:ext cx="3168352" cy="7976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Администрация Раевского сельского округа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роект «Зеленая станица»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004048" y="432048"/>
              <a:ext cx="2448272" cy="11247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ФГБО ВПО «Кубанский государственный </a:t>
              </a:r>
              <a:br>
                <a:rPr lang="ru-RU" sz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аграрный университет»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Профориентация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115616" y="620688"/>
              <a:ext cx="3816424" cy="936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ГБ ПОУ КК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«Новороссийский профессиональный техникум»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Профессиональная подготовка по профессии «Слесарь по ремонту автомобилей»</a:t>
              </a:r>
            </a:p>
          </p:txBody>
        </p:sp>
        <p:sp>
          <p:nvSpPr>
            <p:cNvPr id="6" name="Прямоугольник с двумя вырезанными соседними углами 5"/>
            <p:cNvSpPr/>
            <p:nvPr/>
          </p:nvSpPr>
          <p:spPr>
            <a:xfrm>
              <a:off x="1372126" y="0"/>
              <a:ext cx="6143668" cy="764704"/>
            </a:xfrm>
            <a:prstGeom prst="snip2Same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1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ПРОФИЛЬНОЕ ОБУЧЕНИЕ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076056" y="2204864"/>
              <a:ext cx="2520280" cy="10801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ГБ ПОУ КК «Новороссийский профессиональный техникум»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Организация предметных лабораторий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27584" y="2204864"/>
              <a:ext cx="4176464" cy="100811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ГБОУ СПО НКСЭ,</a:t>
              </a:r>
              <a:br>
                <a:rPr lang="ru-RU" sz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ГБОУ СПО «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Славянкий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сельскохозяйственный техникум», </a:t>
              </a:r>
              <a:br>
                <a:rPr lang="ru-RU" sz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ГБПОУ КК «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Анапский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сельскохозяйственный техникум»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Профориентация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827584" y="1628800"/>
              <a:ext cx="6902524" cy="692696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ПРЕДПРОФИЛЬНАЯ ПОДГОТОВКА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27584" y="4005064"/>
              <a:ext cx="3672408" cy="79208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Фермерское хозяйство «Пантера» </a:t>
              </a: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ИП Т.Ф.Шумкова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Летний профильный лагерь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514870" y="3284984"/>
              <a:ext cx="7441506" cy="931481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на учебно-опытном участке </a:t>
              </a:r>
            </a:p>
            <a:p>
              <a:pPr marL="1080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Реализация ученических проектов</a:t>
              </a:r>
            </a:p>
            <a:p>
              <a:pPr marL="1080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</a:p>
            <a:p>
              <a:pPr marL="1080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Внеклассная работа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 flipV="1">
              <a:off x="1547664" y="76470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 flipV="1">
              <a:off x="4067944" y="76470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 flipV="1">
              <a:off x="5076056" y="76470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flipV="1">
              <a:off x="7092280" y="76470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flipV="1">
              <a:off x="5076056" y="23488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 flipV="1">
              <a:off x="7236296" y="2321496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5004048" y="311358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7236296" y="311358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flipV="1">
              <a:off x="1619672" y="23488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 flipV="1">
              <a:off x="4139952" y="23488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83568" y="5525852"/>
              <a:ext cx="4032448" cy="7114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Фермерское хозяйство «Пантера» ИП Т.Ф.Шумкова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Ознакомительные экскурсии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823520" y="5525852"/>
              <a:ext cx="3240360" cy="7114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ИП Сычев «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Раевка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Ознакомительные экскурсии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с двумя скругленными противолежащими углами 23"/>
            <p:cNvSpPr/>
            <p:nvPr/>
          </p:nvSpPr>
          <p:spPr>
            <a:xfrm>
              <a:off x="229118" y="4869160"/>
              <a:ext cx="8215370" cy="872716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на учебно-опытном участке 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Реализация ученических проектов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Внеклассная работа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411760" y="6641976"/>
              <a:ext cx="4032448" cy="45943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МАОУ ДОУ №6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514870" y="6281936"/>
              <a:ext cx="8215338" cy="576064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ПРЕДШКОЛЬНАЯ ПОДГОТОВКА</a:t>
              </a: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 flipV="1">
              <a:off x="1259632" y="41490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 flipV="1">
              <a:off x="3779912" y="41490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 flipV="1">
              <a:off x="4860032" y="41490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 flipV="1">
              <a:off x="7380312" y="414908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1" name="Стрелка вниз 30"/>
            <p:cNvSpPr/>
            <p:nvPr/>
          </p:nvSpPr>
          <p:spPr>
            <a:xfrm flipV="1">
              <a:off x="5076056" y="580526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 flipV="1">
              <a:off x="7596336" y="580526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 flipV="1">
              <a:off x="755576" y="580526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 flipV="1">
              <a:off x="4355976" y="5805264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Стрелка вниз 34"/>
            <p:cNvSpPr/>
            <p:nvPr/>
          </p:nvSpPr>
          <p:spPr>
            <a:xfrm flipV="1">
              <a:off x="2771800" y="685800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Стрелка вниз 35"/>
            <p:cNvSpPr/>
            <p:nvPr/>
          </p:nvSpPr>
          <p:spPr>
            <a:xfrm flipV="1">
              <a:off x="5724128" y="6858000"/>
              <a:ext cx="288032" cy="1440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Капля 36"/>
            <p:cNvSpPr/>
            <p:nvPr/>
          </p:nvSpPr>
          <p:spPr>
            <a:xfrm>
              <a:off x="507706" y="1628800"/>
              <a:ext cx="1245831" cy="720080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класс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Капля 37"/>
            <p:cNvSpPr/>
            <p:nvPr/>
          </p:nvSpPr>
          <p:spPr>
            <a:xfrm>
              <a:off x="800622" y="0"/>
              <a:ext cx="1442541" cy="764704"/>
            </a:xfrm>
            <a:prstGeom prst="teardrop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10-11 класс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Капля 38"/>
            <p:cNvSpPr/>
            <p:nvPr/>
          </p:nvSpPr>
          <p:spPr>
            <a:xfrm>
              <a:off x="86242" y="3328783"/>
              <a:ext cx="1245831" cy="864096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5-8 класс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Капля 39"/>
            <p:cNvSpPr/>
            <p:nvPr/>
          </p:nvSpPr>
          <p:spPr>
            <a:xfrm>
              <a:off x="-270948" y="4882227"/>
              <a:ext cx="1102987" cy="864096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1-4 класс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Капля 40"/>
            <p:cNvSpPr/>
            <p:nvPr/>
          </p:nvSpPr>
          <p:spPr>
            <a:xfrm>
              <a:off x="-413792" y="6213751"/>
              <a:ext cx="2229382" cy="593304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Дошкольное образование</a:t>
              </a:r>
              <a:endPara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3573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ПЕРСПЕКТИВЫ РАЗВИТИЯ ИННОВАЦИИ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715404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Учебно-воспитательный процесс.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Школьное образовательное пространство.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работа в школе.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Сеть социальных партнёров для дальнейшего сетевого  взаимодействия.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Инфраструктура школы.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гротехн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0761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749814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defRPr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5715040" cy="11429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ОТЧЕТНОГО ПЕРИОДА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205" y="5085184"/>
            <a:ext cx="8643998" cy="936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банка образовательных программ и методических разработок.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183" y="4111304"/>
            <a:ext cx="8643998" cy="82986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4.Реализация проектов и научно-исследовательских работ по  агротехнологическому направлению;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205" y="3320235"/>
            <a:ext cx="8643998" cy="64294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3.Увеличение количества социальных партнёров;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183" y="2474906"/>
            <a:ext cx="8643998" cy="71438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 в движении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компетенциям «Ландшафтный дизайн» и «Агрономия»;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183" y="1556792"/>
            <a:ext cx="8643998" cy="785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1.Оптимизация работы мини-агрокомплекса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школы: учебно-опытный участок,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теплица;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428604"/>
            <a:ext cx="45720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Учебная деятельность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1285860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Начальная школа  1-4 класс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964353"/>
            <a:ext cx="3786214" cy="26776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растениеводы»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1285860"/>
            <a:ext cx="3951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Основная школа 5-8 классы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1779687"/>
            <a:ext cx="3518656" cy="43088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Пропедевтический курс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«Введение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предметы. Естествознание»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5-6 классы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поддержка самоопределения старшеклассников»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8-9 класс</a:t>
            </a:r>
          </a:p>
          <a:p>
            <a:pPr lvl="0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«Я-исследователь», «Коневодство», «Юные растениеводы»,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«Ландшафтный дизайн», «Юный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фермер»,«Агрономия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«Пропедевтический курс по химии»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5-7 классы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71670" y="285728"/>
            <a:ext cx="4857784" cy="857280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УЧЕБНАЯ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(9 КЛАСС)</a:t>
            </a:r>
            <a:endParaRPr kumimoji="0" lang="en-US" sz="3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2214546" y="1142984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Элективные курсы: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1103530"/>
              </p:ext>
            </p:extLst>
          </p:nvPr>
        </p:nvGraphicFramePr>
        <p:xfrm>
          <a:off x="285720" y="1714488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86380" y="2214554"/>
            <a:ext cx="3571868" cy="642942"/>
          </a:xfrm>
          <a:prstGeom prst="round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Биология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86380" y="3214686"/>
            <a:ext cx="3571868" cy="642942"/>
          </a:xfrm>
          <a:prstGeom prst="round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Химия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20" y="4643446"/>
            <a:ext cx="4286280" cy="642942"/>
          </a:xfrm>
          <a:prstGeom prst="snip1Rect">
            <a:avLst>
              <a:gd name="adj" fmla="val 50000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ПРАКТИЧЕСКИЙ КУРС ПО МАТЕМАТИКЕ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5720" y="5500702"/>
            <a:ext cx="4429156" cy="714380"/>
          </a:xfrm>
          <a:prstGeom prst="snip1Rect">
            <a:avLst>
              <a:gd name="adj" fmla="val 50000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ИЗБРАННЫЕ ВОПРОСЫ БИОЛОГИИ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20" y="3786190"/>
            <a:ext cx="4286280" cy="714380"/>
          </a:xfrm>
          <a:prstGeom prst="snip1Rect">
            <a:avLst>
              <a:gd name="adj" fmla="val 50000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ПО  ХИМИИ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282" y="2928934"/>
            <a:ext cx="4286280" cy="714380"/>
          </a:xfrm>
          <a:prstGeom prst="snip1Rect">
            <a:avLst>
              <a:gd name="adj" fmla="val 50000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ЗАДАЧ ПО ФИЗИКЕ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7929618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АГРОТЕХНОЛОГИЧЕСКИЙ ПРОФИЛЬ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(10-11 КЛАСС)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357158" y="2143116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Элективные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5286380" y="1500174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предметы: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2576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B0F0"/>
                </a:solidFill>
              </a:rPr>
              <a:t>Внеклассные мероприятия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СЕМИНАР(1)\семинар\IMG_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957488"/>
            <a:ext cx="216024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МИНАР(1)\семинар\IMG_3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53023" cy="240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ЕМИНАР(1)\семинар\IMG_3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6197"/>
            <a:ext cx="3384376" cy="225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ЕМИНАР(1)\семинар\IMG_3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95899"/>
            <a:ext cx="4053023" cy="2702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78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MG-8fde4270d34d47cdcc4dfbe8add34d8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96" y="1399289"/>
            <a:ext cx="3158932" cy="497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61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IMG-d9cdb57bb110ef9534519b4c5573b6a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9778"/>
            <a:ext cx="3131840" cy="518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G-20181024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79" y="1094891"/>
            <a:ext cx="3412254" cy="2559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резентация\IMG-20181024-WA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36" y="3490700"/>
            <a:ext cx="3582540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6646515"/>
              </p:ext>
            </p:extLst>
          </p:nvPr>
        </p:nvGraphicFramePr>
        <p:xfrm>
          <a:off x="642910" y="1571612"/>
          <a:ext cx="8072494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537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Внеклассные мероприятия</vt:lpstr>
      <vt:lpstr>Выставки</vt:lpstr>
      <vt:lpstr>Результат</vt:lpstr>
      <vt:lpstr>Учебно-опытный участок, теплица</vt:lpstr>
      <vt:lpstr>Результат</vt:lpstr>
      <vt:lpstr>Щедра Кубанская земля</vt:lpstr>
      <vt:lpstr>Экскурсии в предметные кабинеты</vt:lpstr>
      <vt:lpstr>II сетевая НПК</vt:lpstr>
      <vt:lpstr>Сетевое взаимодействие с фермерскими хозяйствами</vt:lpstr>
      <vt:lpstr>Сетевое взаимодействие с МБУ «Спортивная школа «Пегас»</vt:lpstr>
      <vt:lpstr>Сетевое взаимодействие с ГБПОУ КК АСТ </vt:lpstr>
      <vt:lpstr>Сетевое взаимодействие с ГБПОУ КК АСТ</vt:lpstr>
      <vt:lpstr>JuniorSkills      «Агрономия»</vt:lpstr>
      <vt:lpstr>JuniorSkills  «Ландшафтный дизайн»</vt:lpstr>
      <vt:lpstr>Презентация PowerPoint</vt:lpstr>
      <vt:lpstr>ПРАКТИЧЕСКАЯ ЗНАЧИМОСТЬ  И ПЕРСПЕКТИВЫ РАЗВИТИЯ ИННОВАЦИИ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2014-06-24T15:51:35Z</dcterms:created>
  <dcterms:modified xsi:type="dcterms:W3CDTF">2019-01-25T08:03:25Z</dcterms:modified>
</cp:coreProperties>
</file>