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3" r:id="rId2"/>
    <p:sldId id="274" r:id="rId3"/>
    <p:sldId id="275" r:id="rId4"/>
    <p:sldId id="267" r:id="rId5"/>
    <p:sldId id="277" r:id="rId6"/>
    <p:sldId id="264" r:id="rId7"/>
    <p:sldId id="278" r:id="rId8"/>
    <p:sldId id="280" r:id="rId9"/>
    <p:sldId id="281" r:id="rId10"/>
    <p:sldId id="279" r:id="rId11"/>
    <p:sldId id="276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45543-FE2D-48C8-8F16-2618DF90FB7D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C2E735-4FB9-4B0B-B6E2-940B5469A5D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СОШ №</a:t>
          </a:r>
          <a:r>
            <a:rPr lang="en-US" dirty="0" smtClean="0">
              <a:solidFill>
                <a:schemeClr val="tx1"/>
              </a:solidFill>
            </a:rPr>
            <a:t>Z</a:t>
          </a:r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(технические </a:t>
          </a:r>
        </a:p>
        <a:p>
          <a:r>
            <a:rPr lang="ru-RU" dirty="0" smtClean="0">
              <a:solidFill>
                <a:schemeClr val="tx1"/>
              </a:solidFill>
            </a:rPr>
            <a:t>ресурсы)</a:t>
          </a:r>
          <a:endParaRPr lang="ru-RU" dirty="0">
            <a:solidFill>
              <a:schemeClr val="tx1"/>
            </a:solidFill>
          </a:endParaRPr>
        </a:p>
      </dgm:t>
    </dgm:pt>
    <dgm:pt modelId="{DC21582E-9057-4A15-8AF6-08E0A1D3B80F}" type="parTrans" cxnId="{83048C2A-06E5-4BCA-BA5A-C07F86896AB8}">
      <dgm:prSet/>
      <dgm:spPr/>
      <dgm:t>
        <a:bodyPr/>
        <a:lstStyle/>
        <a:p>
          <a:endParaRPr lang="ru-RU"/>
        </a:p>
      </dgm:t>
    </dgm:pt>
    <dgm:pt modelId="{ACCAA04B-1BAD-4731-9BB7-FEEAFE31DCCC}" type="sibTrans" cxnId="{83048C2A-06E5-4BCA-BA5A-C07F86896AB8}">
      <dgm:prSet/>
      <dgm:spPr/>
      <dgm:t>
        <a:bodyPr/>
        <a:lstStyle/>
        <a:p>
          <a:endParaRPr lang="ru-RU"/>
        </a:p>
      </dgm:t>
    </dgm:pt>
    <dgm:pt modelId="{8BF6C3BB-C6DC-4C00-A690-858E2254F4C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СОШ №</a:t>
          </a:r>
          <a:r>
            <a:rPr lang="en-US" dirty="0" smtClean="0">
              <a:solidFill>
                <a:schemeClr val="tx1"/>
              </a:solidFill>
            </a:rPr>
            <a:t>Y</a:t>
          </a:r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(методика)</a:t>
          </a:r>
          <a:endParaRPr lang="ru-RU" dirty="0">
            <a:solidFill>
              <a:schemeClr val="tx1"/>
            </a:solidFill>
          </a:endParaRPr>
        </a:p>
      </dgm:t>
    </dgm:pt>
    <dgm:pt modelId="{CB930E2C-FDB3-42A2-89D3-547499D1AB14}" type="parTrans" cxnId="{C0BADBBD-583E-45C3-A2FD-3C4C98C80545}">
      <dgm:prSet/>
      <dgm:spPr/>
      <dgm:t>
        <a:bodyPr/>
        <a:lstStyle/>
        <a:p>
          <a:endParaRPr lang="ru-RU"/>
        </a:p>
      </dgm:t>
    </dgm:pt>
    <dgm:pt modelId="{45BA69FD-9926-4FBF-A6DB-94F524BE2705}" type="sibTrans" cxnId="{C0BADBBD-583E-45C3-A2FD-3C4C98C80545}">
      <dgm:prSet/>
      <dgm:spPr/>
      <dgm:t>
        <a:bodyPr/>
        <a:lstStyle/>
        <a:p>
          <a:endParaRPr lang="ru-RU"/>
        </a:p>
      </dgm:t>
    </dgm:pt>
    <dgm:pt modelId="{359824B6-BA33-452F-ABE9-F16D7D9A88F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СОШ №Х</a:t>
          </a:r>
        </a:p>
        <a:p>
          <a:r>
            <a:rPr lang="ru-RU" dirty="0" smtClean="0">
              <a:solidFill>
                <a:schemeClr val="tx1"/>
              </a:solidFill>
            </a:rPr>
            <a:t>(кадры)</a:t>
          </a:r>
          <a:endParaRPr lang="ru-RU" dirty="0">
            <a:solidFill>
              <a:schemeClr val="tx1"/>
            </a:solidFill>
          </a:endParaRPr>
        </a:p>
      </dgm:t>
    </dgm:pt>
    <dgm:pt modelId="{7E52FD4E-FE62-4C0A-B3AA-33C638FF8F10}" type="parTrans" cxnId="{BF6FC6DD-397C-4758-92BE-6418A7B9D9B5}">
      <dgm:prSet/>
      <dgm:spPr/>
      <dgm:t>
        <a:bodyPr/>
        <a:lstStyle/>
        <a:p>
          <a:endParaRPr lang="ru-RU"/>
        </a:p>
      </dgm:t>
    </dgm:pt>
    <dgm:pt modelId="{FB5D171E-86EE-404E-ABC3-5A038AB740E9}" type="sibTrans" cxnId="{BF6FC6DD-397C-4758-92BE-6418A7B9D9B5}">
      <dgm:prSet/>
      <dgm:spPr/>
      <dgm:t>
        <a:bodyPr/>
        <a:lstStyle/>
        <a:p>
          <a:endParaRPr lang="ru-RU"/>
        </a:p>
      </dgm:t>
    </dgm:pt>
    <dgm:pt modelId="{A1EA5B5C-4A75-4859-A366-430419D44021}">
      <dgm:prSet phldrT="[Текст]" custScaleX="121481" custScaleY="116504" custLinFactNeighborX="-48822" custLinFactNeighborY="78859"/>
      <dgm:spPr/>
      <dgm:t>
        <a:bodyPr/>
        <a:lstStyle/>
        <a:p>
          <a:endParaRPr lang="ru-RU"/>
        </a:p>
      </dgm:t>
    </dgm:pt>
    <dgm:pt modelId="{12AF5BDC-2C48-48D9-986A-0FD7A49D2A3E}" type="parTrans" cxnId="{47BAE897-1509-4845-A8A7-39AD644A8330}">
      <dgm:prSet/>
      <dgm:spPr/>
      <dgm:t>
        <a:bodyPr/>
        <a:lstStyle/>
        <a:p>
          <a:endParaRPr lang="ru-RU"/>
        </a:p>
      </dgm:t>
    </dgm:pt>
    <dgm:pt modelId="{D58F2CDD-FE4C-4ACB-894E-0778C8C91B59}" type="sibTrans" cxnId="{47BAE897-1509-4845-A8A7-39AD644A8330}">
      <dgm:prSet custLinFactNeighborX="-67370" custLinFactNeighborY="3211"/>
      <dgm:spPr/>
      <dgm:t>
        <a:bodyPr/>
        <a:lstStyle/>
        <a:p>
          <a:endParaRPr lang="ru-RU"/>
        </a:p>
      </dgm:t>
    </dgm:pt>
    <dgm:pt modelId="{7588DA63-E5C1-4649-8E09-955817574DA5}">
      <dgm:prSet phldrT="[Текст]" custScaleX="121481" custScaleY="116504" custLinFactNeighborX="-48822" custLinFactNeighborY="78859"/>
      <dgm:spPr/>
      <dgm:t>
        <a:bodyPr/>
        <a:lstStyle/>
        <a:p>
          <a:endParaRPr lang="ru-RU"/>
        </a:p>
      </dgm:t>
    </dgm:pt>
    <dgm:pt modelId="{3BF17A1C-DB55-4FD1-AB13-5FE34E723956}" type="parTrans" cxnId="{FFF09970-DB92-40FC-B15B-E96EFA8AB977}">
      <dgm:prSet/>
      <dgm:spPr/>
      <dgm:t>
        <a:bodyPr/>
        <a:lstStyle/>
        <a:p>
          <a:endParaRPr lang="ru-RU"/>
        </a:p>
      </dgm:t>
    </dgm:pt>
    <dgm:pt modelId="{A0E91822-B07F-4338-AAD9-C648C709A053}" type="sibTrans" cxnId="{FFF09970-DB92-40FC-B15B-E96EFA8AB977}">
      <dgm:prSet custLinFactNeighborX="-67370" custLinFactNeighborY="-10645"/>
      <dgm:spPr/>
      <dgm:t>
        <a:bodyPr/>
        <a:lstStyle/>
        <a:p>
          <a:endParaRPr lang="ru-RU"/>
        </a:p>
      </dgm:t>
    </dgm:pt>
    <dgm:pt modelId="{0634582F-3EE0-400E-8CAE-0AF9EDF35F6F}" type="pres">
      <dgm:prSet presAssocID="{29045543-FE2D-48C8-8F16-2618DF90FB7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D740D2-D44A-46FF-B709-26FCF2B94B02}" type="pres">
      <dgm:prSet presAssocID="{18C2E735-4FB9-4B0B-B6E2-940B5469A5D4}" presName="gear1" presStyleLbl="node1" presStyleIdx="0" presStyleCnt="3" custLinFactNeighborX="-24183" custLinFactNeighborY="-17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D225-4F49-4BE3-B063-A2837F81FDF8}" type="pres">
      <dgm:prSet presAssocID="{18C2E735-4FB9-4B0B-B6E2-940B5469A5D4}" presName="gear1srcNode" presStyleLbl="node1" presStyleIdx="0" presStyleCnt="3"/>
      <dgm:spPr/>
      <dgm:t>
        <a:bodyPr/>
        <a:lstStyle/>
        <a:p>
          <a:endParaRPr lang="ru-RU"/>
        </a:p>
      </dgm:t>
    </dgm:pt>
    <dgm:pt modelId="{9993EB37-05C8-4E17-8261-98B92B935AA1}" type="pres">
      <dgm:prSet presAssocID="{18C2E735-4FB9-4B0B-B6E2-940B5469A5D4}" presName="gear1dstNode" presStyleLbl="node1" presStyleIdx="0" presStyleCnt="3"/>
      <dgm:spPr/>
      <dgm:t>
        <a:bodyPr/>
        <a:lstStyle/>
        <a:p>
          <a:endParaRPr lang="ru-RU"/>
        </a:p>
      </dgm:t>
    </dgm:pt>
    <dgm:pt modelId="{041F2EDA-0D0D-4924-A93C-D24B466CAA6B}" type="pres">
      <dgm:prSet presAssocID="{8BF6C3BB-C6DC-4C00-A690-858E2254F4C0}" presName="gear2" presStyleLbl="node1" presStyleIdx="1" presStyleCnt="3" custScaleX="121481" custScaleY="116504" custLinFactNeighborX="-48822" custLinFactNeighborY="788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2F364-62DA-40C1-A4A0-26C9FBD15E50}" type="pres">
      <dgm:prSet presAssocID="{8BF6C3BB-C6DC-4C00-A690-858E2254F4C0}" presName="gear2srcNode" presStyleLbl="node1" presStyleIdx="1" presStyleCnt="3"/>
      <dgm:spPr/>
      <dgm:t>
        <a:bodyPr/>
        <a:lstStyle/>
        <a:p>
          <a:endParaRPr lang="ru-RU"/>
        </a:p>
      </dgm:t>
    </dgm:pt>
    <dgm:pt modelId="{571D0C8C-678F-4E64-A26A-011F40ED8DAE}" type="pres">
      <dgm:prSet presAssocID="{8BF6C3BB-C6DC-4C00-A690-858E2254F4C0}" presName="gear2dstNode" presStyleLbl="node1" presStyleIdx="1" presStyleCnt="3"/>
      <dgm:spPr/>
      <dgm:t>
        <a:bodyPr/>
        <a:lstStyle/>
        <a:p>
          <a:endParaRPr lang="ru-RU"/>
        </a:p>
      </dgm:t>
    </dgm:pt>
    <dgm:pt modelId="{DDD7C761-BDFD-4957-8ACD-2CA4EAFDFC02}" type="pres">
      <dgm:prSet presAssocID="{359824B6-BA33-452F-ABE9-F16D7D9A88F2}" presName="gear3" presStyleLbl="node1" presStyleIdx="2" presStyleCnt="3" custLinFactX="-24049" custLinFactNeighborX="-100000" custLinFactNeighborY="36914"/>
      <dgm:spPr/>
      <dgm:t>
        <a:bodyPr/>
        <a:lstStyle/>
        <a:p>
          <a:endParaRPr lang="ru-RU"/>
        </a:p>
      </dgm:t>
    </dgm:pt>
    <dgm:pt modelId="{2E42EC7E-2AD0-44A0-A382-DFC4690CCD0F}" type="pres">
      <dgm:prSet presAssocID="{359824B6-BA33-452F-ABE9-F16D7D9A88F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8C131-C102-4B72-878E-27E156FD9371}" type="pres">
      <dgm:prSet presAssocID="{359824B6-BA33-452F-ABE9-F16D7D9A88F2}" presName="gear3srcNode" presStyleLbl="node1" presStyleIdx="2" presStyleCnt="3"/>
      <dgm:spPr/>
      <dgm:t>
        <a:bodyPr/>
        <a:lstStyle/>
        <a:p>
          <a:endParaRPr lang="ru-RU"/>
        </a:p>
      </dgm:t>
    </dgm:pt>
    <dgm:pt modelId="{2351F3BA-C752-42E8-914A-2855ABE2D2A0}" type="pres">
      <dgm:prSet presAssocID="{359824B6-BA33-452F-ABE9-F16D7D9A88F2}" presName="gear3dstNode" presStyleLbl="node1" presStyleIdx="2" presStyleCnt="3"/>
      <dgm:spPr/>
      <dgm:t>
        <a:bodyPr/>
        <a:lstStyle/>
        <a:p>
          <a:endParaRPr lang="ru-RU"/>
        </a:p>
      </dgm:t>
    </dgm:pt>
    <dgm:pt modelId="{8C0E39A8-786C-4F35-BBB8-1A9EC92E04F8}" type="pres">
      <dgm:prSet presAssocID="{ACCAA04B-1BAD-4731-9BB7-FEEAFE31DCCC}" presName="connector1" presStyleLbl="sibTrans2D1" presStyleIdx="0" presStyleCnt="3" custAng="17856982" custLinFactNeighborX="-25557" custLinFactNeighborY="-17846"/>
      <dgm:spPr/>
      <dgm:t>
        <a:bodyPr/>
        <a:lstStyle/>
        <a:p>
          <a:endParaRPr lang="ru-RU"/>
        </a:p>
      </dgm:t>
    </dgm:pt>
    <dgm:pt modelId="{DAC3273E-AF3D-4C7B-9A1C-68843FCCD72F}" type="pres">
      <dgm:prSet presAssocID="{45BA69FD-9926-4FBF-A6DB-94F524BE2705}" presName="connector2" presStyleLbl="sibTrans2D1" presStyleIdx="1" presStyleCnt="3" custLinFactNeighborX="-67370" custLinFactNeighborY="-15612"/>
      <dgm:spPr/>
      <dgm:t>
        <a:bodyPr/>
        <a:lstStyle/>
        <a:p>
          <a:endParaRPr lang="ru-RU"/>
        </a:p>
      </dgm:t>
    </dgm:pt>
    <dgm:pt modelId="{E65F18C0-D98D-4EFC-84FA-9610F3251F13}" type="pres">
      <dgm:prSet presAssocID="{FB5D171E-86EE-404E-ABC3-5A038AB740E9}" presName="connector3" presStyleLbl="sibTrans2D1" presStyleIdx="2" presStyleCnt="3" custAng="18934450" custLinFactNeighborX="-82020" custLinFactNeighborY="98944"/>
      <dgm:spPr/>
      <dgm:t>
        <a:bodyPr/>
        <a:lstStyle/>
        <a:p>
          <a:endParaRPr lang="ru-RU"/>
        </a:p>
      </dgm:t>
    </dgm:pt>
  </dgm:ptLst>
  <dgm:cxnLst>
    <dgm:cxn modelId="{23AAE162-1135-4E78-AFC0-722ECA962973}" type="presOf" srcId="{359824B6-BA33-452F-ABE9-F16D7D9A88F2}" destId="{2E42EC7E-2AD0-44A0-A382-DFC4690CCD0F}" srcOrd="1" destOrd="0" presId="urn:microsoft.com/office/officeart/2005/8/layout/gear1"/>
    <dgm:cxn modelId="{AF76BB51-9A7C-4DC2-837C-87A2722EEE6B}" type="presOf" srcId="{ACCAA04B-1BAD-4731-9BB7-FEEAFE31DCCC}" destId="{8C0E39A8-786C-4F35-BBB8-1A9EC92E04F8}" srcOrd="0" destOrd="0" presId="urn:microsoft.com/office/officeart/2005/8/layout/gear1"/>
    <dgm:cxn modelId="{BF6FC6DD-397C-4758-92BE-6418A7B9D9B5}" srcId="{29045543-FE2D-48C8-8F16-2618DF90FB7D}" destId="{359824B6-BA33-452F-ABE9-F16D7D9A88F2}" srcOrd="2" destOrd="0" parTransId="{7E52FD4E-FE62-4C0A-B3AA-33C638FF8F10}" sibTransId="{FB5D171E-86EE-404E-ABC3-5A038AB740E9}"/>
    <dgm:cxn modelId="{13DCB281-AD6B-4568-B056-5A976C18774C}" type="presOf" srcId="{8BF6C3BB-C6DC-4C00-A690-858E2254F4C0}" destId="{F1C2F364-62DA-40C1-A4A0-26C9FBD15E50}" srcOrd="1" destOrd="0" presId="urn:microsoft.com/office/officeart/2005/8/layout/gear1"/>
    <dgm:cxn modelId="{47BAE897-1509-4845-A8A7-39AD644A8330}" srcId="{29045543-FE2D-48C8-8F16-2618DF90FB7D}" destId="{A1EA5B5C-4A75-4859-A366-430419D44021}" srcOrd="3" destOrd="0" parTransId="{12AF5BDC-2C48-48D9-986A-0FD7A49D2A3E}" sibTransId="{D58F2CDD-FE4C-4ACB-894E-0778C8C91B59}"/>
    <dgm:cxn modelId="{AB636B03-EC0C-44EA-BA40-2D5FA244D37E}" type="presOf" srcId="{8BF6C3BB-C6DC-4C00-A690-858E2254F4C0}" destId="{041F2EDA-0D0D-4924-A93C-D24B466CAA6B}" srcOrd="0" destOrd="0" presId="urn:microsoft.com/office/officeart/2005/8/layout/gear1"/>
    <dgm:cxn modelId="{A3D8F37B-6034-4154-9EDF-F90C25A8EF70}" type="presOf" srcId="{18C2E735-4FB9-4B0B-B6E2-940B5469A5D4}" destId="{C6D740D2-D44A-46FF-B709-26FCF2B94B02}" srcOrd="0" destOrd="0" presId="urn:microsoft.com/office/officeart/2005/8/layout/gear1"/>
    <dgm:cxn modelId="{F225C665-009D-4F25-B6A3-7F93DDD86645}" type="presOf" srcId="{8BF6C3BB-C6DC-4C00-A690-858E2254F4C0}" destId="{571D0C8C-678F-4E64-A26A-011F40ED8DAE}" srcOrd="2" destOrd="0" presId="urn:microsoft.com/office/officeart/2005/8/layout/gear1"/>
    <dgm:cxn modelId="{83048C2A-06E5-4BCA-BA5A-C07F86896AB8}" srcId="{29045543-FE2D-48C8-8F16-2618DF90FB7D}" destId="{18C2E735-4FB9-4B0B-B6E2-940B5469A5D4}" srcOrd="0" destOrd="0" parTransId="{DC21582E-9057-4A15-8AF6-08E0A1D3B80F}" sibTransId="{ACCAA04B-1BAD-4731-9BB7-FEEAFE31DCCC}"/>
    <dgm:cxn modelId="{3305777D-4A6F-467B-BC33-4C6C9BF36FE9}" type="presOf" srcId="{359824B6-BA33-452F-ABE9-F16D7D9A88F2}" destId="{6CF8C131-C102-4B72-878E-27E156FD9371}" srcOrd="2" destOrd="0" presId="urn:microsoft.com/office/officeart/2005/8/layout/gear1"/>
    <dgm:cxn modelId="{FFF09970-DB92-40FC-B15B-E96EFA8AB977}" srcId="{29045543-FE2D-48C8-8F16-2618DF90FB7D}" destId="{7588DA63-E5C1-4649-8E09-955817574DA5}" srcOrd="4" destOrd="0" parTransId="{3BF17A1C-DB55-4FD1-AB13-5FE34E723956}" sibTransId="{A0E91822-B07F-4338-AAD9-C648C709A053}"/>
    <dgm:cxn modelId="{8A8E5C78-D7BD-4940-A1EB-6740FF102856}" type="presOf" srcId="{359824B6-BA33-452F-ABE9-F16D7D9A88F2}" destId="{DDD7C761-BDFD-4957-8ACD-2CA4EAFDFC02}" srcOrd="0" destOrd="0" presId="urn:microsoft.com/office/officeart/2005/8/layout/gear1"/>
    <dgm:cxn modelId="{A1E22D7C-C3E4-40E6-A840-EAF3CF4AD9AD}" type="presOf" srcId="{29045543-FE2D-48C8-8F16-2618DF90FB7D}" destId="{0634582F-3EE0-400E-8CAE-0AF9EDF35F6F}" srcOrd="0" destOrd="0" presId="urn:microsoft.com/office/officeart/2005/8/layout/gear1"/>
    <dgm:cxn modelId="{77B4E187-5C4A-4FB2-91D4-CA1C1CBA16E0}" type="presOf" srcId="{359824B6-BA33-452F-ABE9-F16D7D9A88F2}" destId="{2351F3BA-C752-42E8-914A-2855ABE2D2A0}" srcOrd="3" destOrd="0" presId="urn:microsoft.com/office/officeart/2005/8/layout/gear1"/>
    <dgm:cxn modelId="{B8720FCB-5A19-41B2-BF57-106BD68E13BA}" type="presOf" srcId="{18C2E735-4FB9-4B0B-B6E2-940B5469A5D4}" destId="{9993EB37-05C8-4E17-8261-98B92B935AA1}" srcOrd="2" destOrd="0" presId="urn:microsoft.com/office/officeart/2005/8/layout/gear1"/>
    <dgm:cxn modelId="{D86D42E7-3F01-4E63-B085-8E897ECB35FE}" type="presOf" srcId="{45BA69FD-9926-4FBF-A6DB-94F524BE2705}" destId="{DAC3273E-AF3D-4C7B-9A1C-68843FCCD72F}" srcOrd="0" destOrd="0" presId="urn:microsoft.com/office/officeart/2005/8/layout/gear1"/>
    <dgm:cxn modelId="{C0BADBBD-583E-45C3-A2FD-3C4C98C80545}" srcId="{29045543-FE2D-48C8-8F16-2618DF90FB7D}" destId="{8BF6C3BB-C6DC-4C00-A690-858E2254F4C0}" srcOrd="1" destOrd="0" parTransId="{CB930E2C-FDB3-42A2-89D3-547499D1AB14}" sibTransId="{45BA69FD-9926-4FBF-A6DB-94F524BE2705}"/>
    <dgm:cxn modelId="{FE69CB53-A123-4AA3-B82D-0708D377439F}" type="presOf" srcId="{18C2E735-4FB9-4B0B-B6E2-940B5469A5D4}" destId="{11E9D225-4F49-4BE3-B063-A2837F81FDF8}" srcOrd="1" destOrd="0" presId="urn:microsoft.com/office/officeart/2005/8/layout/gear1"/>
    <dgm:cxn modelId="{AD617F93-C958-453B-81B9-D13D9183F67A}" type="presOf" srcId="{FB5D171E-86EE-404E-ABC3-5A038AB740E9}" destId="{E65F18C0-D98D-4EFC-84FA-9610F3251F13}" srcOrd="0" destOrd="0" presId="urn:microsoft.com/office/officeart/2005/8/layout/gear1"/>
    <dgm:cxn modelId="{4D3DEB16-B9BC-4CA4-9F5B-4946D6C385C6}" type="presParOf" srcId="{0634582F-3EE0-400E-8CAE-0AF9EDF35F6F}" destId="{C6D740D2-D44A-46FF-B709-26FCF2B94B02}" srcOrd="0" destOrd="0" presId="urn:microsoft.com/office/officeart/2005/8/layout/gear1"/>
    <dgm:cxn modelId="{D339F24F-0395-46BC-BD31-A5450972BC21}" type="presParOf" srcId="{0634582F-3EE0-400E-8CAE-0AF9EDF35F6F}" destId="{11E9D225-4F49-4BE3-B063-A2837F81FDF8}" srcOrd="1" destOrd="0" presId="urn:microsoft.com/office/officeart/2005/8/layout/gear1"/>
    <dgm:cxn modelId="{97561114-FFF6-44B5-9435-38EEB2C5A5CE}" type="presParOf" srcId="{0634582F-3EE0-400E-8CAE-0AF9EDF35F6F}" destId="{9993EB37-05C8-4E17-8261-98B92B935AA1}" srcOrd="2" destOrd="0" presId="urn:microsoft.com/office/officeart/2005/8/layout/gear1"/>
    <dgm:cxn modelId="{E8E182EE-3D8F-4FB9-AB8D-690A79B24CFD}" type="presParOf" srcId="{0634582F-3EE0-400E-8CAE-0AF9EDF35F6F}" destId="{041F2EDA-0D0D-4924-A93C-D24B466CAA6B}" srcOrd="3" destOrd="0" presId="urn:microsoft.com/office/officeart/2005/8/layout/gear1"/>
    <dgm:cxn modelId="{AB418A79-231E-44DB-9D28-B52CA2FD2427}" type="presParOf" srcId="{0634582F-3EE0-400E-8CAE-0AF9EDF35F6F}" destId="{F1C2F364-62DA-40C1-A4A0-26C9FBD15E50}" srcOrd="4" destOrd="0" presId="urn:microsoft.com/office/officeart/2005/8/layout/gear1"/>
    <dgm:cxn modelId="{78C0C05C-2ACC-4F87-915A-ED586CC8AB31}" type="presParOf" srcId="{0634582F-3EE0-400E-8CAE-0AF9EDF35F6F}" destId="{571D0C8C-678F-4E64-A26A-011F40ED8DAE}" srcOrd="5" destOrd="0" presId="urn:microsoft.com/office/officeart/2005/8/layout/gear1"/>
    <dgm:cxn modelId="{D5C5A3BE-4DC5-4394-B164-5003BB229DEA}" type="presParOf" srcId="{0634582F-3EE0-400E-8CAE-0AF9EDF35F6F}" destId="{DDD7C761-BDFD-4957-8ACD-2CA4EAFDFC02}" srcOrd="6" destOrd="0" presId="urn:microsoft.com/office/officeart/2005/8/layout/gear1"/>
    <dgm:cxn modelId="{D90521E8-3BDD-47FA-8EF7-1F6B4D67B632}" type="presParOf" srcId="{0634582F-3EE0-400E-8CAE-0AF9EDF35F6F}" destId="{2E42EC7E-2AD0-44A0-A382-DFC4690CCD0F}" srcOrd="7" destOrd="0" presId="urn:microsoft.com/office/officeart/2005/8/layout/gear1"/>
    <dgm:cxn modelId="{985B2D25-4BA9-4185-AEC3-354C857AD27A}" type="presParOf" srcId="{0634582F-3EE0-400E-8CAE-0AF9EDF35F6F}" destId="{6CF8C131-C102-4B72-878E-27E156FD9371}" srcOrd="8" destOrd="0" presId="urn:microsoft.com/office/officeart/2005/8/layout/gear1"/>
    <dgm:cxn modelId="{E885918A-1367-4441-9FE1-A4D2BEA8B7D7}" type="presParOf" srcId="{0634582F-3EE0-400E-8CAE-0AF9EDF35F6F}" destId="{2351F3BA-C752-42E8-914A-2855ABE2D2A0}" srcOrd="9" destOrd="0" presId="urn:microsoft.com/office/officeart/2005/8/layout/gear1"/>
    <dgm:cxn modelId="{9DF44DC3-C642-49D8-9544-3C9842F83649}" type="presParOf" srcId="{0634582F-3EE0-400E-8CAE-0AF9EDF35F6F}" destId="{8C0E39A8-786C-4F35-BBB8-1A9EC92E04F8}" srcOrd="10" destOrd="0" presId="urn:microsoft.com/office/officeart/2005/8/layout/gear1"/>
    <dgm:cxn modelId="{7716CDAA-CB25-417C-8F4A-38FF58DD5535}" type="presParOf" srcId="{0634582F-3EE0-400E-8CAE-0AF9EDF35F6F}" destId="{DAC3273E-AF3D-4C7B-9A1C-68843FCCD72F}" srcOrd="11" destOrd="0" presId="urn:microsoft.com/office/officeart/2005/8/layout/gear1"/>
    <dgm:cxn modelId="{EAEA9421-C152-4F63-8DA8-514D38B88E8E}" type="presParOf" srcId="{0634582F-3EE0-400E-8CAE-0AF9EDF35F6F}" destId="{E65F18C0-D98D-4EFC-84FA-9610F3251F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03C66E-4CD6-46A8-9DFC-225951EE3BC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0"/>
      <dgm:spPr/>
    </dgm:pt>
    <dgm:pt modelId="{0D086D28-8A79-4A47-9871-34EEA3EA60FD}">
      <dgm:prSet phldrT="[Текст]" phldr="1"/>
      <dgm:spPr/>
      <dgm:t>
        <a:bodyPr/>
        <a:lstStyle/>
        <a:p>
          <a:endParaRPr lang="ru-RU"/>
        </a:p>
      </dgm:t>
    </dgm:pt>
    <dgm:pt modelId="{4BBD6AD3-91B1-4199-AEAE-4ABCFC10AF43}" type="sibTrans" cxnId="{11CCE410-6A30-4049-BDCE-2EAD0A11395A}">
      <dgm:prSet/>
      <dgm:spPr/>
      <dgm:t>
        <a:bodyPr/>
        <a:lstStyle/>
        <a:p>
          <a:endParaRPr lang="ru-RU"/>
        </a:p>
      </dgm:t>
    </dgm:pt>
    <dgm:pt modelId="{D6306A6D-2600-46FD-8F9E-2A11D25F9867}" type="parTrans" cxnId="{11CCE410-6A30-4049-BDCE-2EAD0A11395A}">
      <dgm:prSet/>
      <dgm:spPr/>
      <dgm:t>
        <a:bodyPr/>
        <a:lstStyle/>
        <a:p>
          <a:endParaRPr lang="ru-RU"/>
        </a:p>
      </dgm:t>
    </dgm:pt>
    <dgm:pt modelId="{CE44288C-FAFF-471B-8096-0656CEF61849}">
      <dgm:prSet phldrT="[Текст]" phldr="1"/>
      <dgm:spPr/>
      <dgm:t>
        <a:bodyPr/>
        <a:lstStyle/>
        <a:p>
          <a:endParaRPr lang="ru-RU"/>
        </a:p>
      </dgm:t>
    </dgm:pt>
    <dgm:pt modelId="{339AEDD7-735E-4839-818F-55AB3EC52C8D}" type="sibTrans" cxnId="{C9248015-CC38-4474-AD39-51C6A1AEF6CE}">
      <dgm:prSet/>
      <dgm:spPr/>
      <dgm:t>
        <a:bodyPr/>
        <a:lstStyle/>
        <a:p>
          <a:endParaRPr lang="ru-RU"/>
        </a:p>
      </dgm:t>
    </dgm:pt>
    <dgm:pt modelId="{88B469A0-9275-482F-9B92-437455A1A8C6}" type="parTrans" cxnId="{C9248015-CC38-4474-AD39-51C6A1AEF6CE}">
      <dgm:prSet/>
      <dgm:spPr/>
      <dgm:t>
        <a:bodyPr/>
        <a:lstStyle/>
        <a:p>
          <a:endParaRPr lang="ru-RU"/>
        </a:p>
      </dgm:t>
    </dgm:pt>
    <dgm:pt modelId="{3162D2FF-99D5-44EC-97BD-AA0A93376145}">
      <dgm:prSet phldrT="[Текст]" phldr="1"/>
      <dgm:spPr/>
      <dgm:t>
        <a:bodyPr/>
        <a:lstStyle/>
        <a:p>
          <a:endParaRPr lang="ru-RU" dirty="0"/>
        </a:p>
      </dgm:t>
    </dgm:pt>
    <dgm:pt modelId="{E2F0B395-7118-4495-AD60-54919CD358AA}" type="sibTrans" cxnId="{E27B2E38-0EBF-46E2-B45E-B7285D7DAEEB}">
      <dgm:prSet/>
      <dgm:spPr/>
      <dgm:t>
        <a:bodyPr/>
        <a:lstStyle/>
        <a:p>
          <a:endParaRPr lang="ru-RU"/>
        </a:p>
      </dgm:t>
    </dgm:pt>
    <dgm:pt modelId="{0EA00A2C-1BDF-431E-B770-915881C690B2}" type="parTrans" cxnId="{E27B2E38-0EBF-46E2-B45E-B7285D7DAEEB}">
      <dgm:prSet/>
      <dgm:spPr/>
      <dgm:t>
        <a:bodyPr/>
        <a:lstStyle/>
        <a:p>
          <a:endParaRPr lang="ru-RU"/>
        </a:p>
      </dgm:t>
    </dgm:pt>
    <dgm:pt modelId="{7EE1C4E3-E62D-4BFD-A383-DCC117058870}" type="pres">
      <dgm:prSet presAssocID="{2C03C66E-4CD6-46A8-9DFC-225951EE3BCD}" presName="arrowDiagram" presStyleCnt="0">
        <dgm:presLayoutVars>
          <dgm:chMax val="5"/>
          <dgm:dir/>
          <dgm:resizeHandles val="exact"/>
        </dgm:presLayoutVars>
      </dgm:prSet>
      <dgm:spPr/>
    </dgm:pt>
    <dgm:pt modelId="{387C5433-6CC6-4823-8E7E-9097679CA55A}" type="pres">
      <dgm:prSet presAssocID="{2C03C66E-4CD6-46A8-9DFC-225951EE3BCD}" presName="arrow" presStyleLbl="bgShp" presStyleIdx="0" presStyleCnt="1"/>
      <dgm:spPr/>
    </dgm:pt>
    <dgm:pt modelId="{8CC3232C-0D5D-41CC-AB94-B81B51D4FEB0}" type="pres">
      <dgm:prSet presAssocID="{2C03C66E-4CD6-46A8-9DFC-225951EE3BCD}" presName="arrowDiagram3" presStyleCnt="0"/>
      <dgm:spPr/>
    </dgm:pt>
    <dgm:pt modelId="{3C1FCFC1-ABF9-4C7F-AC8A-1CD5A1F9304E}" type="pres">
      <dgm:prSet presAssocID="{3162D2FF-99D5-44EC-97BD-AA0A93376145}" presName="bullet3a" presStyleLbl="node1" presStyleIdx="0" presStyleCnt="3"/>
      <dgm:spPr/>
    </dgm:pt>
    <dgm:pt modelId="{AE33CC6D-186F-4AF0-9193-F1BE79896294}" type="pres">
      <dgm:prSet presAssocID="{3162D2FF-99D5-44EC-97BD-AA0A9337614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A12BD-61B1-466F-AACA-1DE213A0BCC1}" type="pres">
      <dgm:prSet presAssocID="{CE44288C-FAFF-471B-8096-0656CEF61849}" presName="bullet3b" presStyleLbl="node1" presStyleIdx="1" presStyleCnt="3"/>
      <dgm:spPr/>
    </dgm:pt>
    <dgm:pt modelId="{1817A897-F742-4DFE-80AA-040467D6AD95}" type="pres">
      <dgm:prSet presAssocID="{CE44288C-FAFF-471B-8096-0656CEF6184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24BFE-236E-4BEA-93CC-C315793FEFF8}" type="pres">
      <dgm:prSet presAssocID="{0D086D28-8A79-4A47-9871-34EEA3EA60FD}" presName="bullet3c" presStyleLbl="node1" presStyleIdx="2" presStyleCnt="3"/>
      <dgm:spPr/>
    </dgm:pt>
    <dgm:pt modelId="{9AA85B90-AF87-4AF1-BC61-BA6DC2849407}" type="pres">
      <dgm:prSet presAssocID="{0D086D28-8A79-4A47-9871-34EEA3EA60F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248015-CC38-4474-AD39-51C6A1AEF6CE}" srcId="{2C03C66E-4CD6-46A8-9DFC-225951EE3BCD}" destId="{CE44288C-FAFF-471B-8096-0656CEF61849}" srcOrd="1" destOrd="0" parTransId="{88B469A0-9275-482F-9B92-437455A1A8C6}" sibTransId="{339AEDD7-735E-4839-818F-55AB3EC52C8D}"/>
    <dgm:cxn modelId="{201D3376-FEED-43BE-8273-D4112D8BE0FC}" type="presOf" srcId="{2C03C66E-4CD6-46A8-9DFC-225951EE3BCD}" destId="{7EE1C4E3-E62D-4BFD-A383-DCC117058870}" srcOrd="0" destOrd="0" presId="urn:microsoft.com/office/officeart/2005/8/layout/arrow2"/>
    <dgm:cxn modelId="{F11D3D6C-2BA4-47D3-8A0A-D9295EA4F185}" type="presOf" srcId="{CE44288C-FAFF-471B-8096-0656CEF61849}" destId="{1817A897-F742-4DFE-80AA-040467D6AD95}" srcOrd="0" destOrd="0" presId="urn:microsoft.com/office/officeart/2005/8/layout/arrow2"/>
    <dgm:cxn modelId="{E7D3F6AB-E626-48A5-BD17-333F357E5702}" type="presOf" srcId="{3162D2FF-99D5-44EC-97BD-AA0A93376145}" destId="{AE33CC6D-186F-4AF0-9193-F1BE79896294}" srcOrd="0" destOrd="0" presId="urn:microsoft.com/office/officeart/2005/8/layout/arrow2"/>
    <dgm:cxn modelId="{11CCE410-6A30-4049-BDCE-2EAD0A11395A}" srcId="{2C03C66E-4CD6-46A8-9DFC-225951EE3BCD}" destId="{0D086D28-8A79-4A47-9871-34EEA3EA60FD}" srcOrd="2" destOrd="0" parTransId="{D6306A6D-2600-46FD-8F9E-2A11D25F9867}" sibTransId="{4BBD6AD3-91B1-4199-AEAE-4ABCFC10AF43}"/>
    <dgm:cxn modelId="{E27B2E38-0EBF-46E2-B45E-B7285D7DAEEB}" srcId="{2C03C66E-4CD6-46A8-9DFC-225951EE3BCD}" destId="{3162D2FF-99D5-44EC-97BD-AA0A93376145}" srcOrd="0" destOrd="0" parTransId="{0EA00A2C-1BDF-431E-B770-915881C690B2}" sibTransId="{E2F0B395-7118-4495-AD60-54919CD358AA}"/>
    <dgm:cxn modelId="{C5E152D2-70AF-46D8-9B67-012CB40F6D40}" type="presOf" srcId="{0D086D28-8A79-4A47-9871-34EEA3EA60FD}" destId="{9AA85B90-AF87-4AF1-BC61-BA6DC2849407}" srcOrd="0" destOrd="0" presId="urn:microsoft.com/office/officeart/2005/8/layout/arrow2"/>
    <dgm:cxn modelId="{A200D2FF-7475-4959-AE92-4DB3B85C261B}" type="presParOf" srcId="{7EE1C4E3-E62D-4BFD-A383-DCC117058870}" destId="{387C5433-6CC6-4823-8E7E-9097679CA55A}" srcOrd="0" destOrd="0" presId="urn:microsoft.com/office/officeart/2005/8/layout/arrow2"/>
    <dgm:cxn modelId="{65DC95A1-8AFF-429B-878B-DFBB8AC5F000}" type="presParOf" srcId="{7EE1C4E3-E62D-4BFD-A383-DCC117058870}" destId="{8CC3232C-0D5D-41CC-AB94-B81B51D4FEB0}" srcOrd="1" destOrd="0" presId="urn:microsoft.com/office/officeart/2005/8/layout/arrow2"/>
    <dgm:cxn modelId="{20A9A429-541A-446D-B037-73D6B23A1618}" type="presParOf" srcId="{8CC3232C-0D5D-41CC-AB94-B81B51D4FEB0}" destId="{3C1FCFC1-ABF9-4C7F-AC8A-1CD5A1F9304E}" srcOrd="0" destOrd="0" presId="urn:microsoft.com/office/officeart/2005/8/layout/arrow2"/>
    <dgm:cxn modelId="{7B586DFB-9325-40CB-865A-52E885F9C67D}" type="presParOf" srcId="{8CC3232C-0D5D-41CC-AB94-B81B51D4FEB0}" destId="{AE33CC6D-186F-4AF0-9193-F1BE79896294}" srcOrd="1" destOrd="0" presId="urn:microsoft.com/office/officeart/2005/8/layout/arrow2"/>
    <dgm:cxn modelId="{C7364E29-1981-4FE4-917C-7527771A91D1}" type="presParOf" srcId="{8CC3232C-0D5D-41CC-AB94-B81B51D4FEB0}" destId="{CD4A12BD-61B1-466F-AACA-1DE213A0BCC1}" srcOrd="2" destOrd="0" presId="urn:microsoft.com/office/officeart/2005/8/layout/arrow2"/>
    <dgm:cxn modelId="{F276964C-ADD6-4319-A83D-7A095E0F1669}" type="presParOf" srcId="{8CC3232C-0D5D-41CC-AB94-B81B51D4FEB0}" destId="{1817A897-F742-4DFE-80AA-040467D6AD95}" srcOrd="3" destOrd="0" presId="urn:microsoft.com/office/officeart/2005/8/layout/arrow2"/>
    <dgm:cxn modelId="{2440F589-E54B-4C45-9BDA-0CC0DFF1F5BB}" type="presParOf" srcId="{8CC3232C-0D5D-41CC-AB94-B81B51D4FEB0}" destId="{D4A24BFE-236E-4BEA-93CC-C315793FEFF8}" srcOrd="4" destOrd="0" presId="urn:microsoft.com/office/officeart/2005/8/layout/arrow2"/>
    <dgm:cxn modelId="{4467B3D2-6849-4B2F-A504-7AC4811379CA}" type="presParOf" srcId="{8CC3232C-0D5D-41CC-AB94-B81B51D4FEB0}" destId="{9AA85B90-AF87-4AF1-BC61-BA6DC284940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740D2-D44A-46FF-B709-26FCF2B94B02}">
      <dsp:nvSpPr>
        <dsp:cNvPr id="0" name=""/>
        <dsp:cNvSpPr/>
      </dsp:nvSpPr>
      <dsp:spPr>
        <a:xfrm>
          <a:off x="2304261" y="1440165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СОШ №</a:t>
          </a:r>
          <a:r>
            <a:rPr lang="en-US" sz="1500" kern="1200" dirty="0" smtClean="0">
              <a:solidFill>
                <a:schemeClr val="tx1"/>
              </a:solidFill>
            </a:rPr>
            <a:t>Z</a:t>
          </a:r>
          <a:endParaRPr lang="ru-RU" sz="1500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(технические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ресурсы)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753636" y="1963750"/>
        <a:ext cx="1336450" cy="1148939"/>
      </dsp:txXfrm>
    </dsp:sp>
    <dsp:sp modelId="{041F2EDA-0D0D-4924-A93C-D24B466CAA6B}">
      <dsp:nvSpPr>
        <dsp:cNvPr id="0" name=""/>
        <dsp:cNvSpPr/>
      </dsp:nvSpPr>
      <dsp:spPr>
        <a:xfrm>
          <a:off x="576072" y="2170110"/>
          <a:ext cx="1974795" cy="189388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СОШ №</a:t>
          </a:r>
          <a:r>
            <a:rPr lang="en-US" sz="1500" kern="1200" dirty="0" smtClean="0">
              <a:solidFill>
                <a:schemeClr val="tx1"/>
              </a:solidFill>
            </a:rPr>
            <a:t>Y</a:t>
          </a:r>
          <a:endParaRPr lang="ru-RU" sz="1500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(методика)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064625" y="2649784"/>
        <a:ext cx="997689" cy="934541"/>
      </dsp:txXfrm>
    </dsp:sp>
    <dsp:sp modelId="{DDD7C761-BDFD-4957-8ACD-2CA4EAFDFC02}">
      <dsp:nvSpPr>
        <dsp:cNvPr id="0" name=""/>
        <dsp:cNvSpPr/>
      </dsp:nvSpPr>
      <dsp:spPr>
        <a:xfrm rot="20700000">
          <a:off x="178981" y="899070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СОШ №Х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(кадры)</a:t>
          </a:r>
          <a:endParaRPr lang="ru-RU" sz="1500" kern="1200" dirty="0">
            <a:solidFill>
              <a:schemeClr val="tx1"/>
            </a:solidFill>
          </a:endParaRPr>
        </a:p>
      </dsp:txBody>
      <dsp:txXfrm rot="-20700000">
        <a:off x="528320" y="1248408"/>
        <a:ext cx="894080" cy="894080"/>
      </dsp:txXfrm>
    </dsp:sp>
    <dsp:sp modelId="{8C0E39A8-786C-4F35-BBB8-1A9EC92E04F8}">
      <dsp:nvSpPr>
        <dsp:cNvPr id="0" name=""/>
        <dsp:cNvSpPr/>
      </dsp:nvSpPr>
      <dsp:spPr>
        <a:xfrm rot="17856982">
          <a:off x="1940305" y="981736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3273E-AF3D-4C7B-9A1C-68843FCCD72F}">
      <dsp:nvSpPr>
        <dsp:cNvPr id="0" name=""/>
        <dsp:cNvSpPr/>
      </dsp:nvSpPr>
      <dsp:spPr>
        <a:xfrm>
          <a:off x="-144015" y="616823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F18C0-D98D-4EFC-84FA-9610F3251F13}">
      <dsp:nvSpPr>
        <dsp:cNvPr id="0" name=""/>
        <dsp:cNvSpPr/>
      </dsp:nvSpPr>
      <dsp:spPr>
        <a:xfrm rot="18934450">
          <a:off x="248089" y="2048295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C5433-6CC6-4823-8E7E-9097679CA55A}">
      <dsp:nvSpPr>
        <dsp:cNvPr id="0" name=""/>
        <dsp:cNvSpPr/>
      </dsp:nvSpPr>
      <dsp:spPr>
        <a:xfrm>
          <a:off x="0" y="472552"/>
          <a:ext cx="8280920" cy="51755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FCFC1-ABF9-4C7F-AC8A-1CD5A1F9304E}">
      <dsp:nvSpPr>
        <dsp:cNvPr id="0" name=""/>
        <dsp:cNvSpPr/>
      </dsp:nvSpPr>
      <dsp:spPr>
        <a:xfrm>
          <a:off x="1051676" y="4044734"/>
          <a:ext cx="215303" cy="215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3CC6D-186F-4AF0-9193-F1BE79896294}">
      <dsp:nvSpPr>
        <dsp:cNvPr id="0" name=""/>
        <dsp:cNvSpPr/>
      </dsp:nvSpPr>
      <dsp:spPr>
        <a:xfrm>
          <a:off x="1159328" y="4152386"/>
          <a:ext cx="1929454" cy="1495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85" tIns="0" rIns="0" bIns="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1159328" y="4152386"/>
        <a:ext cx="1929454" cy="1495741"/>
      </dsp:txXfrm>
    </dsp:sp>
    <dsp:sp modelId="{CD4A12BD-61B1-466F-AACA-1DE213A0BCC1}">
      <dsp:nvSpPr>
        <dsp:cNvPr id="0" name=""/>
        <dsp:cNvSpPr/>
      </dsp:nvSpPr>
      <dsp:spPr>
        <a:xfrm>
          <a:off x="2952147" y="2638013"/>
          <a:ext cx="389203" cy="389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7A897-F742-4DFE-80AA-040467D6AD95}">
      <dsp:nvSpPr>
        <dsp:cNvPr id="0" name=""/>
        <dsp:cNvSpPr/>
      </dsp:nvSpPr>
      <dsp:spPr>
        <a:xfrm>
          <a:off x="3146749" y="2832614"/>
          <a:ext cx="1987420" cy="281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31" tIns="0" rIns="0" bIns="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3146749" y="2832614"/>
        <a:ext cx="1987420" cy="2815512"/>
      </dsp:txXfrm>
    </dsp:sp>
    <dsp:sp modelId="{D4A24BFE-236E-4BEA-93CC-C315793FEFF8}">
      <dsp:nvSpPr>
        <dsp:cNvPr id="0" name=""/>
        <dsp:cNvSpPr/>
      </dsp:nvSpPr>
      <dsp:spPr>
        <a:xfrm>
          <a:off x="5237681" y="1781972"/>
          <a:ext cx="538259" cy="538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85B90-AF87-4AF1-BC61-BA6DC2849407}">
      <dsp:nvSpPr>
        <dsp:cNvPr id="0" name=""/>
        <dsp:cNvSpPr/>
      </dsp:nvSpPr>
      <dsp:spPr>
        <a:xfrm>
          <a:off x="5506811" y="2051102"/>
          <a:ext cx="1987420" cy="359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213" tIns="0" rIns="0" bIns="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/>
        </a:p>
      </dsp:txBody>
      <dsp:txXfrm>
        <a:off x="5506811" y="2051102"/>
        <a:ext cx="1987420" cy="3597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9717-EF17-4DB4-9AC7-71FD3D410D6B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B660D-A81C-44AB-9733-6913782AD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3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B660D-A81C-44AB-9733-6913782ADF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9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B660D-A81C-44AB-9733-6913782ADF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4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B660D-A81C-44AB-9733-6913782ADF0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06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B660D-A81C-44AB-9733-6913782ADF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0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4744" y="1205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№ 16</a:t>
            </a:r>
          </a:p>
          <a:p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Ильского МО Северский район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о работе краевой инновационной площадки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«Инновационная модель открытого сетевого партнерства  образовательных организаций в целях интеграции и концентрации кадровых, информационных и материально-технических ресурсов, обеспечивающих полноту и качество  духовно-нравственного  воспитания  обучающихся»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Ильский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2018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2329167"/>
              </p:ext>
            </p:extLst>
          </p:nvPr>
        </p:nvGraphicFramePr>
        <p:xfrm>
          <a:off x="539552" y="404664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119675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Подготовка нормативной документации, обеспечивающей работу инновационной площадки: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644" y="2132856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Устав Ассоциации образовательных организаций Северского района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 Положение об Ассоциации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3. Положение о Совете Ассоциации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4. Договор между Ассоциацией и образовательным учреждением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5. Ассоциированная программа внеурочной деятельности духовно-нравственного направления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4748" y="25649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Модель открытого сетевого партнерства  образовательных организаций значима в условиях перехода на новые образовательные стандарты, так как эффективно решает задачи духовно-нравственного развития, воспитания и социализации обучающихся в условиях неравномерности распределения кадровых, психолого-педагогических, информационно-методических и материально-технических  ресурсов в образовательных организациях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6121" y="170080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Обоснование значимости проекта для системы образования муниципалитета:</a:t>
            </a:r>
          </a:p>
        </p:txBody>
      </p:sp>
    </p:spTree>
    <p:extLst>
      <p:ext uri="{BB962C8B-B14F-4D97-AF65-F5344CB8AC3E}">
        <p14:creationId xmlns:p14="http://schemas.microsoft.com/office/powerpoint/2010/main" val="31085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  <p:bldP spid="5" grpId="0"/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887" y="1556792"/>
            <a:ext cx="8352928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2017г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реализовано следующее содержание инновационной деятельности краевой инновационной площадки на базе МБОУ СОШ№16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Ильского: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Управляющий совет Ассоциации (союза);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Создана  нормативно-правовая база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схема сетевого партнерства образовательных организаций в целях эффективного решения задач по духовно-нравственному развитию и социализации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Разработана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ассоциированная программа по духовно-нравственному развитию, воспитанию и социализации обучающихся (автор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Лемайкина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Геннадьевна, программа внеурочной деятельности «Духовные основы нравственности»)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Разработана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проекта;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Проведены методические семинары, совместные акции, ассоциированные воспитательные мероприятия по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духовно-нравственному воспитанию в соответствии с «дорожной»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Подготовлены методические материалы  для методического сборника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«Сетевое взаимодействие образовательных организаций в целях духовно-нравственного развития и социализации обучающихся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887" y="601524"/>
            <a:ext cx="749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деятельности КИП за 2017 год</a:t>
            </a:r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10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417406"/>
            <a:ext cx="7774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сайта, посвященный инновационной деятельности школы: </a:t>
            </a: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://www.ils16.net/load/innovacionnaja_ploshhadka/24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352928" cy="453650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инновационного проекта: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Разработка и внедрение инновационной модели открытого сетевого партнерства образовательных организаций в целях интеграции и концентрации кадровых, информационных и материально-технических ресурсов, обеспечивающих полноту и качество духовно-нравственного воспитания </a:t>
            </a:r>
            <a:r>
              <a:rPr lang="ru-RU" dirty="0" smtClean="0">
                <a:solidFill>
                  <a:srgbClr val="002060"/>
                </a:solidFill>
              </a:rPr>
              <a:t>обучающихся.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99954870"/>
              </p:ext>
            </p:extLst>
          </p:nvPr>
        </p:nvGraphicFramePr>
        <p:xfrm>
          <a:off x="539552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5724128" y="4725144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724128" y="4221088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724128" y="5229200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04248" y="3638344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качественное духовно-нравственное воспитание обучающихся во всей его полноте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8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8" cy="45365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отчетного периода (2017 год):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1. </a:t>
            </a:r>
            <a:r>
              <a:rPr lang="ru-RU" dirty="0" smtClean="0">
                <a:solidFill>
                  <a:srgbClr val="002060"/>
                </a:solidFill>
              </a:rPr>
              <a:t>Определить ограничения  и дефициты районной  системы  работы по  </a:t>
            </a:r>
            <a:r>
              <a:rPr lang="ru-RU" dirty="0">
                <a:solidFill>
                  <a:srgbClr val="002060"/>
                </a:solidFill>
              </a:rPr>
              <a:t>реализации задач духовно-нравственного развития, воспитания и социализации обучающихся в образовательных организациях муниципальной системы образования.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</a:t>
            </a:r>
            <a:r>
              <a:rPr lang="ru-RU" dirty="0" smtClean="0">
                <a:solidFill>
                  <a:srgbClr val="002060"/>
                </a:solidFill>
              </a:rPr>
              <a:t>Разработать </a:t>
            </a:r>
            <a:r>
              <a:rPr lang="ru-RU" dirty="0">
                <a:solidFill>
                  <a:srgbClr val="002060"/>
                </a:solidFill>
              </a:rPr>
              <a:t>нормативно-правовую базу для работы Ассоциации.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 </a:t>
            </a:r>
            <a:r>
              <a:rPr lang="ru-RU" dirty="0" smtClean="0">
                <a:solidFill>
                  <a:srgbClr val="002060"/>
                </a:solidFill>
              </a:rPr>
              <a:t>Уточнить </a:t>
            </a:r>
            <a:r>
              <a:rPr lang="ru-RU" dirty="0">
                <a:solidFill>
                  <a:srgbClr val="002060"/>
                </a:solidFill>
              </a:rPr>
              <a:t>«дорожную карту» </a:t>
            </a:r>
            <a:r>
              <a:rPr lang="ru-RU" dirty="0" smtClean="0">
                <a:solidFill>
                  <a:srgbClr val="002060"/>
                </a:solidFill>
              </a:rPr>
              <a:t>проекта.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 </a:t>
            </a:r>
            <a:r>
              <a:rPr lang="ru-RU" dirty="0" smtClean="0">
                <a:solidFill>
                  <a:srgbClr val="002060"/>
                </a:solidFill>
              </a:rPr>
              <a:t>Организовать </a:t>
            </a:r>
            <a:r>
              <a:rPr lang="ru-RU" dirty="0">
                <a:solidFill>
                  <a:srgbClr val="002060"/>
                </a:solidFill>
              </a:rPr>
              <a:t>опытно-</a:t>
            </a:r>
            <a:r>
              <a:rPr lang="ru-RU" dirty="0" smtClean="0">
                <a:solidFill>
                  <a:srgbClr val="002060"/>
                </a:solidFill>
              </a:rPr>
              <a:t>экспериментальную проверку </a:t>
            </a:r>
            <a:r>
              <a:rPr lang="ru-RU" dirty="0">
                <a:solidFill>
                  <a:srgbClr val="002060"/>
                </a:solidFill>
              </a:rPr>
              <a:t>модели открытого сетевого </a:t>
            </a:r>
            <a:r>
              <a:rPr lang="ru-RU" dirty="0" smtClean="0">
                <a:solidFill>
                  <a:srgbClr val="002060"/>
                </a:solidFill>
              </a:rPr>
              <a:t>партнерства.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5. </a:t>
            </a:r>
            <a:r>
              <a:rPr lang="ru-RU" dirty="0" smtClean="0">
                <a:solidFill>
                  <a:srgbClr val="002060"/>
                </a:solidFill>
              </a:rPr>
              <a:t>Подготовить материалы для разработки  методического пособия </a:t>
            </a:r>
            <a:r>
              <a:rPr lang="ru-RU" dirty="0">
                <a:solidFill>
                  <a:srgbClr val="002060"/>
                </a:solidFill>
              </a:rPr>
              <a:t>«Сетевое взаимодействие образовательных организаций в целях духовно-нравственного развития и социализации обучающихся» для распространения имеющегося опыта работы образовательных организаций в едином воспитательном поле ассоциации.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Краевая инновационная площадка: «</a:t>
            </a:r>
            <a:r>
              <a:rPr lang="ru-RU" sz="2000" b="1" dirty="0">
                <a:solidFill>
                  <a:srgbClr val="002060"/>
                </a:solidFill>
              </a:rPr>
              <a:t>Инновационная модель открытого сетевого партнерства  образовательных организаций в целях интеграции и концентрации кадровых, информационных и материально-технических ресурсов, обеспечивающих полноту и качество  духовно-нравственного  воспитания  обучающихся»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6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04250"/>
            <a:ext cx="8928993" cy="6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5" y="116632"/>
            <a:ext cx="612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</a:rPr>
              <a:t>аправления сетевого взаимодействия ОО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75856" y="5332840"/>
            <a:ext cx="2196245" cy="1515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2429" y="5767206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Открытое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партнерство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Механизмы реализации проекта в 2017 году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67701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030332"/>
            <a:ext cx="4428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День Межкультурного Диалога, проводимый в рамках инновационной деятельности для учащихся школ-партнеров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(социализация старшеклассников)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25" y="3861048"/>
            <a:ext cx="4245414" cy="2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2636912"/>
            <a:ext cx="4122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Круглый стол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«Основы русского патриотизма»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партнерами по Ассоциации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(патриотическое воспитание)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7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АБОЧАЯ 2016-2017\инновационный проект\для ИМЦ по стажировочным площадкам\фото Олег Мих\эхо войн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3" y="1412776"/>
            <a:ext cx="4356484" cy="292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338949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Сетевое взаимодействие с МБОУ СОШ№49 в области патриотического воспитания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(взаимодействие в музейной работе)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Марина\Desktop\завуч ВР 2016-2017уч год\АФС\фото\IMG_37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248472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72017" y="1998699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Сетевое взаимодействие с МБДОУ ДС ОВ №21 в области духовно-нравственного воспитания младших школьников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(совместное создание кубанского подворья)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6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38949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Сетевое взаимодействие с МБОУ СОШ№46 в области социального проектирования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(совместные волонтерские акции)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4737" y="595881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Сетевое взаимодействие с МБОУ СОШ №49, МБОУ СОШ №46, МБОУ СОШ №11 в области духовно-нравственного воспитания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(создание унифицированной муниципальной программы внеурочной деятельности)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Марина\Desktop\завуч ВР 2016-2017уч год\Зелёное движение Кубани\фото чистые берега\чистые берега (35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076"/>
            <a:ext cx="4392488" cy="28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ownloads\C_%5CUsers%5CМарина%5CDesktop%5Cimg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74" y="2627206"/>
            <a:ext cx="2728822" cy="375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C_%5CUsers%5CМарина%5CDesktop%5Cimg1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18317"/>
            <a:ext cx="2757348" cy="37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4365104"/>
            <a:ext cx="4858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диссеминация </a:t>
            </a:r>
            <a:r>
              <a:rPr lang="ru-RU" b="1" dirty="0" smtClean="0">
                <a:solidFill>
                  <a:srgbClr val="FF0000"/>
                </a:solidFill>
              </a:rPr>
              <a:t>опыта инновационной площадки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Зональный </a:t>
            </a:r>
            <a:r>
              <a:rPr lang="ru-RU" b="1" dirty="0">
                <a:solidFill>
                  <a:srgbClr val="002060"/>
                </a:solidFill>
              </a:rPr>
              <a:t>семинар-практикум </a:t>
            </a:r>
            <a:r>
              <a:rPr lang="ru-RU" b="1" dirty="0" smtClean="0">
                <a:solidFill>
                  <a:srgbClr val="002060"/>
                </a:solidFill>
              </a:rPr>
              <a:t>«Модели </a:t>
            </a:r>
            <a:r>
              <a:rPr lang="ru-RU" b="1" dirty="0">
                <a:solidFill>
                  <a:srgbClr val="002060"/>
                </a:solidFill>
              </a:rPr>
              <a:t>и механизмы сетевого </a:t>
            </a:r>
            <a:r>
              <a:rPr lang="ru-RU" b="1" dirty="0" smtClean="0">
                <a:solidFill>
                  <a:srgbClr val="002060"/>
                </a:solidFill>
              </a:rPr>
              <a:t>взаимодействия образовательных </a:t>
            </a:r>
            <a:r>
              <a:rPr lang="ru-RU" b="1" dirty="0">
                <a:solidFill>
                  <a:srgbClr val="002060"/>
                </a:solidFill>
              </a:rPr>
              <a:t>организаций для </a:t>
            </a:r>
            <a:r>
              <a:rPr lang="ru-RU" b="1" dirty="0" smtClean="0">
                <a:solidFill>
                  <a:srgbClr val="002060"/>
                </a:solidFill>
              </a:rPr>
              <a:t>решения задач </a:t>
            </a:r>
            <a:r>
              <a:rPr lang="ru-RU" b="1" dirty="0">
                <a:solidFill>
                  <a:srgbClr val="002060"/>
                </a:solidFill>
              </a:rPr>
              <a:t>духовно-нравственного развития </a:t>
            </a:r>
            <a:r>
              <a:rPr lang="ru-RU" b="1" dirty="0" smtClean="0">
                <a:solidFill>
                  <a:srgbClr val="002060"/>
                </a:solidFill>
              </a:rPr>
              <a:t>и 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социализации обучающихся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РАБОЧАЯ 2016-2017\инновационный проект\Семинар в МБОУ СОШ№16 зона 20_10_2017г\фото\фото с семинара\IMG_0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83" y="1268760"/>
            <a:ext cx="464224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95675" y="1700808"/>
            <a:ext cx="3700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диссеминация опыта инновационной </a:t>
            </a:r>
            <a:r>
              <a:rPr lang="ru-RU" b="1" dirty="0" smtClean="0">
                <a:solidFill>
                  <a:srgbClr val="FF0000"/>
                </a:solidFill>
              </a:rPr>
              <a:t>площадки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Районный семинар «Традиционные </a:t>
            </a:r>
            <a:r>
              <a:rPr lang="ru-RU" b="1" dirty="0">
                <a:solidFill>
                  <a:srgbClr val="002060"/>
                </a:solidFill>
              </a:rPr>
              <a:t>ценности и современный </a:t>
            </a:r>
            <a:r>
              <a:rPr lang="ru-RU" b="1" dirty="0" smtClean="0">
                <a:solidFill>
                  <a:srgbClr val="002060"/>
                </a:solidFill>
              </a:rPr>
              <a:t>мир»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user\Desktop\РАБОЧАЯ 2016-2017\инновационный проект\семинар Традиционные ценности\фото семинар\сжатые на сайт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88" y="3264234"/>
            <a:ext cx="4170233" cy="26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9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60" y="4699010"/>
            <a:ext cx="4327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Сетевое взаимодействие с МБДОУ ДС ОВ №21 в области духовно-нравственного воспитания младших школьников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>
                <a:solidFill>
                  <a:srgbClr val="002060"/>
                </a:solidFill>
              </a:rPr>
              <a:t>«Театральные встречи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>
                <a:solidFill>
                  <a:srgbClr val="002060"/>
                </a:solidFill>
              </a:rPr>
              <a:t>младших </a:t>
            </a:r>
            <a:r>
              <a:rPr lang="ru-RU" b="1" dirty="0" smtClean="0">
                <a:solidFill>
                  <a:srgbClr val="002060"/>
                </a:solidFill>
              </a:rPr>
              <a:t>школьников и дошкольников)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9" y="1376772"/>
            <a:ext cx="4272475" cy="320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9053" y="189069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Сетевое взаимодействие с МБОУ СОШ№49 в области патриотического воспитания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(совместные акции по </a:t>
            </a:r>
            <a:r>
              <a:rPr lang="ru-RU" b="1" dirty="0">
                <a:solidFill>
                  <a:srgbClr val="002060"/>
                </a:solidFill>
              </a:rPr>
              <a:t>восстановлению и наведению </a:t>
            </a:r>
            <a:r>
              <a:rPr lang="ru-RU" b="1" dirty="0" smtClean="0">
                <a:solidFill>
                  <a:srgbClr val="002060"/>
                </a:solidFill>
              </a:rPr>
              <a:t>порядка на памятниках героям </a:t>
            </a:r>
            <a:r>
              <a:rPr lang="ru-RU" b="1" dirty="0">
                <a:solidFill>
                  <a:srgbClr val="002060"/>
                </a:solidFill>
              </a:rPr>
              <a:t>ВОВ)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295286" cy="286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436</TotalTime>
  <Words>646</Words>
  <Application>Microsoft Office PowerPoint</Application>
  <PresentationFormat>Экран (4:3)</PresentationFormat>
  <Paragraphs>87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Краевая инновационная площадка: «Инновационная модель открытого сетевого партнерства  образовательных организаций в целях интеграции и концентрации кадровых, информационных и материально-технических ресурсов, обеспечивающих полноту и качество  духовно-нравственного  воспитания  обучающихся» </vt:lpstr>
      <vt:lpstr>Презентация PowerPoint</vt:lpstr>
      <vt:lpstr>Механизмы реализации проекта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№16 пгт Ильского</dc:title>
  <dc:creator>АНГЛИЙСКИЙ</dc:creator>
  <cp:lastModifiedBy>user</cp:lastModifiedBy>
  <cp:revision>39</cp:revision>
  <dcterms:created xsi:type="dcterms:W3CDTF">2017-08-24T07:19:21Z</dcterms:created>
  <dcterms:modified xsi:type="dcterms:W3CDTF">2018-02-06T18:17:17Z</dcterms:modified>
</cp:coreProperties>
</file>