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8" r:id="rId5"/>
    <p:sldId id="269" r:id="rId6"/>
    <p:sldId id="271" r:id="rId7"/>
    <p:sldId id="270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8276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dirty="0">
                <a:latin typeface="Georgia" panose="02040502050405020303" pitchFamily="18" charset="0"/>
              </a:rPr>
              <a:t>Муниципальное бюджетное 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дошкольное образовательное учреждение муниципального образования 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г. Краснодар </a:t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>«Детский сад комбинированного вида №187»</a:t>
            </a:r>
            <a:br>
              <a:rPr lang="ru-RU" sz="2000" dirty="0">
                <a:latin typeface="Georgia" panose="02040502050405020303" pitchFamily="18" charset="0"/>
              </a:rPr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5854" y="256490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ГОДОВОЙ ОТЧЕТ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О РАБОТЕ КРАЕВОЙ ИННОВАЦИОННОЙ ПЛОЩАДКИ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ЗА 2023 </a:t>
            </a:r>
            <a:r>
              <a:rPr lang="ru-RU" dirty="0" smtClean="0">
                <a:solidFill>
                  <a:schemeClr val="tx1"/>
                </a:solidFill>
              </a:rPr>
              <a:t>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7332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инновационного проекта: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Экономика и жизнь дошкольника: формирование основ экономической грамотности у детей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774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" y="0"/>
            <a:ext cx="9123016" cy="52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Юлия А\Desktop\9 гр\IMG-20210202-WA0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2304256" cy="1550946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096" y="5332974"/>
            <a:ext cx="654829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Официальный сайт МБДОУ МО «Детский сад № 187»</a:t>
            </a:r>
          </a:p>
          <a:p>
            <a:r>
              <a:rPr lang="ru-RU" sz="2800" dirty="0" smtClean="0"/>
              <a:t> «Инновационная деятельность» </a:t>
            </a:r>
            <a:endParaRPr lang="ru-RU" sz="2800" dirty="0"/>
          </a:p>
        </p:txBody>
      </p:sp>
      <p:pic>
        <p:nvPicPr>
          <p:cNvPr id="8" name="Picture 3" descr="C:\Users\Юлия А\Desktop\9 гр\image2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24744"/>
            <a:ext cx="1872208" cy="1534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етодист\Desktop\сайт ДС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34" y="4293096"/>
            <a:ext cx="1732376" cy="173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Круговая стрелка 14"/>
          <p:cNvSpPr/>
          <p:nvPr/>
        </p:nvSpPr>
        <p:spPr>
          <a:xfrm rot="16200000" flipV="1">
            <a:off x="4852484" y="4353404"/>
            <a:ext cx="2352865" cy="2376264"/>
          </a:xfrm>
          <a:prstGeom prst="circularArrow">
            <a:avLst>
              <a:gd name="adj1" fmla="val 7104"/>
              <a:gd name="adj2" fmla="val 1084341"/>
              <a:gd name="adj3" fmla="val 20421873"/>
              <a:gd name="adj4" fmla="val 10869448"/>
              <a:gd name="adj5" fmla="val 11891"/>
            </a:avLst>
          </a:prstGeom>
          <a:solidFill>
            <a:schemeClr val="accent1">
              <a:alpha val="52000"/>
            </a:schemeClr>
          </a:solidFill>
          <a:ln>
            <a:solidFill>
              <a:schemeClr val="accent1">
                <a:shade val="50000"/>
                <a:alpha val="61000"/>
              </a:schemeClr>
            </a:solidFill>
          </a:ln>
          <a:scene3d>
            <a:camera prst="orthographicFront">
              <a:rot lat="12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851920" y="1196753"/>
            <a:ext cx="5112567" cy="4107404"/>
            <a:chOff x="613205" y="231995"/>
            <a:chExt cx="8161575" cy="63033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8" t="6183"/>
            <a:stretch/>
          </p:blipFill>
          <p:spPr bwMode="auto">
            <a:xfrm>
              <a:off x="4288611" y="231995"/>
              <a:ext cx="4486169" cy="630330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7" name="Рисунок 6" descr="C:\Users\методист\Desktop\АЛьбом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999" y="3855357"/>
              <a:ext cx="1937392" cy="19100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13205" y="439786"/>
              <a:ext cx="3368170" cy="2975614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4"/>
                  </a:solidFill>
                </a:rPr>
                <a:t>Парциальная образовательная программа для детей дошкольного возраста</a:t>
              </a:r>
              <a:endParaRPr lang="ru-RU" sz="2000" b="1" dirty="0">
                <a:solidFill>
                  <a:schemeClr val="accent4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432" y="3904013"/>
              <a:ext cx="2385757" cy="1988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7" r="10087"/>
          <a:stretch/>
        </p:blipFill>
        <p:spPr bwMode="auto">
          <a:xfrm>
            <a:off x="479333" y="4604141"/>
            <a:ext cx="32771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5" b="6958"/>
          <a:stretch/>
        </p:blipFill>
        <p:spPr bwMode="auto">
          <a:xfrm>
            <a:off x="479333" y="317857"/>
            <a:ext cx="3156563" cy="456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1958" y="333969"/>
            <a:ext cx="4379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Программа обучения</a:t>
            </a:r>
            <a:r>
              <a:rPr lang="ru-RU" sz="3200" b="1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56491" y="5398055"/>
            <a:ext cx="5866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Разработанная парциальная образовательная программа «Маленькие шаги к большому успеху» специально адаптирована для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9574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2984850" cy="421445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 descr="C:\Users\методист\Desktop\АЛьбом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92824"/>
            <a:ext cx="1944216" cy="191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5831"/>
          <a:stretch/>
        </p:blipFill>
        <p:spPr bwMode="auto">
          <a:xfrm>
            <a:off x="362582" y="548680"/>
            <a:ext cx="3174887" cy="448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3051" r="7737" b="8166"/>
          <a:stretch/>
        </p:blipFill>
        <p:spPr bwMode="auto">
          <a:xfrm>
            <a:off x="362583" y="4582592"/>
            <a:ext cx="2906738" cy="176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31640" y="25460"/>
            <a:ext cx="6877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Интеграция в образовательную среду</a:t>
            </a:r>
            <a:r>
              <a:rPr lang="ru-RU" sz="2800" b="1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69321" y="5373216"/>
            <a:ext cx="5645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Проект предлагает не только разработку учебной программы, но и создание альбома для педагогов «Экономика в жизни дошкольника»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7487" y="1118898"/>
            <a:ext cx="2169107" cy="1384995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</a:rPr>
              <a:t>Альбом для педагогов</a:t>
            </a:r>
            <a:endParaRPr lang="ru-RU" sz="2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260648"/>
            <a:ext cx="467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Практическое применение</a:t>
            </a:r>
            <a:endParaRPr lang="ru-RU" sz="2800" b="1" dirty="0"/>
          </a:p>
        </p:txBody>
      </p:sp>
      <p:pic>
        <p:nvPicPr>
          <p:cNvPr id="6" name="Picture 3" descr="C:\Users\Юлия А\Desktop\9 гр\image2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34" y="1052735"/>
            <a:ext cx="2357128" cy="176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Юлия А\Desktop\9 гр\image0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74252"/>
            <a:ext cx="393643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t="5775" r="3069" b="4882"/>
          <a:stretch/>
        </p:blipFill>
        <p:spPr bwMode="auto">
          <a:xfrm>
            <a:off x="6084168" y="1052735"/>
            <a:ext cx="2464886" cy="17678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Юлия А\Desktop\9 гр\IMG-20210202-WA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2310"/>
            <a:ext cx="2350269" cy="1762702"/>
          </a:xfrm>
          <a:prstGeom prst="rect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30611" y="3197119"/>
            <a:ext cx="3861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Дети имеют возможность использовать полученные знания в игровой форме, совершая финансовые сделки, разрабатывая свои бюджеты и принимая решения. Такой практический подход стимулирует активное участие и применение полученных знаний даже в раннем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11450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08" y="0"/>
            <a:ext cx="8003232" cy="1052736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0643" y="3441680"/>
            <a:ext cx="4067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Использование </a:t>
            </a:r>
            <a:r>
              <a:rPr lang="ru-RU" dirty="0"/>
              <a:t>методических рекомендаций для работы с родителями позволит им активно включаться в процесс формирования экономической грамотности своего ребенка. Родители смогут использовать эти рекомендации в повседневной практике, которая поможет закрепить и применить полученные знания в реальной </a:t>
            </a:r>
            <a:r>
              <a:rPr lang="ru-RU" dirty="0" smtClean="0"/>
              <a:t>жизни.</a:t>
            </a: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78750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76" y="1164193"/>
            <a:ext cx="2844497" cy="21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78" y="1178750"/>
            <a:ext cx="2769493" cy="20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r="14181"/>
          <a:stretch/>
        </p:blipFill>
        <p:spPr bwMode="auto">
          <a:xfrm>
            <a:off x="251519" y="3532784"/>
            <a:ext cx="4884681" cy="299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84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30" y="1321349"/>
            <a:ext cx="3528392" cy="266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63634"/>
            <a:ext cx="3561884" cy="267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9" y="1343462"/>
            <a:ext cx="3511382" cy="263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23928" y="84864"/>
            <a:ext cx="4927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«Формирование нравственного отношения к социально-экономической реальности у детей дошкольного возраста посредством работы со </a:t>
            </a:r>
            <a:r>
              <a:rPr lang="ru-RU" dirty="0" smtClean="0"/>
              <a:t>сказкой»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08530" y="-387424"/>
            <a:ext cx="8229600" cy="1600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2000" b="1" dirty="0" smtClean="0"/>
              <a:t>Диссеминация опыта в </a:t>
            </a:r>
            <a:br>
              <a:rPr lang="ru-RU" sz="2000" b="1" dirty="0" smtClean="0"/>
            </a:br>
            <a:r>
              <a:rPr lang="ru-RU" sz="2000" b="1" dirty="0" smtClean="0"/>
              <a:t>рамках инновационной </a:t>
            </a:r>
            <a:br>
              <a:rPr lang="ru-RU" sz="2000" b="1" dirty="0" smtClean="0"/>
            </a:br>
            <a:r>
              <a:rPr lang="ru-RU" sz="2000" b="1" dirty="0" smtClean="0"/>
              <a:t>деятельности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25631" y="4369409"/>
            <a:ext cx="1827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Видео-отчет по стажировке на базе КИП МБДОУ г. Краснодар «Детский сад №187»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26" y="4369409"/>
            <a:ext cx="20313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1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87" y="-315416"/>
            <a:ext cx="8867328" cy="1600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/>
              <a:t>Мастер-класс на тему: «Сочинение сказки о маленьком предпринимателе»</a:t>
            </a:r>
            <a:endParaRPr lang="ru-RU" sz="3200" b="1" dirty="0"/>
          </a:p>
        </p:txBody>
      </p:sp>
      <p:pic>
        <p:nvPicPr>
          <p:cNvPr id="1026" name="Picture 2" descr="C:\Users\методист\Desktop\photo_2023-10-23_13-50-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8"/>
          <a:stretch/>
        </p:blipFill>
        <p:spPr bwMode="auto">
          <a:xfrm>
            <a:off x="3095338" y="1412775"/>
            <a:ext cx="273966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етодист\Desktop\photo_2023-10-23_13-50-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r="5073"/>
          <a:stretch/>
        </p:blipFill>
        <p:spPr bwMode="auto">
          <a:xfrm>
            <a:off x="5868144" y="1415634"/>
            <a:ext cx="3189991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етодист\Desktop\photo_2023-10-23_13-50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4" y="3670259"/>
            <a:ext cx="350438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етодист\Desktop\photo_2023-10-23_13-51-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7562"/>
          <a:stretch/>
        </p:blipFill>
        <p:spPr bwMode="auto">
          <a:xfrm>
            <a:off x="75628" y="1412775"/>
            <a:ext cx="294216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етодист\Desktop\photo_2023-10-23_13-51-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2893</TotalTime>
  <Words>220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Муниципальное бюджетное  дошкольное образовательное учреждение муниципального образования  г. Краснодар  «Детский сад комбинированного вида №187»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Диссеминация опыта в  рамках инновационной  деятельности</vt:lpstr>
      <vt:lpstr>Мастер-класс на тему: «Сочинение сказки о маленьком предпринимателе»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методист</dc:creator>
  <cp:lastModifiedBy>методист</cp:lastModifiedBy>
  <cp:revision>18</cp:revision>
  <dcterms:created xsi:type="dcterms:W3CDTF">2023-10-23T10:34:57Z</dcterms:created>
  <dcterms:modified xsi:type="dcterms:W3CDTF">2023-10-25T11:13:26Z</dcterms:modified>
</cp:coreProperties>
</file>