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6"/>
  </p:notesMasterIdLst>
  <p:sldIdLst>
    <p:sldId id="278" r:id="rId2"/>
    <p:sldId id="279" r:id="rId3"/>
    <p:sldId id="347" r:id="rId4"/>
    <p:sldId id="320" r:id="rId5"/>
    <p:sldId id="348" r:id="rId6"/>
    <p:sldId id="280" r:id="rId7"/>
    <p:sldId id="343" r:id="rId8"/>
    <p:sldId id="350" r:id="rId9"/>
    <p:sldId id="351" r:id="rId10"/>
    <p:sldId id="352" r:id="rId11"/>
    <p:sldId id="353" r:id="rId12"/>
    <p:sldId id="354" r:id="rId13"/>
    <p:sldId id="355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752"/>
    <a:srgbClr val="5BC9C4"/>
    <a:srgbClr val="CCECFF"/>
    <a:srgbClr val="2A889E"/>
    <a:srgbClr val="329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9476" autoAdjust="0"/>
  </p:normalViewPr>
  <p:slideViewPr>
    <p:cSldViewPr snapToGrid="0">
      <p:cViewPr varScale="1">
        <p:scale>
          <a:sx n="75" d="100"/>
          <a:sy n="75" d="100"/>
        </p:scale>
        <p:origin x="6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1C516-3951-48A5-930C-844FD3C1645D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57339-45CE-4D4F-8439-86C43EB96BFD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5D932543-A5CD-4732-80D8-CC64CA7A9820}" type="parTrans" cxnId="{5C608294-6DF2-4B7D-822F-F10BBA2AB74E}">
      <dgm:prSet/>
      <dgm:spPr/>
      <dgm:t>
        <a:bodyPr/>
        <a:lstStyle/>
        <a:p>
          <a:endParaRPr lang="ru-RU"/>
        </a:p>
      </dgm:t>
    </dgm:pt>
    <dgm:pt modelId="{9E1C2A00-3BFE-48B4-8F2F-364EBADE50BA}" type="sibTrans" cxnId="{5C608294-6DF2-4B7D-822F-F10BBA2AB74E}">
      <dgm:prSet/>
      <dgm:spPr/>
      <dgm:t>
        <a:bodyPr/>
        <a:lstStyle/>
        <a:p>
          <a:endParaRPr lang="ru-RU"/>
        </a:p>
      </dgm:t>
    </dgm:pt>
    <dgm:pt modelId="{716699AF-F533-4371-970F-80266622D42B}">
      <dgm:prSet phldrT="[Текст]"/>
      <dgm:spPr/>
      <dgm:t>
        <a:bodyPr/>
        <a:lstStyle/>
        <a:p>
          <a:r>
            <a:rPr lang="ru-RU" dirty="0" smtClean="0"/>
            <a:t>Обеспечить психолого-педагогические условия профессиональной ориентации, </a:t>
          </a:r>
          <a:r>
            <a:rPr lang="ru-RU" dirty="0" err="1" smtClean="0"/>
            <a:t>предпрофильной</a:t>
          </a:r>
          <a:r>
            <a:rPr lang="ru-RU" dirty="0" smtClean="0"/>
            <a:t> подготовки и профильного обучения школьников на основе сетевого взаимодействия;</a:t>
          </a:r>
          <a:endParaRPr lang="ru-RU" dirty="0"/>
        </a:p>
      </dgm:t>
    </dgm:pt>
    <dgm:pt modelId="{5B408786-0556-4503-A2BC-4B7C2BD0F1AE}" type="parTrans" cxnId="{59B04EAF-2EB0-4F3F-9C7E-C37270B5FC59}">
      <dgm:prSet/>
      <dgm:spPr/>
      <dgm:t>
        <a:bodyPr/>
        <a:lstStyle/>
        <a:p>
          <a:endParaRPr lang="ru-RU"/>
        </a:p>
      </dgm:t>
    </dgm:pt>
    <dgm:pt modelId="{497EAE04-CED4-441D-99E0-77270BD6308F}" type="sibTrans" cxnId="{59B04EAF-2EB0-4F3F-9C7E-C37270B5FC59}">
      <dgm:prSet/>
      <dgm:spPr/>
      <dgm:t>
        <a:bodyPr/>
        <a:lstStyle/>
        <a:p>
          <a:endParaRPr lang="ru-RU"/>
        </a:p>
      </dgm:t>
    </dgm:pt>
    <dgm:pt modelId="{DB609F0F-93E4-4F64-B17A-F4195EC503B8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8FB75C4A-83BD-4C15-806A-07A5650E01D9}" type="parTrans" cxnId="{5E8DFC60-B72F-4D6D-A6AC-51EC388D7872}">
      <dgm:prSet/>
      <dgm:spPr/>
      <dgm:t>
        <a:bodyPr/>
        <a:lstStyle/>
        <a:p>
          <a:endParaRPr lang="ru-RU"/>
        </a:p>
      </dgm:t>
    </dgm:pt>
    <dgm:pt modelId="{B52F685F-35FE-4F60-BE5B-3D68762C632A}" type="sibTrans" cxnId="{5E8DFC60-B72F-4D6D-A6AC-51EC388D7872}">
      <dgm:prSet/>
      <dgm:spPr/>
      <dgm:t>
        <a:bodyPr/>
        <a:lstStyle/>
        <a:p>
          <a:endParaRPr lang="ru-RU"/>
        </a:p>
      </dgm:t>
    </dgm:pt>
    <dgm:pt modelId="{EF75B38C-836B-440A-98F8-80B2083F56A4}">
      <dgm:prSet phldrT="[Текст]"/>
      <dgm:spPr/>
      <dgm:t>
        <a:bodyPr/>
        <a:lstStyle/>
        <a:p>
          <a:r>
            <a:rPr lang="ru-RU" dirty="0" smtClean="0"/>
            <a:t>Создание на базе ГБПОУ КК «АЛХТ» «точки притяжения» посредством  реализации программ профильной летней смены «Лесная экспедиция», программы профильной смены лагеря труда и отдыха «</a:t>
          </a:r>
          <a:r>
            <a:rPr lang="ru-RU" dirty="0" err="1" smtClean="0"/>
            <a:t>Лесоведы</a:t>
          </a:r>
          <a:r>
            <a:rPr lang="ru-RU" dirty="0" smtClean="0"/>
            <a:t>» и краткосрочной практико-ориентированной программы «Каникулы с АЛХТ».</a:t>
          </a:r>
          <a:endParaRPr lang="ru-RU" dirty="0"/>
        </a:p>
      </dgm:t>
    </dgm:pt>
    <dgm:pt modelId="{32A2B942-3379-4E41-AA30-5175A650B984}" type="parTrans" cxnId="{1DF1FAA0-26E4-4779-8F21-A38AB900E056}">
      <dgm:prSet/>
      <dgm:spPr/>
      <dgm:t>
        <a:bodyPr/>
        <a:lstStyle/>
        <a:p>
          <a:endParaRPr lang="ru-RU"/>
        </a:p>
      </dgm:t>
    </dgm:pt>
    <dgm:pt modelId="{6260D8D4-6423-4E9B-853E-40C2B9C7C34E}" type="sibTrans" cxnId="{1DF1FAA0-26E4-4779-8F21-A38AB900E056}">
      <dgm:prSet/>
      <dgm:spPr/>
      <dgm:t>
        <a:bodyPr/>
        <a:lstStyle/>
        <a:p>
          <a:endParaRPr lang="ru-RU"/>
        </a:p>
      </dgm:t>
    </dgm:pt>
    <dgm:pt modelId="{8FDF6591-D251-4955-9982-72E7272CBB00}">
      <dgm:prSet phldrT="[Текст]"/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4A434C16-D6D6-4305-9496-FC8103F91A0C}" type="parTrans" cxnId="{876D678C-712C-44DE-A0C3-A9FA9B467BA7}">
      <dgm:prSet/>
      <dgm:spPr/>
      <dgm:t>
        <a:bodyPr/>
        <a:lstStyle/>
        <a:p>
          <a:endParaRPr lang="ru-RU"/>
        </a:p>
      </dgm:t>
    </dgm:pt>
    <dgm:pt modelId="{2F883B6E-CF47-4D81-90FD-EE15B95D8807}" type="sibTrans" cxnId="{876D678C-712C-44DE-A0C3-A9FA9B467BA7}">
      <dgm:prSet/>
      <dgm:spPr/>
      <dgm:t>
        <a:bodyPr/>
        <a:lstStyle/>
        <a:p>
          <a:endParaRPr lang="ru-RU"/>
        </a:p>
      </dgm:t>
    </dgm:pt>
    <dgm:pt modelId="{01BFDEF3-874C-4178-8B17-7B1219EDC965}">
      <dgm:prSet phldrT="[Текст]"/>
      <dgm:spPr/>
      <dgm:t>
        <a:bodyPr/>
        <a:lstStyle/>
        <a:p>
          <a:r>
            <a:rPr lang="ru-RU" dirty="0" smtClean="0"/>
            <a:t>Продолжить организацию сотрудничества с СПО, ВУЗами Краснодарского края и социальными партнерами по теме проекта. </a:t>
          </a:r>
          <a:endParaRPr lang="ru-RU" dirty="0"/>
        </a:p>
      </dgm:t>
    </dgm:pt>
    <dgm:pt modelId="{B1E7FED3-5F22-4285-BC2C-BB978FAEF8F4}" type="parTrans" cxnId="{567FE5FB-EDAA-4DBA-9A33-5528C3ABF0AF}">
      <dgm:prSet/>
      <dgm:spPr/>
      <dgm:t>
        <a:bodyPr/>
        <a:lstStyle/>
        <a:p>
          <a:endParaRPr lang="ru-RU"/>
        </a:p>
      </dgm:t>
    </dgm:pt>
    <dgm:pt modelId="{6082D4A7-7CA3-4A84-8EF2-52EF53A90342}" type="sibTrans" cxnId="{567FE5FB-EDAA-4DBA-9A33-5528C3ABF0AF}">
      <dgm:prSet/>
      <dgm:spPr/>
      <dgm:t>
        <a:bodyPr/>
        <a:lstStyle/>
        <a:p>
          <a:endParaRPr lang="ru-RU"/>
        </a:p>
      </dgm:t>
    </dgm:pt>
    <dgm:pt modelId="{A4C9EC9E-208D-44DF-A5AF-4FDB66455130}">
      <dgm:prSet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067AF761-3EA7-4349-BBCD-1FA073D6663B}" type="parTrans" cxnId="{B89EE7A8-A2DE-492A-A9AE-4BDE130D8324}">
      <dgm:prSet/>
      <dgm:spPr/>
      <dgm:t>
        <a:bodyPr/>
        <a:lstStyle/>
        <a:p>
          <a:endParaRPr lang="ru-RU"/>
        </a:p>
      </dgm:t>
    </dgm:pt>
    <dgm:pt modelId="{F419A836-FC86-4E94-BDF5-EC78FF6EB075}" type="sibTrans" cxnId="{B89EE7A8-A2DE-492A-A9AE-4BDE130D8324}">
      <dgm:prSet/>
      <dgm:spPr/>
      <dgm:t>
        <a:bodyPr/>
        <a:lstStyle/>
        <a:p>
          <a:endParaRPr lang="ru-RU"/>
        </a:p>
      </dgm:t>
    </dgm:pt>
    <dgm:pt modelId="{C2347C3C-57AE-4CD4-A8A1-98E92B4657CA}">
      <dgm:prSet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B22BE89A-85C3-460B-8CFC-85F75F97BA3F}" type="parTrans" cxnId="{27E13137-1A01-4055-B659-528379E496DF}">
      <dgm:prSet/>
      <dgm:spPr/>
      <dgm:t>
        <a:bodyPr/>
        <a:lstStyle/>
        <a:p>
          <a:endParaRPr lang="ru-RU"/>
        </a:p>
      </dgm:t>
    </dgm:pt>
    <dgm:pt modelId="{6CC967C6-8828-485D-9B56-A47EE9ACCAD3}" type="sibTrans" cxnId="{27E13137-1A01-4055-B659-528379E496DF}">
      <dgm:prSet/>
      <dgm:spPr/>
      <dgm:t>
        <a:bodyPr/>
        <a:lstStyle/>
        <a:p>
          <a:endParaRPr lang="ru-RU"/>
        </a:p>
      </dgm:t>
    </dgm:pt>
    <dgm:pt modelId="{C347FD01-1184-4200-B17D-6BA40A4DE666}">
      <dgm:prSet/>
      <dgm:spPr/>
      <dgm:t>
        <a:bodyPr/>
        <a:lstStyle/>
        <a:p>
          <a:r>
            <a:rPr lang="ru-RU" dirty="0" smtClean="0"/>
            <a:t>Продолжить формирование локальной нормативной базы КИП, разработку методического обеспечения профессиональной ориентации, </a:t>
          </a:r>
          <a:r>
            <a:rPr lang="ru-RU" dirty="0" err="1" smtClean="0"/>
            <a:t>предпрофильной</a:t>
          </a:r>
          <a:r>
            <a:rPr lang="ru-RU" dirty="0" smtClean="0"/>
            <a:t> подготовки и профильного обучения школьников на основе сетевого взаимодействия;</a:t>
          </a:r>
          <a:endParaRPr lang="ru-RU" dirty="0"/>
        </a:p>
      </dgm:t>
    </dgm:pt>
    <dgm:pt modelId="{6DCD2614-DADA-4491-9B35-31CC689A75F9}" type="parTrans" cxnId="{45A19456-4E25-40A8-AA7B-B5A90F2425DD}">
      <dgm:prSet/>
      <dgm:spPr/>
    </dgm:pt>
    <dgm:pt modelId="{7DD66D58-BEC2-4DD6-B37E-15EB39D0E889}" type="sibTrans" cxnId="{45A19456-4E25-40A8-AA7B-B5A90F2425DD}">
      <dgm:prSet/>
      <dgm:spPr/>
    </dgm:pt>
    <dgm:pt modelId="{9ABF6871-F1B2-420E-8243-96410DBFD8DC}">
      <dgm:prSet/>
      <dgm:spPr/>
      <dgm:t>
        <a:bodyPr/>
        <a:lstStyle/>
        <a:p>
          <a:r>
            <a:rPr lang="ru-RU" smtClean="0"/>
            <a:t>Продолжить реализацию на базе ГБПОУ КК «АЛХТ» программ предпрофильной подготовки «Лесной университет» и профильного обучения школьников «Биология».</a:t>
          </a:r>
          <a:endParaRPr lang="ru-RU"/>
        </a:p>
      </dgm:t>
    </dgm:pt>
    <dgm:pt modelId="{ACC8A789-D703-408C-B6FC-E2F5DCA0540A}" type="parTrans" cxnId="{7B2E09EC-5530-4DD6-96FF-02E1542A4AC6}">
      <dgm:prSet/>
      <dgm:spPr/>
    </dgm:pt>
    <dgm:pt modelId="{60E4EF2A-3A50-44CD-B459-F1BFE4064C20}" type="sibTrans" cxnId="{7B2E09EC-5530-4DD6-96FF-02E1542A4AC6}">
      <dgm:prSet/>
      <dgm:spPr/>
    </dgm:pt>
    <dgm:pt modelId="{57F0EA05-B8A1-4622-A653-9DA6E79B1063}" type="pres">
      <dgm:prSet presAssocID="{7631C516-3951-48A5-930C-844FD3C1645D}" presName="linearFlow" presStyleCnt="0">
        <dgm:presLayoutVars>
          <dgm:dir/>
          <dgm:animLvl val="lvl"/>
          <dgm:resizeHandles val="exact"/>
        </dgm:presLayoutVars>
      </dgm:prSet>
      <dgm:spPr/>
    </dgm:pt>
    <dgm:pt modelId="{B9120E46-7073-437B-A131-DFF20D17B915}" type="pres">
      <dgm:prSet presAssocID="{3B457339-45CE-4D4F-8439-86C43EB96BFD}" presName="composite" presStyleCnt="0"/>
      <dgm:spPr/>
    </dgm:pt>
    <dgm:pt modelId="{EC5AFC79-FD7F-423F-BEBE-C7B4B6EECAB5}" type="pres">
      <dgm:prSet presAssocID="{3B457339-45CE-4D4F-8439-86C43EB96BF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F358738-BD41-4877-9947-DF732B5B6C20}" type="pres">
      <dgm:prSet presAssocID="{3B457339-45CE-4D4F-8439-86C43EB96BF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21A39-14BF-4E1F-9873-1C53EDEC66F2}" type="pres">
      <dgm:prSet presAssocID="{9E1C2A00-3BFE-48B4-8F2F-364EBADE50BA}" presName="sp" presStyleCnt="0"/>
      <dgm:spPr/>
    </dgm:pt>
    <dgm:pt modelId="{E8762A6F-4D74-4FF0-BEDB-D143C9DBB610}" type="pres">
      <dgm:prSet presAssocID="{A4C9EC9E-208D-44DF-A5AF-4FDB66455130}" presName="composite" presStyleCnt="0"/>
      <dgm:spPr/>
    </dgm:pt>
    <dgm:pt modelId="{CBA17A23-EA07-449E-91FB-57D7C3198C5D}" type="pres">
      <dgm:prSet presAssocID="{A4C9EC9E-208D-44DF-A5AF-4FDB6645513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B83A3E6-6CC7-469A-BA6D-71B8893D70E9}" type="pres">
      <dgm:prSet presAssocID="{A4C9EC9E-208D-44DF-A5AF-4FDB6645513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9803-E96A-48B9-B226-F1C5F07AD13E}" type="pres">
      <dgm:prSet presAssocID="{F419A836-FC86-4E94-BDF5-EC78FF6EB075}" presName="sp" presStyleCnt="0"/>
      <dgm:spPr/>
    </dgm:pt>
    <dgm:pt modelId="{4B80468A-85E8-4EF9-971B-5C13C5D75D15}" type="pres">
      <dgm:prSet presAssocID="{C2347C3C-57AE-4CD4-A8A1-98E92B4657CA}" presName="composite" presStyleCnt="0"/>
      <dgm:spPr/>
    </dgm:pt>
    <dgm:pt modelId="{E910458F-8EB9-44F1-85CA-F7DEE596ADAB}" type="pres">
      <dgm:prSet presAssocID="{C2347C3C-57AE-4CD4-A8A1-98E92B4657C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1B87748-BDC7-443E-9C11-0709CDBD8BE6}" type="pres">
      <dgm:prSet presAssocID="{C2347C3C-57AE-4CD4-A8A1-98E92B4657CA}" presName="descendantText" presStyleLbl="alignAcc1" presStyleIdx="2" presStyleCnt="5">
        <dgm:presLayoutVars>
          <dgm:bulletEnabled val="1"/>
        </dgm:presLayoutVars>
      </dgm:prSet>
      <dgm:spPr/>
    </dgm:pt>
    <dgm:pt modelId="{8C2BAFC1-E1F6-49FD-889D-0765BB19EE5D}" type="pres">
      <dgm:prSet presAssocID="{6CC967C6-8828-485D-9B56-A47EE9ACCAD3}" presName="sp" presStyleCnt="0"/>
      <dgm:spPr/>
    </dgm:pt>
    <dgm:pt modelId="{2F8267D8-CBAE-4399-9A0C-BE6965D50C92}" type="pres">
      <dgm:prSet presAssocID="{DB609F0F-93E4-4F64-B17A-F4195EC503B8}" presName="composite" presStyleCnt="0"/>
      <dgm:spPr/>
    </dgm:pt>
    <dgm:pt modelId="{2D6C350D-EDF5-4235-B6F7-DCBEF00FBD89}" type="pres">
      <dgm:prSet presAssocID="{DB609F0F-93E4-4F64-B17A-F4195EC503B8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8F4F48A-8463-4C89-BCCE-687191A3A37C}" type="pres">
      <dgm:prSet presAssocID="{DB609F0F-93E4-4F64-B17A-F4195EC503B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B12B-3662-47C7-B2E9-AB7DE687D488}" type="pres">
      <dgm:prSet presAssocID="{B52F685F-35FE-4F60-BE5B-3D68762C632A}" presName="sp" presStyleCnt="0"/>
      <dgm:spPr/>
    </dgm:pt>
    <dgm:pt modelId="{1A183F43-8E66-4A1D-B8F5-A5D0A97EDDB0}" type="pres">
      <dgm:prSet presAssocID="{8FDF6591-D251-4955-9982-72E7272CBB00}" presName="composite" presStyleCnt="0"/>
      <dgm:spPr/>
    </dgm:pt>
    <dgm:pt modelId="{56C48F74-1502-4251-AF9C-0E4B654680EE}" type="pres">
      <dgm:prSet presAssocID="{8FDF6591-D251-4955-9982-72E7272CBB0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C386E26-4DBB-4EF9-9355-CB578B695297}" type="pres">
      <dgm:prSet presAssocID="{8FDF6591-D251-4955-9982-72E7272CBB0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FE5FB-EDAA-4DBA-9A33-5528C3ABF0AF}" srcId="{8FDF6591-D251-4955-9982-72E7272CBB00}" destId="{01BFDEF3-874C-4178-8B17-7B1219EDC965}" srcOrd="0" destOrd="0" parTransId="{B1E7FED3-5F22-4285-BC2C-BB978FAEF8F4}" sibTransId="{6082D4A7-7CA3-4A84-8EF2-52EF53A90342}"/>
    <dgm:cxn modelId="{49E4C33F-579F-47F9-BCC3-53E59793754C}" type="presOf" srcId="{3B457339-45CE-4D4F-8439-86C43EB96BFD}" destId="{EC5AFC79-FD7F-423F-BEBE-C7B4B6EECAB5}" srcOrd="0" destOrd="0" presId="urn:microsoft.com/office/officeart/2005/8/layout/chevron2"/>
    <dgm:cxn modelId="{495BC997-F152-441E-A625-8258A6066838}" type="presOf" srcId="{DB609F0F-93E4-4F64-B17A-F4195EC503B8}" destId="{2D6C350D-EDF5-4235-B6F7-DCBEF00FBD89}" srcOrd="0" destOrd="0" presId="urn:microsoft.com/office/officeart/2005/8/layout/chevron2"/>
    <dgm:cxn modelId="{1DF1FAA0-26E4-4779-8F21-A38AB900E056}" srcId="{DB609F0F-93E4-4F64-B17A-F4195EC503B8}" destId="{EF75B38C-836B-440A-98F8-80B2083F56A4}" srcOrd="0" destOrd="0" parTransId="{32A2B942-3379-4E41-AA30-5175A650B984}" sibTransId="{6260D8D4-6423-4E9B-853E-40C2B9C7C34E}"/>
    <dgm:cxn modelId="{E1191571-957F-4502-98E4-93C0B49F6824}" type="presOf" srcId="{A4C9EC9E-208D-44DF-A5AF-4FDB66455130}" destId="{CBA17A23-EA07-449E-91FB-57D7C3198C5D}" srcOrd="0" destOrd="0" presId="urn:microsoft.com/office/officeart/2005/8/layout/chevron2"/>
    <dgm:cxn modelId="{5E8DFC60-B72F-4D6D-A6AC-51EC388D7872}" srcId="{7631C516-3951-48A5-930C-844FD3C1645D}" destId="{DB609F0F-93E4-4F64-B17A-F4195EC503B8}" srcOrd="3" destOrd="0" parTransId="{8FB75C4A-83BD-4C15-806A-07A5650E01D9}" sibTransId="{B52F685F-35FE-4F60-BE5B-3D68762C632A}"/>
    <dgm:cxn modelId="{5C608294-6DF2-4B7D-822F-F10BBA2AB74E}" srcId="{7631C516-3951-48A5-930C-844FD3C1645D}" destId="{3B457339-45CE-4D4F-8439-86C43EB96BFD}" srcOrd="0" destOrd="0" parTransId="{5D932543-A5CD-4732-80D8-CC64CA7A9820}" sibTransId="{9E1C2A00-3BFE-48B4-8F2F-364EBADE50BA}"/>
    <dgm:cxn modelId="{59B04EAF-2EB0-4F3F-9C7E-C37270B5FC59}" srcId="{3B457339-45CE-4D4F-8439-86C43EB96BFD}" destId="{716699AF-F533-4371-970F-80266622D42B}" srcOrd="0" destOrd="0" parTransId="{5B408786-0556-4503-A2BC-4B7C2BD0F1AE}" sibTransId="{497EAE04-CED4-441D-99E0-77270BD6308F}"/>
    <dgm:cxn modelId="{45A19456-4E25-40A8-AA7B-B5A90F2425DD}" srcId="{A4C9EC9E-208D-44DF-A5AF-4FDB66455130}" destId="{C347FD01-1184-4200-B17D-6BA40A4DE666}" srcOrd="0" destOrd="0" parTransId="{6DCD2614-DADA-4491-9B35-31CC689A75F9}" sibTransId="{7DD66D58-BEC2-4DD6-B37E-15EB39D0E889}"/>
    <dgm:cxn modelId="{4F8571A6-752D-467A-B1A6-788CDF5B0328}" type="presOf" srcId="{01BFDEF3-874C-4178-8B17-7B1219EDC965}" destId="{AC386E26-4DBB-4EF9-9355-CB578B695297}" srcOrd="0" destOrd="0" presId="urn:microsoft.com/office/officeart/2005/8/layout/chevron2"/>
    <dgm:cxn modelId="{461C2F2A-5788-4011-9350-A4192932EBA6}" type="presOf" srcId="{7631C516-3951-48A5-930C-844FD3C1645D}" destId="{57F0EA05-B8A1-4622-A653-9DA6E79B1063}" srcOrd="0" destOrd="0" presId="urn:microsoft.com/office/officeart/2005/8/layout/chevron2"/>
    <dgm:cxn modelId="{D67EAB96-6865-44EA-9AEF-6A91C5762198}" type="presOf" srcId="{716699AF-F533-4371-970F-80266622D42B}" destId="{6F358738-BD41-4877-9947-DF732B5B6C20}" srcOrd="0" destOrd="0" presId="urn:microsoft.com/office/officeart/2005/8/layout/chevron2"/>
    <dgm:cxn modelId="{0EB75FEB-3541-4BF2-AE27-FCA02A728CE9}" type="presOf" srcId="{8FDF6591-D251-4955-9982-72E7272CBB00}" destId="{56C48F74-1502-4251-AF9C-0E4B654680EE}" srcOrd="0" destOrd="0" presId="urn:microsoft.com/office/officeart/2005/8/layout/chevron2"/>
    <dgm:cxn modelId="{7B2E09EC-5530-4DD6-96FF-02E1542A4AC6}" srcId="{C2347C3C-57AE-4CD4-A8A1-98E92B4657CA}" destId="{9ABF6871-F1B2-420E-8243-96410DBFD8DC}" srcOrd="0" destOrd="0" parTransId="{ACC8A789-D703-408C-B6FC-E2F5DCA0540A}" sibTransId="{60E4EF2A-3A50-44CD-B459-F1BFE4064C20}"/>
    <dgm:cxn modelId="{876D678C-712C-44DE-A0C3-A9FA9B467BA7}" srcId="{7631C516-3951-48A5-930C-844FD3C1645D}" destId="{8FDF6591-D251-4955-9982-72E7272CBB00}" srcOrd="4" destOrd="0" parTransId="{4A434C16-D6D6-4305-9496-FC8103F91A0C}" sibTransId="{2F883B6E-CF47-4D81-90FD-EE15B95D8807}"/>
    <dgm:cxn modelId="{F0611CED-4043-4138-A739-AFFF89AE664E}" type="presOf" srcId="{EF75B38C-836B-440A-98F8-80B2083F56A4}" destId="{C8F4F48A-8463-4C89-BCCE-687191A3A37C}" srcOrd="0" destOrd="0" presId="urn:microsoft.com/office/officeart/2005/8/layout/chevron2"/>
    <dgm:cxn modelId="{B89EE7A8-A2DE-492A-A9AE-4BDE130D8324}" srcId="{7631C516-3951-48A5-930C-844FD3C1645D}" destId="{A4C9EC9E-208D-44DF-A5AF-4FDB66455130}" srcOrd="1" destOrd="0" parTransId="{067AF761-3EA7-4349-BBCD-1FA073D6663B}" sibTransId="{F419A836-FC86-4E94-BDF5-EC78FF6EB075}"/>
    <dgm:cxn modelId="{AC86BE2C-B760-488C-A15B-90117D9EE34A}" type="presOf" srcId="{C2347C3C-57AE-4CD4-A8A1-98E92B4657CA}" destId="{E910458F-8EB9-44F1-85CA-F7DEE596ADAB}" srcOrd="0" destOrd="0" presId="urn:microsoft.com/office/officeart/2005/8/layout/chevron2"/>
    <dgm:cxn modelId="{A06482DE-170E-4702-9762-70907794DFCF}" type="presOf" srcId="{C347FD01-1184-4200-B17D-6BA40A4DE666}" destId="{0B83A3E6-6CC7-469A-BA6D-71B8893D70E9}" srcOrd="0" destOrd="0" presId="urn:microsoft.com/office/officeart/2005/8/layout/chevron2"/>
    <dgm:cxn modelId="{27E13137-1A01-4055-B659-528379E496DF}" srcId="{7631C516-3951-48A5-930C-844FD3C1645D}" destId="{C2347C3C-57AE-4CD4-A8A1-98E92B4657CA}" srcOrd="2" destOrd="0" parTransId="{B22BE89A-85C3-460B-8CFC-85F75F97BA3F}" sibTransId="{6CC967C6-8828-485D-9B56-A47EE9ACCAD3}"/>
    <dgm:cxn modelId="{F73F4C12-940A-43AC-BB55-8BF0995FB0C4}" type="presOf" srcId="{9ABF6871-F1B2-420E-8243-96410DBFD8DC}" destId="{F1B87748-BDC7-443E-9C11-0709CDBD8BE6}" srcOrd="0" destOrd="0" presId="urn:microsoft.com/office/officeart/2005/8/layout/chevron2"/>
    <dgm:cxn modelId="{3D9AD696-B11F-41C3-8233-42E3B4896967}" type="presParOf" srcId="{57F0EA05-B8A1-4622-A653-9DA6E79B1063}" destId="{B9120E46-7073-437B-A131-DFF20D17B915}" srcOrd="0" destOrd="0" presId="urn:microsoft.com/office/officeart/2005/8/layout/chevron2"/>
    <dgm:cxn modelId="{122D3CE7-07F8-460E-A7A2-1298A28D8280}" type="presParOf" srcId="{B9120E46-7073-437B-A131-DFF20D17B915}" destId="{EC5AFC79-FD7F-423F-BEBE-C7B4B6EECAB5}" srcOrd="0" destOrd="0" presId="urn:microsoft.com/office/officeart/2005/8/layout/chevron2"/>
    <dgm:cxn modelId="{9DE95F5D-7091-4D4C-8D5B-9787D33A4390}" type="presParOf" srcId="{B9120E46-7073-437B-A131-DFF20D17B915}" destId="{6F358738-BD41-4877-9947-DF732B5B6C20}" srcOrd="1" destOrd="0" presId="urn:microsoft.com/office/officeart/2005/8/layout/chevron2"/>
    <dgm:cxn modelId="{5C753C83-2EBB-45AF-8DF5-DCB0E4251AA5}" type="presParOf" srcId="{57F0EA05-B8A1-4622-A653-9DA6E79B1063}" destId="{CC621A39-14BF-4E1F-9873-1C53EDEC66F2}" srcOrd="1" destOrd="0" presId="urn:microsoft.com/office/officeart/2005/8/layout/chevron2"/>
    <dgm:cxn modelId="{00C41E4B-99FD-49D0-9B00-A73F236E891D}" type="presParOf" srcId="{57F0EA05-B8A1-4622-A653-9DA6E79B1063}" destId="{E8762A6F-4D74-4FF0-BEDB-D143C9DBB610}" srcOrd="2" destOrd="0" presId="urn:microsoft.com/office/officeart/2005/8/layout/chevron2"/>
    <dgm:cxn modelId="{03810CB6-411D-4FC1-B443-4B5C17596C66}" type="presParOf" srcId="{E8762A6F-4D74-4FF0-BEDB-D143C9DBB610}" destId="{CBA17A23-EA07-449E-91FB-57D7C3198C5D}" srcOrd="0" destOrd="0" presId="urn:microsoft.com/office/officeart/2005/8/layout/chevron2"/>
    <dgm:cxn modelId="{F4CA74DC-EF9C-42C1-9000-91FCDECDFAC2}" type="presParOf" srcId="{E8762A6F-4D74-4FF0-BEDB-D143C9DBB610}" destId="{0B83A3E6-6CC7-469A-BA6D-71B8893D70E9}" srcOrd="1" destOrd="0" presId="urn:microsoft.com/office/officeart/2005/8/layout/chevron2"/>
    <dgm:cxn modelId="{DB725C04-AD06-4F00-9143-A71E4916091A}" type="presParOf" srcId="{57F0EA05-B8A1-4622-A653-9DA6E79B1063}" destId="{46759803-E96A-48B9-B226-F1C5F07AD13E}" srcOrd="3" destOrd="0" presId="urn:microsoft.com/office/officeart/2005/8/layout/chevron2"/>
    <dgm:cxn modelId="{E7E4CFAA-C8FE-4F9E-A30A-F523888D70BD}" type="presParOf" srcId="{57F0EA05-B8A1-4622-A653-9DA6E79B1063}" destId="{4B80468A-85E8-4EF9-971B-5C13C5D75D15}" srcOrd="4" destOrd="0" presId="urn:microsoft.com/office/officeart/2005/8/layout/chevron2"/>
    <dgm:cxn modelId="{47691A1D-C65A-401C-9537-D53C8F3C15A3}" type="presParOf" srcId="{4B80468A-85E8-4EF9-971B-5C13C5D75D15}" destId="{E910458F-8EB9-44F1-85CA-F7DEE596ADAB}" srcOrd="0" destOrd="0" presId="urn:microsoft.com/office/officeart/2005/8/layout/chevron2"/>
    <dgm:cxn modelId="{B9E19682-60A5-46EE-800C-8EF3C7776E99}" type="presParOf" srcId="{4B80468A-85E8-4EF9-971B-5C13C5D75D15}" destId="{F1B87748-BDC7-443E-9C11-0709CDBD8BE6}" srcOrd="1" destOrd="0" presId="urn:microsoft.com/office/officeart/2005/8/layout/chevron2"/>
    <dgm:cxn modelId="{F14C39E3-17DA-492A-B46F-B0BA05B12AD8}" type="presParOf" srcId="{57F0EA05-B8A1-4622-A653-9DA6E79B1063}" destId="{8C2BAFC1-E1F6-49FD-889D-0765BB19EE5D}" srcOrd="5" destOrd="0" presId="urn:microsoft.com/office/officeart/2005/8/layout/chevron2"/>
    <dgm:cxn modelId="{36F78413-A5B7-4AA1-9AAD-35186061D238}" type="presParOf" srcId="{57F0EA05-B8A1-4622-A653-9DA6E79B1063}" destId="{2F8267D8-CBAE-4399-9A0C-BE6965D50C92}" srcOrd="6" destOrd="0" presId="urn:microsoft.com/office/officeart/2005/8/layout/chevron2"/>
    <dgm:cxn modelId="{FC0D70FE-4CA9-4548-BCDD-92E4BCD5971C}" type="presParOf" srcId="{2F8267D8-CBAE-4399-9A0C-BE6965D50C92}" destId="{2D6C350D-EDF5-4235-B6F7-DCBEF00FBD89}" srcOrd="0" destOrd="0" presId="urn:microsoft.com/office/officeart/2005/8/layout/chevron2"/>
    <dgm:cxn modelId="{1893AB43-80C9-475C-8791-C1F606210E0C}" type="presParOf" srcId="{2F8267D8-CBAE-4399-9A0C-BE6965D50C92}" destId="{C8F4F48A-8463-4C89-BCCE-687191A3A37C}" srcOrd="1" destOrd="0" presId="urn:microsoft.com/office/officeart/2005/8/layout/chevron2"/>
    <dgm:cxn modelId="{B502F3CC-1BFE-46C3-8B79-403124A6EB92}" type="presParOf" srcId="{57F0EA05-B8A1-4622-A653-9DA6E79B1063}" destId="{7B8DB12B-3662-47C7-B2E9-AB7DE687D488}" srcOrd="7" destOrd="0" presId="urn:microsoft.com/office/officeart/2005/8/layout/chevron2"/>
    <dgm:cxn modelId="{B317F756-DAF7-4EDC-A8AE-8537564F0C41}" type="presParOf" srcId="{57F0EA05-B8A1-4622-A653-9DA6E79B1063}" destId="{1A183F43-8E66-4A1D-B8F5-A5D0A97EDDB0}" srcOrd="8" destOrd="0" presId="urn:microsoft.com/office/officeart/2005/8/layout/chevron2"/>
    <dgm:cxn modelId="{76DCCE5E-102A-43E7-A224-A2F2A2CB4179}" type="presParOf" srcId="{1A183F43-8E66-4A1D-B8F5-A5D0A97EDDB0}" destId="{56C48F74-1502-4251-AF9C-0E4B654680EE}" srcOrd="0" destOrd="0" presId="urn:microsoft.com/office/officeart/2005/8/layout/chevron2"/>
    <dgm:cxn modelId="{B21112A0-9EBB-4F2D-802C-28010D5229EF}" type="presParOf" srcId="{1A183F43-8E66-4A1D-B8F5-A5D0A97EDDB0}" destId="{AC386E26-4DBB-4EF9-9355-CB578B6952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EEC16-2681-4772-A7DC-4999F85A9435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75B997-2A71-4D7D-9FE5-11662C341261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Критерии</a:t>
          </a:r>
          <a:r>
            <a:rPr lang="ru-RU" sz="4000" dirty="0" smtClean="0"/>
            <a:t> </a:t>
          </a:r>
          <a:r>
            <a:rPr lang="ru-RU" sz="4000" dirty="0" smtClean="0">
              <a:solidFill>
                <a:schemeClr val="tx1"/>
              </a:solidFill>
            </a:rPr>
            <a:t>оценки</a:t>
          </a:r>
          <a:endParaRPr lang="ru-RU" sz="4000" dirty="0">
            <a:solidFill>
              <a:schemeClr val="tx1"/>
            </a:solidFill>
          </a:endParaRPr>
        </a:p>
      </dgm:t>
    </dgm:pt>
    <dgm:pt modelId="{D7758DEB-5106-45B5-B463-7F52BC49209A}" type="parTrans" cxnId="{ECB3DE52-99C1-4D70-B3B0-A249AE4DCA89}">
      <dgm:prSet/>
      <dgm:spPr/>
      <dgm:t>
        <a:bodyPr/>
        <a:lstStyle/>
        <a:p>
          <a:endParaRPr lang="ru-RU"/>
        </a:p>
      </dgm:t>
    </dgm:pt>
    <dgm:pt modelId="{6808BF39-E294-403F-914F-818EB83C4BC8}" type="sibTrans" cxnId="{ECB3DE52-99C1-4D70-B3B0-A249AE4DCA89}">
      <dgm:prSet/>
      <dgm:spPr/>
      <dgm:t>
        <a:bodyPr/>
        <a:lstStyle/>
        <a:p>
          <a:endParaRPr lang="ru-RU"/>
        </a:p>
      </dgm:t>
    </dgm:pt>
    <dgm:pt modelId="{77AC1EF2-EE6D-4DA9-8F6C-A4EA4A73666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Объем реализации плана мероприятий</a:t>
          </a:r>
          <a:endParaRPr lang="ru-RU" sz="1600" b="1" dirty="0">
            <a:solidFill>
              <a:schemeClr val="tx1"/>
            </a:solidFill>
          </a:endParaRPr>
        </a:p>
      </dgm:t>
    </dgm:pt>
    <dgm:pt modelId="{7B8B0307-F52A-4C6C-BAD2-F4C2290DF929}" type="parTrans" cxnId="{0E15B675-191F-4E1C-89B5-203CCA1FB899}">
      <dgm:prSet/>
      <dgm:spPr/>
      <dgm:t>
        <a:bodyPr/>
        <a:lstStyle/>
        <a:p>
          <a:endParaRPr lang="ru-RU"/>
        </a:p>
      </dgm:t>
    </dgm:pt>
    <dgm:pt modelId="{1ED09B0A-A323-4E8E-9935-29BB882C50CB}" type="sibTrans" cxnId="{0E15B675-191F-4E1C-89B5-203CCA1FB899}">
      <dgm:prSet/>
      <dgm:spPr/>
      <dgm:t>
        <a:bodyPr/>
        <a:lstStyle/>
        <a:p>
          <a:endParaRPr lang="ru-RU"/>
        </a:p>
      </dgm:t>
    </dgm:pt>
    <dgm:pt modelId="{8438A1A8-C63C-448C-97B1-45725F7EF5E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Повышение уровня профессиональной компетенции педагогов</a:t>
          </a:r>
          <a:endParaRPr lang="ru-RU" sz="1600" b="1" dirty="0">
            <a:solidFill>
              <a:schemeClr val="tx1"/>
            </a:solidFill>
          </a:endParaRPr>
        </a:p>
      </dgm:t>
    </dgm:pt>
    <dgm:pt modelId="{237B6AE2-AAA2-471D-907B-D6D712A84F1F}" type="parTrans" cxnId="{EA902C68-8912-47C7-ACE9-BA00F20C7876}">
      <dgm:prSet/>
      <dgm:spPr/>
      <dgm:t>
        <a:bodyPr/>
        <a:lstStyle/>
        <a:p>
          <a:endParaRPr lang="ru-RU"/>
        </a:p>
      </dgm:t>
    </dgm:pt>
    <dgm:pt modelId="{18A3DA09-90A3-46E9-878F-F550E02D47A1}" type="sibTrans" cxnId="{EA902C68-8912-47C7-ACE9-BA00F20C7876}">
      <dgm:prSet/>
      <dgm:spPr/>
      <dgm:t>
        <a:bodyPr/>
        <a:lstStyle/>
        <a:p>
          <a:endParaRPr lang="ru-RU"/>
        </a:p>
      </dgm:t>
    </dgm:pt>
    <dgm:pt modelId="{76E13B0F-4B98-4F22-9BB8-A886141295C0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Формирование единой образовательной среды между участниками социального взаимодействия, обеспечение преемственности форм, технологий обучения</a:t>
          </a:r>
          <a:endParaRPr lang="ru-RU" sz="900" b="1" dirty="0">
            <a:solidFill>
              <a:schemeClr val="tx1"/>
            </a:solidFill>
          </a:endParaRPr>
        </a:p>
      </dgm:t>
    </dgm:pt>
    <dgm:pt modelId="{8C558F27-6032-443F-ABD5-B0B955B2D9A1}" type="parTrans" cxnId="{17072F40-1780-435C-987C-ED8B2C33ED72}">
      <dgm:prSet/>
      <dgm:spPr/>
      <dgm:t>
        <a:bodyPr/>
        <a:lstStyle/>
        <a:p>
          <a:endParaRPr lang="ru-RU"/>
        </a:p>
      </dgm:t>
    </dgm:pt>
    <dgm:pt modelId="{806C9EFE-9E29-4A76-9BB5-F37FA250B336}" type="sibTrans" cxnId="{17072F40-1780-435C-987C-ED8B2C33ED72}">
      <dgm:prSet/>
      <dgm:spPr/>
      <dgm:t>
        <a:bodyPr/>
        <a:lstStyle/>
        <a:p>
          <a:endParaRPr lang="ru-RU"/>
        </a:p>
      </dgm:t>
    </dgm:pt>
    <dgm:pt modelId="{93018173-F354-47F5-AC67-E2568E5AE23B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Создание комплекса методических рекомендаций, методических разработок, программ </a:t>
          </a:r>
          <a:r>
            <a:rPr lang="ru-RU" sz="1400" b="1" dirty="0" err="1" smtClean="0">
              <a:solidFill>
                <a:schemeClr val="tx1"/>
              </a:solidFill>
            </a:rPr>
            <a:t>предпрофильного</a:t>
          </a:r>
          <a:r>
            <a:rPr lang="ru-RU" sz="1400" b="1" dirty="0" smtClean="0">
              <a:solidFill>
                <a:schemeClr val="tx1"/>
              </a:solidFill>
            </a:rPr>
            <a:t> и профильного обучения, дополнительных общеобразовательных общеразвивающих программ</a:t>
          </a:r>
          <a:endParaRPr lang="ru-RU" sz="1400" b="1" dirty="0">
            <a:solidFill>
              <a:schemeClr val="tx1"/>
            </a:solidFill>
          </a:endParaRPr>
        </a:p>
      </dgm:t>
    </dgm:pt>
    <dgm:pt modelId="{7CFA7CEB-7FF9-456D-A9CD-370641804E84}" type="parTrans" cxnId="{9E15BAAA-42B1-460D-AD90-AE09437354D4}">
      <dgm:prSet/>
      <dgm:spPr/>
      <dgm:t>
        <a:bodyPr/>
        <a:lstStyle/>
        <a:p>
          <a:endParaRPr lang="ru-RU"/>
        </a:p>
      </dgm:t>
    </dgm:pt>
    <dgm:pt modelId="{81B74B9F-48C9-4099-8D48-28009187D6A6}" type="sibTrans" cxnId="{9E15BAAA-42B1-460D-AD90-AE09437354D4}">
      <dgm:prSet/>
      <dgm:spPr/>
      <dgm:t>
        <a:bodyPr/>
        <a:lstStyle/>
        <a:p>
          <a:endParaRPr lang="ru-RU"/>
        </a:p>
      </dgm:t>
    </dgm:pt>
    <dgm:pt modelId="{AE2EC035-F7D5-49AD-A209-44050F476DBA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Повышение престижа рабочих профессий среди учащихся школы</a:t>
          </a:r>
          <a:endParaRPr lang="ru-RU" sz="1600" b="1" dirty="0">
            <a:solidFill>
              <a:schemeClr val="tx1"/>
            </a:solidFill>
          </a:endParaRPr>
        </a:p>
      </dgm:t>
    </dgm:pt>
    <dgm:pt modelId="{343F8B71-E492-47BA-8D92-1E19A400D0BE}" type="parTrans" cxnId="{DC51D0B6-2BCF-485D-8670-2D7AB0B648A7}">
      <dgm:prSet/>
      <dgm:spPr/>
      <dgm:t>
        <a:bodyPr/>
        <a:lstStyle/>
        <a:p>
          <a:endParaRPr lang="ru-RU"/>
        </a:p>
      </dgm:t>
    </dgm:pt>
    <dgm:pt modelId="{75492B52-BDBA-45BE-AB4D-1D6A8FDF9711}" type="sibTrans" cxnId="{DC51D0B6-2BCF-485D-8670-2D7AB0B648A7}">
      <dgm:prSet/>
      <dgm:spPr/>
      <dgm:t>
        <a:bodyPr/>
        <a:lstStyle/>
        <a:p>
          <a:endParaRPr lang="ru-RU"/>
        </a:p>
      </dgm:t>
    </dgm:pt>
    <dgm:pt modelId="{135C5027-7B2B-4DC3-AEEF-1750AAE6EFF4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Осуществление информационного обеспечения инновационной деятельности, описание работы и транслирование в СМИ</a:t>
          </a:r>
          <a:endParaRPr lang="ru-RU" sz="1600" dirty="0">
            <a:solidFill>
              <a:schemeClr val="tx1"/>
            </a:solidFill>
          </a:endParaRPr>
        </a:p>
      </dgm:t>
    </dgm:pt>
    <dgm:pt modelId="{E11F8C29-C270-4550-BFBC-8F804C352242}" type="parTrans" cxnId="{7DF650FF-C010-41F9-8E6D-3F2C1DA09EFF}">
      <dgm:prSet/>
      <dgm:spPr/>
      <dgm:t>
        <a:bodyPr/>
        <a:lstStyle/>
        <a:p>
          <a:endParaRPr lang="ru-RU"/>
        </a:p>
      </dgm:t>
    </dgm:pt>
    <dgm:pt modelId="{54E181AE-3701-45F0-BEA5-A94D4AEF02AC}" type="sibTrans" cxnId="{7DF650FF-C010-41F9-8E6D-3F2C1DA09EFF}">
      <dgm:prSet/>
      <dgm:spPr/>
      <dgm:t>
        <a:bodyPr/>
        <a:lstStyle/>
        <a:p>
          <a:endParaRPr lang="ru-RU"/>
        </a:p>
      </dgm:t>
    </dgm:pt>
    <dgm:pt modelId="{62DC2B46-592F-48D7-8342-8D401DE00B6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Формирование локальной базы, адекватно отражающей и описывающей процессы и формы в ходе реализации проекта</a:t>
          </a:r>
          <a:endParaRPr lang="ru-RU" sz="1600" b="1" dirty="0">
            <a:solidFill>
              <a:schemeClr val="tx1"/>
            </a:solidFill>
          </a:endParaRPr>
        </a:p>
      </dgm:t>
    </dgm:pt>
    <dgm:pt modelId="{1061B484-2712-4F61-97E8-EEAF7D911E78}" type="parTrans" cxnId="{77A56C1F-2A01-4212-B7CA-4F77DC0BA8F7}">
      <dgm:prSet/>
      <dgm:spPr/>
      <dgm:t>
        <a:bodyPr/>
        <a:lstStyle/>
        <a:p>
          <a:endParaRPr lang="ru-RU"/>
        </a:p>
      </dgm:t>
    </dgm:pt>
    <dgm:pt modelId="{F0FE06F4-EB82-4B3B-A9BA-211DD520DCA4}" type="sibTrans" cxnId="{77A56C1F-2A01-4212-B7CA-4F77DC0BA8F7}">
      <dgm:prSet/>
      <dgm:spPr/>
      <dgm:t>
        <a:bodyPr/>
        <a:lstStyle/>
        <a:p>
          <a:endParaRPr lang="ru-RU"/>
        </a:p>
      </dgm:t>
    </dgm:pt>
    <dgm:pt modelId="{09A7E896-20F0-41BA-B741-C333BF246A78}" type="pres">
      <dgm:prSet presAssocID="{631EEC16-2681-4772-A7DC-4999F85A94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F4DDB5-B82A-463A-9735-3673FEA7AFE9}" type="pres">
      <dgm:prSet presAssocID="{0475B997-2A71-4D7D-9FE5-11662C341261}" presName="root1" presStyleCnt="0"/>
      <dgm:spPr/>
    </dgm:pt>
    <dgm:pt modelId="{07A8D8C7-3145-46BC-AA6A-0383B063EE77}" type="pres">
      <dgm:prSet presAssocID="{0475B997-2A71-4D7D-9FE5-11662C341261}" presName="LevelOneTextNode" presStyleLbl="node0" presStyleIdx="0" presStyleCnt="1" custScaleX="312113">
        <dgm:presLayoutVars>
          <dgm:chPref val="3"/>
        </dgm:presLayoutVars>
      </dgm:prSet>
      <dgm:spPr/>
    </dgm:pt>
    <dgm:pt modelId="{3C5C7533-09E9-4791-A6F5-9BBC4ECDCEE1}" type="pres">
      <dgm:prSet presAssocID="{0475B997-2A71-4D7D-9FE5-11662C341261}" presName="level2hierChild" presStyleCnt="0"/>
      <dgm:spPr/>
    </dgm:pt>
    <dgm:pt modelId="{2FD3B632-16E4-46CC-A2C7-79D4937AD66C}" type="pres">
      <dgm:prSet presAssocID="{7B8B0307-F52A-4C6C-BAD2-F4C2290DF929}" presName="conn2-1" presStyleLbl="parChTrans1D2" presStyleIdx="0" presStyleCnt="7"/>
      <dgm:spPr/>
    </dgm:pt>
    <dgm:pt modelId="{B8A6DB8A-1E2D-4978-9D87-123B401F0459}" type="pres">
      <dgm:prSet presAssocID="{7B8B0307-F52A-4C6C-BAD2-F4C2290DF929}" presName="connTx" presStyleLbl="parChTrans1D2" presStyleIdx="0" presStyleCnt="7"/>
      <dgm:spPr/>
    </dgm:pt>
    <dgm:pt modelId="{EDA520A7-0B70-4439-BBD2-1DF2C641B991}" type="pres">
      <dgm:prSet presAssocID="{77AC1EF2-EE6D-4DA9-8F6C-A4EA4A736665}" presName="root2" presStyleCnt="0"/>
      <dgm:spPr/>
    </dgm:pt>
    <dgm:pt modelId="{709F013B-B2E5-4692-8B76-4E0840CFB9DC}" type="pres">
      <dgm:prSet presAssocID="{77AC1EF2-EE6D-4DA9-8F6C-A4EA4A736665}" presName="LevelTwoTextNode" presStyleLbl="node2" presStyleIdx="0" presStyleCnt="7" custScaleX="325006">
        <dgm:presLayoutVars>
          <dgm:chPref val="3"/>
        </dgm:presLayoutVars>
      </dgm:prSet>
      <dgm:spPr/>
    </dgm:pt>
    <dgm:pt modelId="{2EE15DD5-6946-4600-A984-D22BFE1D0B40}" type="pres">
      <dgm:prSet presAssocID="{77AC1EF2-EE6D-4DA9-8F6C-A4EA4A736665}" presName="level3hierChild" presStyleCnt="0"/>
      <dgm:spPr/>
    </dgm:pt>
    <dgm:pt modelId="{C8BF19D6-4095-4805-8B0C-019B3FAC9E71}" type="pres">
      <dgm:prSet presAssocID="{237B6AE2-AAA2-471D-907B-D6D712A84F1F}" presName="conn2-1" presStyleLbl="parChTrans1D2" presStyleIdx="1" presStyleCnt="7"/>
      <dgm:spPr/>
    </dgm:pt>
    <dgm:pt modelId="{6CB173CA-2E44-44A2-8A46-26067999DD6C}" type="pres">
      <dgm:prSet presAssocID="{237B6AE2-AAA2-471D-907B-D6D712A84F1F}" presName="connTx" presStyleLbl="parChTrans1D2" presStyleIdx="1" presStyleCnt="7"/>
      <dgm:spPr/>
    </dgm:pt>
    <dgm:pt modelId="{87814D4C-6872-451E-A248-BAC6EC994F33}" type="pres">
      <dgm:prSet presAssocID="{8438A1A8-C63C-448C-97B1-45725F7EF5E7}" presName="root2" presStyleCnt="0"/>
      <dgm:spPr/>
    </dgm:pt>
    <dgm:pt modelId="{6BACBCF8-37AD-4265-B949-ECA87EDF499C}" type="pres">
      <dgm:prSet presAssocID="{8438A1A8-C63C-448C-97B1-45725F7EF5E7}" presName="LevelTwoTextNode" presStyleLbl="node2" presStyleIdx="1" presStyleCnt="7" custScaleX="325006">
        <dgm:presLayoutVars>
          <dgm:chPref val="3"/>
        </dgm:presLayoutVars>
      </dgm:prSet>
      <dgm:spPr/>
    </dgm:pt>
    <dgm:pt modelId="{9A393D21-C072-431C-831B-231588003F3C}" type="pres">
      <dgm:prSet presAssocID="{8438A1A8-C63C-448C-97B1-45725F7EF5E7}" presName="level3hierChild" presStyleCnt="0"/>
      <dgm:spPr/>
    </dgm:pt>
    <dgm:pt modelId="{1B7ADEC6-D980-488C-A623-ED96BF097385}" type="pres">
      <dgm:prSet presAssocID="{8C558F27-6032-443F-ABD5-B0B955B2D9A1}" presName="conn2-1" presStyleLbl="parChTrans1D2" presStyleIdx="2" presStyleCnt="7"/>
      <dgm:spPr/>
    </dgm:pt>
    <dgm:pt modelId="{7AE11DC3-1CE5-449D-BEAC-944C84FF55A1}" type="pres">
      <dgm:prSet presAssocID="{8C558F27-6032-443F-ABD5-B0B955B2D9A1}" presName="connTx" presStyleLbl="parChTrans1D2" presStyleIdx="2" presStyleCnt="7"/>
      <dgm:spPr/>
    </dgm:pt>
    <dgm:pt modelId="{E674245F-8B1B-4F76-9877-F360D7EAB2E4}" type="pres">
      <dgm:prSet presAssocID="{76E13B0F-4B98-4F22-9BB8-A886141295C0}" presName="root2" presStyleCnt="0"/>
      <dgm:spPr/>
    </dgm:pt>
    <dgm:pt modelId="{277EF2C0-4BEF-44E8-8E60-0D6DCF67C0B2}" type="pres">
      <dgm:prSet presAssocID="{76E13B0F-4B98-4F22-9BB8-A886141295C0}" presName="LevelTwoTextNode" presStyleLbl="node2" presStyleIdx="2" presStyleCnt="7" custScaleX="328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ED2071-140A-4976-98FD-145656628D8F}" type="pres">
      <dgm:prSet presAssocID="{76E13B0F-4B98-4F22-9BB8-A886141295C0}" presName="level3hierChild" presStyleCnt="0"/>
      <dgm:spPr/>
    </dgm:pt>
    <dgm:pt modelId="{77047628-6CC5-495D-8BDC-1E0740CE6C32}" type="pres">
      <dgm:prSet presAssocID="{7CFA7CEB-7FF9-456D-A9CD-370641804E84}" presName="conn2-1" presStyleLbl="parChTrans1D2" presStyleIdx="3" presStyleCnt="7"/>
      <dgm:spPr/>
    </dgm:pt>
    <dgm:pt modelId="{FC760224-0290-4C56-96A3-F9FC3229A2FA}" type="pres">
      <dgm:prSet presAssocID="{7CFA7CEB-7FF9-456D-A9CD-370641804E84}" presName="connTx" presStyleLbl="parChTrans1D2" presStyleIdx="3" presStyleCnt="7"/>
      <dgm:spPr/>
    </dgm:pt>
    <dgm:pt modelId="{0BBD4091-421E-49D6-B8E3-D54C8859548C}" type="pres">
      <dgm:prSet presAssocID="{93018173-F354-47F5-AC67-E2568E5AE23B}" presName="root2" presStyleCnt="0"/>
      <dgm:spPr/>
    </dgm:pt>
    <dgm:pt modelId="{4A6FA550-0B89-4935-89D8-7E36CD4D0795}" type="pres">
      <dgm:prSet presAssocID="{93018173-F354-47F5-AC67-E2568E5AE23B}" presName="LevelTwoTextNode" presStyleLbl="node2" presStyleIdx="3" presStyleCnt="7" custScaleX="328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039D22-76A7-45E3-87D0-C0641EE76999}" type="pres">
      <dgm:prSet presAssocID="{93018173-F354-47F5-AC67-E2568E5AE23B}" presName="level3hierChild" presStyleCnt="0"/>
      <dgm:spPr/>
    </dgm:pt>
    <dgm:pt modelId="{4CEECB87-3F98-4924-818D-AA1A799998F8}" type="pres">
      <dgm:prSet presAssocID="{343F8B71-E492-47BA-8D92-1E19A400D0BE}" presName="conn2-1" presStyleLbl="parChTrans1D2" presStyleIdx="4" presStyleCnt="7"/>
      <dgm:spPr/>
    </dgm:pt>
    <dgm:pt modelId="{C09C3CD4-EA34-44CD-A083-5B4C1BB0392F}" type="pres">
      <dgm:prSet presAssocID="{343F8B71-E492-47BA-8D92-1E19A400D0BE}" presName="connTx" presStyleLbl="parChTrans1D2" presStyleIdx="4" presStyleCnt="7"/>
      <dgm:spPr/>
    </dgm:pt>
    <dgm:pt modelId="{044861B4-6A2A-4C3A-BF82-C0C52782E7B1}" type="pres">
      <dgm:prSet presAssocID="{AE2EC035-F7D5-49AD-A209-44050F476DBA}" presName="root2" presStyleCnt="0"/>
      <dgm:spPr/>
    </dgm:pt>
    <dgm:pt modelId="{49119211-CFA3-4A1C-9D92-78DDE7FB0036}" type="pres">
      <dgm:prSet presAssocID="{AE2EC035-F7D5-49AD-A209-44050F476DBA}" presName="LevelTwoTextNode" presStyleLbl="node2" presStyleIdx="4" presStyleCnt="7" custScaleX="331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0B79A-542C-48C7-9F50-7EFB224EDA86}" type="pres">
      <dgm:prSet presAssocID="{AE2EC035-F7D5-49AD-A209-44050F476DBA}" presName="level3hierChild" presStyleCnt="0"/>
      <dgm:spPr/>
    </dgm:pt>
    <dgm:pt modelId="{B7A11409-AD7C-4CE9-AF9C-7F6D0CE60F17}" type="pres">
      <dgm:prSet presAssocID="{E11F8C29-C270-4550-BFBC-8F804C352242}" presName="conn2-1" presStyleLbl="parChTrans1D2" presStyleIdx="5" presStyleCnt="7"/>
      <dgm:spPr/>
    </dgm:pt>
    <dgm:pt modelId="{6990A07C-CF39-464F-9781-BAE51C90BC6C}" type="pres">
      <dgm:prSet presAssocID="{E11F8C29-C270-4550-BFBC-8F804C352242}" presName="connTx" presStyleLbl="parChTrans1D2" presStyleIdx="5" presStyleCnt="7"/>
      <dgm:spPr/>
    </dgm:pt>
    <dgm:pt modelId="{454CB360-3B20-4222-8FE2-335AFD1E8031}" type="pres">
      <dgm:prSet presAssocID="{135C5027-7B2B-4DC3-AEEF-1750AAE6EFF4}" presName="root2" presStyleCnt="0"/>
      <dgm:spPr/>
    </dgm:pt>
    <dgm:pt modelId="{6DAA25E7-45A9-453A-A99E-7CA9FE6200C0}" type="pres">
      <dgm:prSet presAssocID="{135C5027-7B2B-4DC3-AEEF-1750AAE6EFF4}" presName="LevelTwoTextNode" presStyleLbl="node2" presStyleIdx="5" presStyleCnt="7" custScaleX="331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C5D25-2418-4F12-AB0F-83EA18532AAA}" type="pres">
      <dgm:prSet presAssocID="{135C5027-7B2B-4DC3-AEEF-1750AAE6EFF4}" presName="level3hierChild" presStyleCnt="0"/>
      <dgm:spPr/>
    </dgm:pt>
    <dgm:pt modelId="{685F5D5D-F3D3-4915-AF65-BEB6E44DEDD4}" type="pres">
      <dgm:prSet presAssocID="{1061B484-2712-4F61-97E8-EEAF7D911E78}" presName="conn2-1" presStyleLbl="parChTrans1D2" presStyleIdx="6" presStyleCnt="7"/>
      <dgm:spPr/>
    </dgm:pt>
    <dgm:pt modelId="{DA6A1C54-EBD7-4269-909A-60A0219FBF41}" type="pres">
      <dgm:prSet presAssocID="{1061B484-2712-4F61-97E8-EEAF7D911E78}" presName="connTx" presStyleLbl="parChTrans1D2" presStyleIdx="6" presStyleCnt="7"/>
      <dgm:spPr/>
    </dgm:pt>
    <dgm:pt modelId="{F9DB8BE7-54FE-46B8-8FE3-FDACE383531A}" type="pres">
      <dgm:prSet presAssocID="{62DC2B46-592F-48D7-8342-8D401DE00B60}" presName="root2" presStyleCnt="0"/>
      <dgm:spPr/>
    </dgm:pt>
    <dgm:pt modelId="{B1054CB8-31AB-457A-A586-AAC007A85090}" type="pres">
      <dgm:prSet presAssocID="{62DC2B46-592F-48D7-8342-8D401DE00B60}" presName="LevelTwoTextNode" presStyleLbl="node2" presStyleIdx="6" presStyleCnt="7" custScaleX="333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736D9-6C38-436D-A95D-C867C01FB6D4}" type="pres">
      <dgm:prSet presAssocID="{62DC2B46-592F-48D7-8342-8D401DE00B60}" presName="level3hierChild" presStyleCnt="0"/>
      <dgm:spPr/>
    </dgm:pt>
  </dgm:ptLst>
  <dgm:cxnLst>
    <dgm:cxn modelId="{3C141025-C9C4-4324-A043-80ACD0C41459}" type="presOf" srcId="{135C5027-7B2B-4DC3-AEEF-1750AAE6EFF4}" destId="{6DAA25E7-45A9-453A-A99E-7CA9FE6200C0}" srcOrd="0" destOrd="0" presId="urn:microsoft.com/office/officeart/2008/layout/HorizontalMultiLevelHierarchy"/>
    <dgm:cxn modelId="{7CE59169-7CCC-4B52-AFCA-931ABD1DBEA1}" type="presOf" srcId="{76E13B0F-4B98-4F22-9BB8-A886141295C0}" destId="{277EF2C0-4BEF-44E8-8E60-0D6DCF67C0B2}" srcOrd="0" destOrd="0" presId="urn:microsoft.com/office/officeart/2008/layout/HorizontalMultiLevelHierarchy"/>
    <dgm:cxn modelId="{DC51D0B6-2BCF-485D-8670-2D7AB0B648A7}" srcId="{0475B997-2A71-4D7D-9FE5-11662C341261}" destId="{AE2EC035-F7D5-49AD-A209-44050F476DBA}" srcOrd="4" destOrd="0" parTransId="{343F8B71-E492-47BA-8D92-1E19A400D0BE}" sibTransId="{75492B52-BDBA-45BE-AB4D-1D6A8FDF9711}"/>
    <dgm:cxn modelId="{33579C54-9220-4606-B112-132D067B638F}" type="presOf" srcId="{343F8B71-E492-47BA-8D92-1E19A400D0BE}" destId="{4CEECB87-3F98-4924-818D-AA1A799998F8}" srcOrd="0" destOrd="0" presId="urn:microsoft.com/office/officeart/2008/layout/HorizontalMultiLevelHierarchy"/>
    <dgm:cxn modelId="{5BB67248-1FAD-4C23-B2DF-0F73F2F54EA6}" type="presOf" srcId="{E11F8C29-C270-4550-BFBC-8F804C352242}" destId="{6990A07C-CF39-464F-9781-BAE51C90BC6C}" srcOrd="1" destOrd="0" presId="urn:microsoft.com/office/officeart/2008/layout/HorizontalMultiLevelHierarchy"/>
    <dgm:cxn modelId="{B6894844-C88B-4147-AEA2-FD527891C77C}" type="presOf" srcId="{1061B484-2712-4F61-97E8-EEAF7D911E78}" destId="{685F5D5D-F3D3-4915-AF65-BEB6E44DEDD4}" srcOrd="0" destOrd="0" presId="urn:microsoft.com/office/officeart/2008/layout/HorizontalMultiLevelHierarchy"/>
    <dgm:cxn modelId="{0FB570F1-3FE0-41A7-97D4-18E75E8427B1}" type="presOf" srcId="{62DC2B46-592F-48D7-8342-8D401DE00B60}" destId="{B1054CB8-31AB-457A-A586-AAC007A85090}" srcOrd="0" destOrd="0" presId="urn:microsoft.com/office/officeart/2008/layout/HorizontalMultiLevelHierarchy"/>
    <dgm:cxn modelId="{15EB0B15-9645-47D2-827F-5808299F1812}" type="presOf" srcId="{8C558F27-6032-443F-ABD5-B0B955B2D9A1}" destId="{1B7ADEC6-D980-488C-A623-ED96BF097385}" srcOrd="0" destOrd="0" presId="urn:microsoft.com/office/officeart/2008/layout/HorizontalMultiLevelHierarchy"/>
    <dgm:cxn modelId="{EA902C68-8912-47C7-ACE9-BA00F20C7876}" srcId="{0475B997-2A71-4D7D-9FE5-11662C341261}" destId="{8438A1A8-C63C-448C-97B1-45725F7EF5E7}" srcOrd="1" destOrd="0" parTransId="{237B6AE2-AAA2-471D-907B-D6D712A84F1F}" sibTransId="{18A3DA09-90A3-46E9-878F-F550E02D47A1}"/>
    <dgm:cxn modelId="{1D28CA55-A0C8-4747-8ABE-99CFD90AB6C5}" type="presOf" srcId="{E11F8C29-C270-4550-BFBC-8F804C352242}" destId="{B7A11409-AD7C-4CE9-AF9C-7F6D0CE60F17}" srcOrd="0" destOrd="0" presId="urn:microsoft.com/office/officeart/2008/layout/HorizontalMultiLevelHierarchy"/>
    <dgm:cxn modelId="{BB1EE863-044A-4639-8607-D56EDBC3DE91}" type="presOf" srcId="{77AC1EF2-EE6D-4DA9-8F6C-A4EA4A736665}" destId="{709F013B-B2E5-4692-8B76-4E0840CFB9DC}" srcOrd="0" destOrd="0" presId="urn:microsoft.com/office/officeart/2008/layout/HorizontalMultiLevelHierarchy"/>
    <dgm:cxn modelId="{443D5FA8-2A67-4763-9B4E-4B5BC9851C6B}" type="presOf" srcId="{AE2EC035-F7D5-49AD-A209-44050F476DBA}" destId="{49119211-CFA3-4A1C-9D92-78DDE7FB0036}" srcOrd="0" destOrd="0" presId="urn:microsoft.com/office/officeart/2008/layout/HorizontalMultiLevelHierarchy"/>
    <dgm:cxn modelId="{0E15B675-191F-4E1C-89B5-203CCA1FB899}" srcId="{0475B997-2A71-4D7D-9FE5-11662C341261}" destId="{77AC1EF2-EE6D-4DA9-8F6C-A4EA4A736665}" srcOrd="0" destOrd="0" parTransId="{7B8B0307-F52A-4C6C-BAD2-F4C2290DF929}" sibTransId="{1ED09B0A-A323-4E8E-9935-29BB882C50CB}"/>
    <dgm:cxn modelId="{42134BB4-6B03-4E69-8BC9-E96C5E169DC6}" type="presOf" srcId="{237B6AE2-AAA2-471D-907B-D6D712A84F1F}" destId="{6CB173CA-2E44-44A2-8A46-26067999DD6C}" srcOrd="1" destOrd="0" presId="urn:microsoft.com/office/officeart/2008/layout/HorizontalMultiLevelHierarchy"/>
    <dgm:cxn modelId="{16E4ADC2-7333-4F30-B8F7-A3EC6E7CDBD5}" type="presOf" srcId="{7B8B0307-F52A-4C6C-BAD2-F4C2290DF929}" destId="{2FD3B632-16E4-46CC-A2C7-79D4937AD66C}" srcOrd="0" destOrd="0" presId="urn:microsoft.com/office/officeart/2008/layout/HorizontalMultiLevelHierarchy"/>
    <dgm:cxn modelId="{44044759-E07C-47A7-96A9-C1F1518491EE}" type="presOf" srcId="{7B8B0307-F52A-4C6C-BAD2-F4C2290DF929}" destId="{B8A6DB8A-1E2D-4978-9D87-123B401F0459}" srcOrd="1" destOrd="0" presId="urn:microsoft.com/office/officeart/2008/layout/HorizontalMultiLevelHierarchy"/>
    <dgm:cxn modelId="{C0F6D109-DE93-4946-AF2C-19CF70A98E55}" type="presOf" srcId="{8C558F27-6032-443F-ABD5-B0B955B2D9A1}" destId="{7AE11DC3-1CE5-449D-BEAC-944C84FF55A1}" srcOrd="1" destOrd="0" presId="urn:microsoft.com/office/officeart/2008/layout/HorizontalMultiLevelHierarchy"/>
    <dgm:cxn modelId="{7DF650FF-C010-41F9-8E6D-3F2C1DA09EFF}" srcId="{0475B997-2A71-4D7D-9FE5-11662C341261}" destId="{135C5027-7B2B-4DC3-AEEF-1750AAE6EFF4}" srcOrd="5" destOrd="0" parTransId="{E11F8C29-C270-4550-BFBC-8F804C352242}" sibTransId="{54E181AE-3701-45F0-BEA5-A94D4AEF02AC}"/>
    <dgm:cxn modelId="{6DD44EF5-02A4-4734-B296-1828293E20A2}" type="presOf" srcId="{237B6AE2-AAA2-471D-907B-D6D712A84F1F}" destId="{C8BF19D6-4095-4805-8B0C-019B3FAC9E71}" srcOrd="0" destOrd="0" presId="urn:microsoft.com/office/officeart/2008/layout/HorizontalMultiLevelHierarchy"/>
    <dgm:cxn modelId="{F1CC5792-F53D-4592-AA56-86E0195E9830}" type="presOf" srcId="{1061B484-2712-4F61-97E8-EEAF7D911E78}" destId="{DA6A1C54-EBD7-4269-909A-60A0219FBF41}" srcOrd="1" destOrd="0" presId="urn:microsoft.com/office/officeart/2008/layout/HorizontalMultiLevelHierarchy"/>
    <dgm:cxn modelId="{1E4CF160-64CF-409A-824B-458CD3FEAD5A}" type="presOf" srcId="{343F8B71-E492-47BA-8D92-1E19A400D0BE}" destId="{C09C3CD4-EA34-44CD-A083-5B4C1BB0392F}" srcOrd="1" destOrd="0" presId="urn:microsoft.com/office/officeart/2008/layout/HorizontalMultiLevelHierarchy"/>
    <dgm:cxn modelId="{9E15BAAA-42B1-460D-AD90-AE09437354D4}" srcId="{0475B997-2A71-4D7D-9FE5-11662C341261}" destId="{93018173-F354-47F5-AC67-E2568E5AE23B}" srcOrd="3" destOrd="0" parTransId="{7CFA7CEB-7FF9-456D-A9CD-370641804E84}" sibTransId="{81B74B9F-48C9-4099-8D48-28009187D6A6}"/>
    <dgm:cxn modelId="{77A56C1F-2A01-4212-B7CA-4F77DC0BA8F7}" srcId="{0475B997-2A71-4D7D-9FE5-11662C341261}" destId="{62DC2B46-592F-48D7-8342-8D401DE00B60}" srcOrd="6" destOrd="0" parTransId="{1061B484-2712-4F61-97E8-EEAF7D911E78}" sibTransId="{F0FE06F4-EB82-4B3B-A9BA-211DD520DCA4}"/>
    <dgm:cxn modelId="{57B3C2CC-A330-410D-90C9-F2C9A2431143}" type="presOf" srcId="{8438A1A8-C63C-448C-97B1-45725F7EF5E7}" destId="{6BACBCF8-37AD-4265-B949-ECA87EDF499C}" srcOrd="0" destOrd="0" presId="urn:microsoft.com/office/officeart/2008/layout/HorizontalMultiLevelHierarchy"/>
    <dgm:cxn modelId="{FAC873B6-B3F6-4B87-9199-A177E99A289F}" type="presOf" srcId="{93018173-F354-47F5-AC67-E2568E5AE23B}" destId="{4A6FA550-0B89-4935-89D8-7E36CD4D0795}" srcOrd="0" destOrd="0" presId="urn:microsoft.com/office/officeart/2008/layout/HorizontalMultiLevelHierarchy"/>
    <dgm:cxn modelId="{F0D7B619-5E8C-421B-B71F-2A56B320B24F}" type="presOf" srcId="{7CFA7CEB-7FF9-456D-A9CD-370641804E84}" destId="{FC760224-0290-4C56-96A3-F9FC3229A2FA}" srcOrd="1" destOrd="0" presId="urn:microsoft.com/office/officeart/2008/layout/HorizontalMultiLevelHierarchy"/>
    <dgm:cxn modelId="{11DE29CB-9674-4CEC-ABFA-8FBC3075B133}" type="presOf" srcId="{7CFA7CEB-7FF9-456D-A9CD-370641804E84}" destId="{77047628-6CC5-495D-8BDC-1E0740CE6C32}" srcOrd="0" destOrd="0" presId="urn:microsoft.com/office/officeart/2008/layout/HorizontalMultiLevelHierarchy"/>
    <dgm:cxn modelId="{CA957171-9C86-4975-81DA-0885289F0C83}" type="presOf" srcId="{0475B997-2A71-4D7D-9FE5-11662C341261}" destId="{07A8D8C7-3145-46BC-AA6A-0383B063EE77}" srcOrd="0" destOrd="0" presId="urn:microsoft.com/office/officeart/2008/layout/HorizontalMultiLevelHierarchy"/>
    <dgm:cxn modelId="{00285721-F692-4087-8536-D49E9D1D40C8}" type="presOf" srcId="{631EEC16-2681-4772-A7DC-4999F85A9435}" destId="{09A7E896-20F0-41BA-B741-C333BF246A78}" srcOrd="0" destOrd="0" presId="urn:microsoft.com/office/officeart/2008/layout/HorizontalMultiLevelHierarchy"/>
    <dgm:cxn modelId="{17072F40-1780-435C-987C-ED8B2C33ED72}" srcId="{0475B997-2A71-4D7D-9FE5-11662C341261}" destId="{76E13B0F-4B98-4F22-9BB8-A886141295C0}" srcOrd="2" destOrd="0" parTransId="{8C558F27-6032-443F-ABD5-B0B955B2D9A1}" sibTransId="{806C9EFE-9E29-4A76-9BB5-F37FA250B336}"/>
    <dgm:cxn modelId="{ECB3DE52-99C1-4D70-B3B0-A249AE4DCA89}" srcId="{631EEC16-2681-4772-A7DC-4999F85A9435}" destId="{0475B997-2A71-4D7D-9FE5-11662C341261}" srcOrd="0" destOrd="0" parTransId="{D7758DEB-5106-45B5-B463-7F52BC49209A}" sibTransId="{6808BF39-E294-403F-914F-818EB83C4BC8}"/>
    <dgm:cxn modelId="{06FC6232-41C9-4D12-92C6-10AB22E3FFEE}" type="presParOf" srcId="{09A7E896-20F0-41BA-B741-C333BF246A78}" destId="{6BF4DDB5-B82A-463A-9735-3673FEA7AFE9}" srcOrd="0" destOrd="0" presId="urn:microsoft.com/office/officeart/2008/layout/HorizontalMultiLevelHierarchy"/>
    <dgm:cxn modelId="{42054489-BE00-4A0D-ADF9-9A915A42ED20}" type="presParOf" srcId="{6BF4DDB5-B82A-463A-9735-3673FEA7AFE9}" destId="{07A8D8C7-3145-46BC-AA6A-0383B063EE77}" srcOrd="0" destOrd="0" presId="urn:microsoft.com/office/officeart/2008/layout/HorizontalMultiLevelHierarchy"/>
    <dgm:cxn modelId="{0553A46B-6D2B-429A-A4CD-C6C70924B35B}" type="presParOf" srcId="{6BF4DDB5-B82A-463A-9735-3673FEA7AFE9}" destId="{3C5C7533-09E9-4791-A6F5-9BBC4ECDCEE1}" srcOrd="1" destOrd="0" presId="urn:microsoft.com/office/officeart/2008/layout/HorizontalMultiLevelHierarchy"/>
    <dgm:cxn modelId="{C24F0D4C-F0E4-413A-A7DE-EE3E033F7082}" type="presParOf" srcId="{3C5C7533-09E9-4791-A6F5-9BBC4ECDCEE1}" destId="{2FD3B632-16E4-46CC-A2C7-79D4937AD66C}" srcOrd="0" destOrd="0" presId="urn:microsoft.com/office/officeart/2008/layout/HorizontalMultiLevelHierarchy"/>
    <dgm:cxn modelId="{D73180C1-670E-4766-8870-D95F34803201}" type="presParOf" srcId="{2FD3B632-16E4-46CC-A2C7-79D4937AD66C}" destId="{B8A6DB8A-1E2D-4978-9D87-123B401F0459}" srcOrd="0" destOrd="0" presId="urn:microsoft.com/office/officeart/2008/layout/HorizontalMultiLevelHierarchy"/>
    <dgm:cxn modelId="{A2131281-EAF0-41BE-B13E-D53E810EC5D0}" type="presParOf" srcId="{3C5C7533-09E9-4791-A6F5-9BBC4ECDCEE1}" destId="{EDA520A7-0B70-4439-BBD2-1DF2C641B991}" srcOrd="1" destOrd="0" presId="urn:microsoft.com/office/officeart/2008/layout/HorizontalMultiLevelHierarchy"/>
    <dgm:cxn modelId="{9B59A82D-A309-4549-AADE-B611ADEC72AD}" type="presParOf" srcId="{EDA520A7-0B70-4439-BBD2-1DF2C641B991}" destId="{709F013B-B2E5-4692-8B76-4E0840CFB9DC}" srcOrd="0" destOrd="0" presId="urn:microsoft.com/office/officeart/2008/layout/HorizontalMultiLevelHierarchy"/>
    <dgm:cxn modelId="{8359CD53-0AC9-4105-BDF4-15AB667065FD}" type="presParOf" srcId="{EDA520A7-0B70-4439-BBD2-1DF2C641B991}" destId="{2EE15DD5-6946-4600-A984-D22BFE1D0B40}" srcOrd="1" destOrd="0" presId="urn:microsoft.com/office/officeart/2008/layout/HorizontalMultiLevelHierarchy"/>
    <dgm:cxn modelId="{CE281488-C1F3-4F05-A667-32740A6F94D6}" type="presParOf" srcId="{3C5C7533-09E9-4791-A6F5-9BBC4ECDCEE1}" destId="{C8BF19D6-4095-4805-8B0C-019B3FAC9E71}" srcOrd="2" destOrd="0" presId="urn:microsoft.com/office/officeart/2008/layout/HorizontalMultiLevelHierarchy"/>
    <dgm:cxn modelId="{9367D342-4596-482C-8E92-66928A186AE0}" type="presParOf" srcId="{C8BF19D6-4095-4805-8B0C-019B3FAC9E71}" destId="{6CB173CA-2E44-44A2-8A46-26067999DD6C}" srcOrd="0" destOrd="0" presId="urn:microsoft.com/office/officeart/2008/layout/HorizontalMultiLevelHierarchy"/>
    <dgm:cxn modelId="{E181CF19-246A-4F2A-AA18-6EC47CD8CF86}" type="presParOf" srcId="{3C5C7533-09E9-4791-A6F5-9BBC4ECDCEE1}" destId="{87814D4C-6872-451E-A248-BAC6EC994F33}" srcOrd="3" destOrd="0" presId="urn:microsoft.com/office/officeart/2008/layout/HorizontalMultiLevelHierarchy"/>
    <dgm:cxn modelId="{E6C16B22-ACF1-4437-A643-8F119C321859}" type="presParOf" srcId="{87814D4C-6872-451E-A248-BAC6EC994F33}" destId="{6BACBCF8-37AD-4265-B949-ECA87EDF499C}" srcOrd="0" destOrd="0" presId="urn:microsoft.com/office/officeart/2008/layout/HorizontalMultiLevelHierarchy"/>
    <dgm:cxn modelId="{4DED6190-BD88-4EA3-B3AE-00E6A034F158}" type="presParOf" srcId="{87814D4C-6872-451E-A248-BAC6EC994F33}" destId="{9A393D21-C072-431C-831B-231588003F3C}" srcOrd="1" destOrd="0" presId="urn:microsoft.com/office/officeart/2008/layout/HorizontalMultiLevelHierarchy"/>
    <dgm:cxn modelId="{887E5D70-2099-4F63-8138-81596B2AD735}" type="presParOf" srcId="{3C5C7533-09E9-4791-A6F5-9BBC4ECDCEE1}" destId="{1B7ADEC6-D980-488C-A623-ED96BF097385}" srcOrd="4" destOrd="0" presId="urn:microsoft.com/office/officeart/2008/layout/HorizontalMultiLevelHierarchy"/>
    <dgm:cxn modelId="{A1004F5E-E3DB-4311-9B0F-4E70DC526125}" type="presParOf" srcId="{1B7ADEC6-D980-488C-A623-ED96BF097385}" destId="{7AE11DC3-1CE5-449D-BEAC-944C84FF55A1}" srcOrd="0" destOrd="0" presId="urn:microsoft.com/office/officeart/2008/layout/HorizontalMultiLevelHierarchy"/>
    <dgm:cxn modelId="{948F7CFB-C956-415F-9B3C-880C1B1D3E67}" type="presParOf" srcId="{3C5C7533-09E9-4791-A6F5-9BBC4ECDCEE1}" destId="{E674245F-8B1B-4F76-9877-F360D7EAB2E4}" srcOrd="5" destOrd="0" presId="urn:microsoft.com/office/officeart/2008/layout/HorizontalMultiLevelHierarchy"/>
    <dgm:cxn modelId="{C56383BD-1E70-4319-A07B-473009FAA0D9}" type="presParOf" srcId="{E674245F-8B1B-4F76-9877-F360D7EAB2E4}" destId="{277EF2C0-4BEF-44E8-8E60-0D6DCF67C0B2}" srcOrd="0" destOrd="0" presId="urn:microsoft.com/office/officeart/2008/layout/HorizontalMultiLevelHierarchy"/>
    <dgm:cxn modelId="{75AD34AB-8D7C-4626-A470-168A9EF8C78A}" type="presParOf" srcId="{E674245F-8B1B-4F76-9877-F360D7EAB2E4}" destId="{AFED2071-140A-4976-98FD-145656628D8F}" srcOrd="1" destOrd="0" presId="urn:microsoft.com/office/officeart/2008/layout/HorizontalMultiLevelHierarchy"/>
    <dgm:cxn modelId="{8B2DE023-079F-4794-82CB-95A9AE13969E}" type="presParOf" srcId="{3C5C7533-09E9-4791-A6F5-9BBC4ECDCEE1}" destId="{77047628-6CC5-495D-8BDC-1E0740CE6C32}" srcOrd="6" destOrd="0" presId="urn:microsoft.com/office/officeart/2008/layout/HorizontalMultiLevelHierarchy"/>
    <dgm:cxn modelId="{68754F09-E7C6-44C1-AB66-D02CE98637B8}" type="presParOf" srcId="{77047628-6CC5-495D-8BDC-1E0740CE6C32}" destId="{FC760224-0290-4C56-96A3-F9FC3229A2FA}" srcOrd="0" destOrd="0" presId="urn:microsoft.com/office/officeart/2008/layout/HorizontalMultiLevelHierarchy"/>
    <dgm:cxn modelId="{2A26BE11-8E17-43A2-8EBA-69D3D0A57BCE}" type="presParOf" srcId="{3C5C7533-09E9-4791-A6F5-9BBC4ECDCEE1}" destId="{0BBD4091-421E-49D6-B8E3-D54C8859548C}" srcOrd="7" destOrd="0" presId="urn:microsoft.com/office/officeart/2008/layout/HorizontalMultiLevelHierarchy"/>
    <dgm:cxn modelId="{45933F14-802F-4772-9C26-B696C826A88F}" type="presParOf" srcId="{0BBD4091-421E-49D6-B8E3-D54C8859548C}" destId="{4A6FA550-0B89-4935-89D8-7E36CD4D0795}" srcOrd="0" destOrd="0" presId="urn:microsoft.com/office/officeart/2008/layout/HorizontalMultiLevelHierarchy"/>
    <dgm:cxn modelId="{36681387-9020-4753-AE58-6B8D0EE216F1}" type="presParOf" srcId="{0BBD4091-421E-49D6-B8E3-D54C8859548C}" destId="{CB039D22-76A7-45E3-87D0-C0641EE76999}" srcOrd="1" destOrd="0" presId="urn:microsoft.com/office/officeart/2008/layout/HorizontalMultiLevelHierarchy"/>
    <dgm:cxn modelId="{432A790A-F5C0-41A6-B58C-844FE9EEF6B4}" type="presParOf" srcId="{3C5C7533-09E9-4791-A6F5-9BBC4ECDCEE1}" destId="{4CEECB87-3F98-4924-818D-AA1A799998F8}" srcOrd="8" destOrd="0" presId="urn:microsoft.com/office/officeart/2008/layout/HorizontalMultiLevelHierarchy"/>
    <dgm:cxn modelId="{1AD9072B-A17D-4A0E-8042-F975740BEE14}" type="presParOf" srcId="{4CEECB87-3F98-4924-818D-AA1A799998F8}" destId="{C09C3CD4-EA34-44CD-A083-5B4C1BB0392F}" srcOrd="0" destOrd="0" presId="urn:microsoft.com/office/officeart/2008/layout/HorizontalMultiLevelHierarchy"/>
    <dgm:cxn modelId="{1473AA7F-E67A-4BA6-ABEC-5569F17C1AA9}" type="presParOf" srcId="{3C5C7533-09E9-4791-A6F5-9BBC4ECDCEE1}" destId="{044861B4-6A2A-4C3A-BF82-C0C52782E7B1}" srcOrd="9" destOrd="0" presId="urn:microsoft.com/office/officeart/2008/layout/HorizontalMultiLevelHierarchy"/>
    <dgm:cxn modelId="{24B3DC3F-9A79-4E4F-B943-4E660D64AA7A}" type="presParOf" srcId="{044861B4-6A2A-4C3A-BF82-C0C52782E7B1}" destId="{49119211-CFA3-4A1C-9D92-78DDE7FB0036}" srcOrd="0" destOrd="0" presId="urn:microsoft.com/office/officeart/2008/layout/HorizontalMultiLevelHierarchy"/>
    <dgm:cxn modelId="{CAEE1290-A231-4317-88DD-9FAA27E66298}" type="presParOf" srcId="{044861B4-6A2A-4C3A-BF82-C0C52782E7B1}" destId="{9470B79A-542C-48C7-9F50-7EFB224EDA86}" srcOrd="1" destOrd="0" presId="urn:microsoft.com/office/officeart/2008/layout/HorizontalMultiLevelHierarchy"/>
    <dgm:cxn modelId="{091D9131-FCE0-4841-9F74-0AB1A054B53E}" type="presParOf" srcId="{3C5C7533-09E9-4791-A6F5-9BBC4ECDCEE1}" destId="{B7A11409-AD7C-4CE9-AF9C-7F6D0CE60F17}" srcOrd="10" destOrd="0" presId="urn:microsoft.com/office/officeart/2008/layout/HorizontalMultiLevelHierarchy"/>
    <dgm:cxn modelId="{4C09D894-00BC-4B5B-AF22-6D7FFABD0D75}" type="presParOf" srcId="{B7A11409-AD7C-4CE9-AF9C-7F6D0CE60F17}" destId="{6990A07C-CF39-464F-9781-BAE51C90BC6C}" srcOrd="0" destOrd="0" presId="urn:microsoft.com/office/officeart/2008/layout/HorizontalMultiLevelHierarchy"/>
    <dgm:cxn modelId="{6FAC6313-BAE8-4C84-A63B-70E6D8F0F12A}" type="presParOf" srcId="{3C5C7533-09E9-4791-A6F5-9BBC4ECDCEE1}" destId="{454CB360-3B20-4222-8FE2-335AFD1E8031}" srcOrd="11" destOrd="0" presId="urn:microsoft.com/office/officeart/2008/layout/HorizontalMultiLevelHierarchy"/>
    <dgm:cxn modelId="{4C30C3C5-E1BE-4125-86F8-5B59B1EC7EE9}" type="presParOf" srcId="{454CB360-3B20-4222-8FE2-335AFD1E8031}" destId="{6DAA25E7-45A9-453A-A99E-7CA9FE6200C0}" srcOrd="0" destOrd="0" presId="urn:microsoft.com/office/officeart/2008/layout/HorizontalMultiLevelHierarchy"/>
    <dgm:cxn modelId="{93D7A77B-FF57-4151-9CF4-C406D1F80B62}" type="presParOf" srcId="{454CB360-3B20-4222-8FE2-335AFD1E8031}" destId="{6C2C5D25-2418-4F12-AB0F-83EA18532AAA}" srcOrd="1" destOrd="0" presId="urn:microsoft.com/office/officeart/2008/layout/HorizontalMultiLevelHierarchy"/>
    <dgm:cxn modelId="{AEC0F199-6BA0-43ED-BF55-9F680D3775D7}" type="presParOf" srcId="{3C5C7533-09E9-4791-A6F5-9BBC4ECDCEE1}" destId="{685F5D5D-F3D3-4915-AF65-BEB6E44DEDD4}" srcOrd="12" destOrd="0" presId="urn:microsoft.com/office/officeart/2008/layout/HorizontalMultiLevelHierarchy"/>
    <dgm:cxn modelId="{4C66CB4A-FB04-473F-B7F1-E5007045E60B}" type="presParOf" srcId="{685F5D5D-F3D3-4915-AF65-BEB6E44DEDD4}" destId="{DA6A1C54-EBD7-4269-909A-60A0219FBF41}" srcOrd="0" destOrd="0" presId="urn:microsoft.com/office/officeart/2008/layout/HorizontalMultiLevelHierarchy"/>
    <dgm:cxn modelId="{A0576038-141F-43A1-9980-91B679A487E5}" type="presParOf" srcId="{3C5C7533-09E9-4791-A6F5-9BBC4ECDCEE1}" destId="{F9DB8BE7-54FE-46B8-8FE3-FDACE383531A}" srcOrd="13" destOrd="0" presId="urn:microsoft.com/office/officeart/2008/layout/HorizontalMultiLevelHierarchy"/>
    <dgm:cxn modelId="{952EBFDC-3F91-4E2E-A1F2-407D7AEF7595}" type="presParOf" srcId="{F9DB8BE7-54FE-46B8-8FE3-FDACE383531A}" destId="{B1054CB8-31AB-457A-A586-AAC007A85090}" srcOrd="0" destOrd="0" presId="urn:microsoft.com/office/officeart/2008/layout/HorizontalMultiLevelHierarchy"/>
    <dgm:cxn modelId="{E615BEE4-1848-4E07-BED2-8AE3EE613675}" type="presParOf" srcId="{F9DB8BE7-54FE-46B8-8FE3-FDACE383531A}" destId="{B31736D9-6C38-436D-A95D-C867C01FB6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BFE1B-934B-4D34-AF1C-833BE7D092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9A8ED-35C0-4BC6-BC87-1BFF545A725B}">
      <dgm:prSet phldrT="[Текст]" phldr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12C92E39-3575-4562-9587-017B96C56EB0}" type="parTrans" cxnId="{2BA65B06-9079-4F06-AD79-91D62E563672}">
      <dgm:prSet/>
      <dgm:spPr/>
      <dgm:t>
        <a:bodyPr/>
        <a:lstStyle/>
        <a:p>
          <a:endParaRPr lang="ru-RU"/>
        </a:p>
      </dgm:t>
    </dgm:pt>
    <dgm:pt modelId="{03974051-D156-4E90-BBDA-01EF969BE9AF}" type="sibTrans" cxnId="{2BA65B06-9079-4F06-AD79-91D62E563672}">
      <dgm:prSet/>
      <dgm:spPr/>
      <dgm:t>
        <a:bodyPr/>
        <a:lstStyle/>
        <a:p>
          <a:endParaRPr lang="ru-RU"/>
        </a:p>
      </dgm:t>
    </dgm:pt>
    <dgm:pt modelId="{812A7569-731C-47F0-B4F6-36E3D3787875}">
      <dgm:prSet phldrT="[Текст]" custT="1"/>
      <dgm:spPr>
        <a:ln>
          <a:solidFill>
            <a:srgbClr val="164752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организацию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предпрофильного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профильного обучения на базе техникума;</a:t>
          </a:r>
          <a:endParaRPr lang="ru-RU" sz="24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ABFCD-128A-4BE0-ADF9-7CDE8A9365FD}" type="parTrans" cxnId="{536B5D8E-02FF-489E-A17F-64FF2F5CF1BD}">
      <dgm:prSet/>
      <dgm:spPr/>
      <dgm:t>
        <a:bodyPr/>
        <a:lstStyle/>
        <a:p>
          <a:endParaRPr lang="ru-RU"/>
        </a:p>
      </dgm:t>
    </dgm:pt>
    <dgm:pt modelId="{2D0B693C-AF9C-41EF-B54E-85EFFFB11399}" type="sibTrans" cxnId="{536B5D8E-02FF-489E-A17F-64FF2F5CF1BD}">
      <dgm:prSet/>
      <dgm:spPr/>
      <dgm:t>
        <a:bodyPr/>
        <a:lstStyle/>
        <a:p>
          <a:endParaRPr lang="ru-RU"/>
        </a:p>
      </dgm:t>
    </dgm:pt>
    <dgm:pt modelId="{5D94B31C-3DC6-439A-9D96-E1C414484396}">
      <dgm:prSet phldrT="[Текст]" custT="1"/>
      <dgm:spPr>
        <a:ln>
          <a:solidFill>
            <a:srgbClr val="164752"/>
          </a:solidFill>
        </a:ln>
      </dgm:spPr>
      <dgm:t>
        <a:bodyPr/>
        <a:lstStyle/>
        <a:p>
          <a:pPr algn="just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дополнительных общеобразовательных общеразвивающих программам на базе техникума;</a:t>
          </a:r>
          <a:endParaRPr lang="ru-RU" sz="24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B56A8-E381-47AD-B0B3-EA4E0E9931C9}" type="parTrans" cxnId="{480CE309-C1FE-4ECA-B8AA-31B464326EEB}">
      <dgm:prSet/>
      <dgm:spPr/>
      <dgm:t>
        <a:bodyPr/>
        <a:lstStyle/>
        <a:p>
          <a:endParaRPr lang="ru-RU"/>
        </a:p>
      </dgm:t>
    </dgm:pt>
    <dgm:pt modelId="{2AE78615-97CF-4F3C-9B03-87116AB293A5}" type="sibTrans" cxnId="{480CE309-C1FE-4ECA-B8AA-31B464326EEB}">
      <dgm:prSet/>
      <dgm:spPr/>
      <dgm:t>
        <a:bodyPr/>
        <a:lstStyle/>
        <a:p>
          <a:endParaRPr lang="ru-RU"/>
        </a:p>
      </dgm:t>
    </dgm:pt>
    <dgm:pt modelId="{1E2A31E1-C596-447C-976D-68B74C82C1EE}">
      <dgm:prSet phldrT="[Текст]" phldr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5D4C9EC3-542C-48A4-8EF5-B38197B3E48E}" type="parTrans" cxnId="{6C7B60F9-C039-49BD-8AD9-8CD992B14497}">
      <dgm:prSet/>
      <dgm:spPr/>
      <dgm:t>
        <a:bodyPr/>
        <a:lstStyle/>
        <a:p>
          <a:endParaRPr lang="ru-RU"/>
        </a:p>
      </dgm:t>
    </dgm:pt>
    <dgm:pt modelId="{53C65373-5B1F-4B39-99DB-B19027EC8C12}" type="sibTrans" cxnId="{6C7B60F9-C039-49BD-8AD9-8CD992B14497}">
      <dgm:prSet/>
      <dgm:spPr/>
      <dgm:t>
        <a:bodyPr/>
        <a:lstStyle/>
        <a:p>
          <a:endParaRPr lang="ru-RU"/>
        </a:p>
      </dgm:t>
    </dgm:pt>
    <dgm:pt modelId="{B7FC0607-7BBC-4A0E-85A3-BE3B17E7A159}">
      <dgm:prSet phldrT="[Текст]" custT="1"/>
      <dgm:spPr>
        <a:ln>
          <a:solidFill>
            <a:srgbClr val="164752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летние профильные смены на базе техникума;</a:t>
          </a:r>
          <a:endParaRPr lang="ru-RU" sz="24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D3EA0-778A-401D-BA22-849325870D18}" type="parTrans" cxnId="{593D1C71-37EB-44BC-B0C3-C63B85573524}">
      <dgm:prSet/>
      <dgm:spPr/>
      <dgm:t>
        <a:bodyPr/>
        <a:lstStyle/>
        <a:p>
          <a:endParaRPr lang="ru-RU"/>
        </a:p>
      </dgm:t>
    </dgm:pt>
    <dgm:pt modelId="{1994E2A5-5616-4A46-8199-BE7B7322F64F}" type="sibTrans" cxnId="{593D1C71-37EB-44BC-B0C3-C63B85573524}">
      <dgm:prSet/>
      <dgm:spPr/>
      <dgm:t>
        <a:bodyPr/>
        <a:lstStyle/>
        <a:p>
          <a:endParaRPr lang="ru-RU"/>
        </a:p>
      </dgm:t>
    </dgm:pt>
    <dgm:pt modelId="{6AF2258C-ADE2-40DB-84CE-FD474493266D}">
      <dgm:prSet phldrT="[Текст]" phldr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99343F69-3B93-4517-B781-A58C73A15C62}" type="sibTrans" cxnId="{538C7D1E-CA1F-45A3-8D49-6E9891CC42CA}">
      <dgm:prSet/>
      <dgm:spPr/>
      <dgm:t>
        <a:bodyPr/>
        <a:lstStyle/>
        <a:p>
          <a:endParaRPr lang="ru-RU"/>
        </a:p>
      </dgm:t>
    </dgm:pt>
    <dgm:pt modelId="{6F4C5DCB-B999-4A97-A157-C7CC1292C9FF}" type="parTrans" cxnId="{538C7D1E-CA1F-45A3-8D49-6E9891CC42CA}">
      <dgm:prSet/>
      <dgm:spPr/>
      <dgm:t>
        <a:bodyPr/>
        <a:lstStyle/>
        <a:p>
          <a:endParaRPr lang="ru-RU"/>
        </a:p>
      </dgm:t>
    </dgm:pt>
    <dgm:pt modelId="{36FA0FF3-1F8F-4DFD-A4AE-8351FA707A0B}">
      <dgm:prSet/>
      <dgm:spPr/>
      <dgm:t>
        <a:bodyPr/>
        <a:lstStyle/>
        <a:p>
          <a:endParaRPr lang="ru-RU"/>
        </a:p>
      </dgm:t>
    </dgm:pt>
    <dgm:pt modelId="{84148134-11C7-4FF9-A9E2-2C67F4AE5032}" type="parTrans" cxnId="{DF903769-2A89-4BFB-89F2-3ED4A208453D}">
      <dgm:prSet/>
      <dgm:spPr/>
      <dgm:t>
        <a:bodyPr/>
        <a:lstStyle/>
        <a:p>
          <a:endParaRPr lang="ru-RU"/>
        </a:p>
      </dgm:t>
    </dgm:pt>
    <dgm:pt modelId="{E85CDC14-FB55-434A-8C7E-72B2694F9B9E}" type="sibTrans" cxnId="{DF903769-2A89-4BFB-89F2-3ED4A208453D}">
      <dgm:prSet/>
      <dgm:spPr/>
      <dgm:t>
        <a:bodyPr/>
        <a:lstStyle/>
        <a:p>
          <a:endParaRPr lang="ru-RU"/>
        </a:p>
      </dgm:t>
    </dgm:pt>
    <dgm:pt modelId="{0B588B31-62A3-46E5-8E1E-3E9FAA6E15B8}">
      <dgm:prSet/>
      <dgm:spPr/>
      <dgm:t>
        <a:bodyPr/>
        <a:lstStyle/>
        <a:p>
          <a:endParaRPr lang="ru-RU"/>
        </a:p>
      </dgm:t>
    </dgm:pt>
    <dgm:pt modelId="{7CD6CD1E-6609-4A6B-97D7-D06B507BB1C2}" type="parTrans" cxnId="{88FEE50C-DE2D-4B56-B666-CF94F0B7BC0A}">
      <dgm:prSet/>
      <dgm:spPr/>
      <dgm:t>
        <a:bodyPr/>
        <a:lstStyle/>
        <a:p>
          <a:endParaRPr lang="ru-RU"/>
        </a:p>
      </dgm:t>
    </dgm:pt>
    <dgm:pt modelId="{8BAA6212-3A55-40F1-90F9-0E4A5836D41B}" type="sibTrans" cxnId="{88FEE50C-DE2D-4B56-B666-CF94F0B7BC0A}">
      <dgm:prSet/>
      <dgm:spPr/>
      <dgm:t>
        <a:bodyPr/>
        <a:lstStyle/>
        <a:p>
          <a:endParaRPr lang="ru-RU"/>
        </a:p>
      </dgm:t>
    </dgm:pt>
    <dgm:pt modelId="{4F04C2AB-9E69-4BC7-8647-DDEA5D37F919}">
      <dgm:prSet/>
      <dgm:spPr/>
      <dgm:t>
        <a:bodyPr/>
        <a:lstStyle/>
        <a:p>
          <a:endParaRPr lang="ru-RU"/>
        </a:p>
      </dgm:t>
    </dgm:pt>
    <dgm:pt modelId="{3F5B104F-A734-4617-B3F8-B337F8DEFF4F}" type="parTrans" cxnId="{B9E3774D-A1E2-4767-B442-21F5C9FD4756}">
      <dgm:prSet/>
      <dgm:spPr/>
      <dgm:t>
        <a:bodyPr/>
        <a:lstStyle/>
        <a:p>
          <a:endParaRPr lang="ru-RU"/>
        </a:p>
      </dgm:t>
    </dgm:pt>
    <dgm:pt modelId="{17645A31-7EE9-4160-958A-656728F48923}" type="sibTrans" cxnId="{B9E3774D-A1E2-4767-B442-21F5C9FD4756}">
      <dgm:prSet/>
      <dgm:spPr/>
      <dgm:t>
        <a:bodyPr/>
        <a:lstStyle/>
        <a:p>
          <a:endParaRPr lang="ru-RU"/>
        </a:p>
      </dgm:t>
    </dgm:pt>
    <dgm:pt modelId="{EC169563-7AFE-4D97-A701-FC2E8CD8FEE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краткосрочных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 в период каникул на базе техникума;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11DF-7CF9-423B-8C0D-C636470BE744}" type="parTrans" cxnId="{83AEB84B-AA2E-4E76-968B-D5F513E75DD7}">
      <dgm:prSet/>
      <dgm:spPr/>
      <dgm:t>
        <a:bodyPr/>
        <a:lstStyle/>
        <a:p>
          <a:endParaRPr lang="ru-RU"/>
        </a:p>
      </dgm:t>
    </dgm:pt>
    <dgm:pt modelId="{B01FE922-7A1F-4C4B-B47F-39CA7F69C6BE}" type="sibTrans" cxnId="{83AEB84B-AA2E-4E76-968B-D5F513E75DD7}">
      <dgm:prSet/>
      <dgm:spPr/>
      <dgm:t>
        <a:bodyPr/>
        <a:lstStyle/>
        <a:p>
          <a:endParaRPr lang="ru-RU"/>
        </a:p>
      </dgm:t>
    </dgm:pt>
    <dgm:pt modelId="{62F9B628-F484-4869-82B8-321FF9B7F6A4}">
      <dgm:prSet custT="1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разовые событийные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мероприятия, которые позволяют познакомить обучающихся с той или иной профессией не напрямую, а в увлекательной, активной игровой форме и получить практический опыт;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1D733-B0CE-447B-BF99-7E8EBCCC74C0}" type="parTrans" cxnId="{1230A04D-E095-4A7A-93EB-5668C9730780}">
      <dgm:prSet/>
      <dgm:spPr/>
      <dgm:t>
        <a:bodyPr/>
        <a:lstStyle/>
        <a:p>
          <a:endParaRPr lang="ru-RU"/>
        </a:p>
      </dgm:t>
    </dgm:pt>
    <dgm:pt modelId="{1EC96C8C-733F-4E68-9A35-CBD75686A214}" type="sibTrans" cxnId="{1230A04D-E095-4A7A-93EB-5668C9730780}">
      <dgm:prSet/>
      <dgm:spPr/>
      <dgm:t>
        <a:bodyPr/>
        <a:lstStyle/>
        <a:p>
          <a:endParaRPr lang="ru-RU"/>
        </a:p>
      </dgm:t>
    </dgm:pt>
    <dgm:pt modelId="{F468754D-5A85-419C-9CDA-74CDAF107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профильные смены на базе техникума.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AB7D5-F0EA-41F3-A89A-B267576036C2}" type="parTrans" cxnId="{BC6B09D0-AD04-42AF-9B14-015C6A422B2A}">
      <dgm:prSet/>
      <dgm:spPr/>
      <dgm:t>
        <a:bodyPr/>
        <a:lstStyle/>
        <a:p>
          <a:endParaRPr lang="ru-RU"/>
        </a:p>
      </dgm:t>
    </dgm:pt>
    <dgm:pt modelId="{A0838EF5-C500-4226-9CDE-74016BFBE7A9}" type="sibTrans" cxnId="{BC6B09D0-AD04-42AF-9B14-015C6A422B2A}">
      <dgm:prSet/>
      <dgm:spPr/>
      <dgm:t>
        <a:bodyPr/>
        <a:lstStyle/>
        <a:p>
          <a:endParaRPr lang="ru-RU"/>
        </a:p>
      </dgm:t>
    </dgm:pt>
    <dgm:pt modelId="{6BC857F4-3CC4-48B4-828A-4141829D3715}" type="pres">
      <dgm:prSet presAssocID="{DDBBFE1B-934B-4D34-AF1C-833BE7D092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286DA-3B4B-4E04-BDF1-6A939441DED4}" type="pres">
      <dgm:prSet presAssocID="{53F9A8ED-35C0-4BC6-BC87-1BFF545A725B}" presName="composite" presStyleCnt="0"/>
      <dgm:spPr/>
    </dgm:pt>
    <dgm:pt modelId="{27F5AA27-DC92-4331-A52C-518D230F3F94}" type="pres">
      <dgm:prSet presAssocID="{53F9A8ED-35C0-4BC6-BC87-1BFF545A725B}" presName="parentText" presStyleLbl="alignNode1" presStyleIdx="0" presStyleCnt="6" custLinFactNeighborX="-42007" custLinFactNeighborY="83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2F09B-5E72-4765-9046-3D38873FAF79}" type="pres">
      <dgm:prSet presAssocID="{53F9A8ED-35C0-4BC6-BC87-1BFF545A725B}" presName="descendantText" presStyleLbl="alignAcc1" presStyleIdx="0" presStyleCnt="6" custScaleX="99180" custScaleY="99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5526A-248F-4A3B-8A4D-6AF62FFB4005}" type="pres">
      <dgm:prSet presAssocID="{03974051-D156-4E90-BBDA-01EF969BE9AF}" presName="sp" presStyleCnt="0"/>
      <dgm:spPr/>
    </dgm:pt>
    <dgm:pt modelId="{E1FEA56A-DBAE-4D01-94DA-14404BA648F1}" type="pres">
      <dgm:prSet presAssocID="{6AF2258C-ADE2-40DB-84CE-FD474493266D}" presName="composite" presStyleCnt="0"/>
      <dgm:spPr/>
    </dgm:pt>
    <dgm:pt modelId="{9F7D9AD7-B82E-4712-B28F-B578454216C4}" type="pres">
      <dgm:prSet presAssocID="{6AF2258C-ADE2-40DB-84CE-FD474493266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498FC-6DDE-44A0-BDB8-786B2A30C9CE}" type="pres">
      <dgm:prSet presAssocID="{6AF2258C-ADE2-40DB-84CE-FD474493266D}" presName="descendantText" presStyleLbl="alignAcc1" presStyleIdx="1" presStyleCnt="6" custScaleX="99665" custScaleY="13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DB28B-83C3-45D2-B009-B9C06A85A1EE}" type="pres">
      <dgm:prSet presAssocID="{99343F69-3B93-4517-B781-A58C73A15C62}" presName="sp" presStyleCnt="0"/>
      <dgm:spPr/>
    </dgm:pt>
    <dgm:pt modelId="{BAF8DF87-FA7B-4DD3-B379-A3796A07CD50}" type="pres">
      <dgm:prSet presAssocID="{4F04C2AB-9E69-4BC7-8647-DDEA5D37F919}" presName="composite" presStyleCnt="0"/>
      <dgm:spPr/>
    </dgm:pt>
    <dgm:pt modelId="{35C5A970-01A2-41F2-8B86-28F4DCDD334D}" type="pres">
      <dgm:prSet presAssocID="{4F04C2AB-9E69-4BC7-8647-DDEA5D37F91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5D080-D9D9-4AE6-8661-A0FAE64667F5}" type="pres">
      <dgm:prSet presAssocID="{4F04C2AB-9E69-4BC7-8647-DDEA5D37F919}" presName="descendantText" presStyleLbl="alignAcc1" presStyleIdx="2" presStyleCnt="6" custScaleX="9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F084-8DA3-4273-98CF-25DD08CE97E8}" type="pres">
      <dgm:prSet presAssocID="{17645A31-7EE9-4160-958A-656728F48923}" presName="sp" presStyleCnt="0"/>
      <dgm:spPr/>
    </dgm:pt>
    <dgm:pt modelId="{E8FC519E-D2EF-4BC3-B5F6-839E3284D182}" type="pres">
      <dgm:prSet presAssocID="{0B588B31-62A3-46E5-8E1E-3E9FAA6E15B8}" presName="composite" presStyleCnt="0"/>
      <dgm:spPr/>
    </dgm:pt>
    <dgm:pt modelId="{856CF70B-8BBB-4CE4-AF32-BED2BE19E82A}" type="pres">
      <dgm:prSet presAssocID="{0B588B31-62A3-46E5-8E1E-3E9FAA6E15B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22332-3C8F-48C4-8B2F-18BD04B0C51D}" type="pres">
      <dgm:prSet presAssocID="{0B588B31-62A3-46E5-8E1E-3E9FAA6E15B8}" presName="descendantText" presStyleLbl="alignAcc1" presStyleIdx="3" presStyleCnt="6" custScaleX="99423" custScaleY="154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B3A4A-2A09-4384-BEF8-CB27E32DB5DF}" type="pres">
      <dgm:prSet presAssocID="{8BAA6212-3A55-40F1-90F9-0E4A5836D41B}" presName="sp" presStyleCnt="0"/>
      <dgm:spPr/>
    </dgm:pt>
    <dgm:pt modelId="{214F7E5F-91F6-4963-9A7A-E6657691EF89}" type="pres">
      <dgm:prSet presAssocID="{1E2A31E1-C596-447C-976D-68B74C82C1EE}" presName="composite" presStyleCnt="0"/>
      <dgm:spPr/>
    </dgm:pt>
    <dgm:pt modelId="{4DAAFD55-C13E-4F2F-BA18-CD32AB757866}" type="pres">
      <dgm:prSet presAssocID="{1E2A31E1-C596-447C-976D-68B74C82C1E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6F27A-9D3A-4814-AC9A-81FB79BCA7FD}" type="pres">
      <dgm:prSet presAssocID="{1E2A31E1-C596-447C-976D-68B74C82C1EE}" presName="descendantText" presStyleLbl="alignAcc1" presStyleIdx="4" presStyleCnt="6" custScaleX="99180" custScaleY="91034" custLinFactNeighborX="485" custLinFactNeighborY="2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E4C0C-25B2-4FA3-AECC-57FD5E725C6C}" type="pres">
      <dgm:prSet presAssocID="{53C65373-5B1F-4B39-99DB-B19027EC8C12}" presName="sp" presStyleCnt="0"/>
      <dgm:spPr/>
    </dgm:pt>
    <dgm:pt modelId="{1941AADE-A9C3-46BB-8E25-A762CCE89F04}" type="pres">
      <dgm:prSet presAssocID="{36FA0FF3-1F8F-4DFD-A4AE-8351FA707A0B}" presName="composite" presStyleCnt="0"/>
      <dgm:spPr/>
    </dgm:pt>
    <dgm:pt modelId="{3B1D7969-68B2-4D7E-A462-490FDF8DC69B}" type="pres">
      <dgm:prSet presAssocID="{36FA0FF3-1F8F-4DFD-A4AE-8351FA707A0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0C272-3F51-4AD0-B60C-6AD840AF3C97}" type="pres">
      <dgm:prSet presAssocID="{36FA0FF3-1F8F-4DFD-A4AE-8351FA707A0B}" presName="descendantText" presStyleLbl="alignAcc1" presStyleIdx="5" presStyleCnt="6" custScaleX="98303" custLinFactNeighborX="485" custLinFactNeighborY="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00908-C1EE-4A76-9FF6-D143B7C620B1}" type="presOf" srcId="{4F04C2AB-9E69-4BC7-8647-DDEA5D37F919}" destId="{35C5A970-01A2-41F2-8B86-28F4DCDD334D}" srcOrd="0" destOrd="0" presId="urn:microsoft.com/office/officeart/2005/8/layout/chevron2"/>
    <dgm:cxn modelId="{DF903769-2A89-4BFB-89F2-3ED4A208453D}" srcId="{DDBBFE1B-934B-4D34-AF1C-833BE7D0922A}" destId="{36FA0FF3-1F8F-4DFD-A4AE-8351FA707A0B}" srcOrd="5" destOrd="0" parTransId="{84148134-11C7-4FF9-A9E2-2C67F4AE5032}" sibTransId="{E85CDC14-FB55-434A-8C7E-72B2694F9B9E}"/>
    <dgm:cxn modelId="{6C7B60F9-C039-49BD-8AD9-8CD992B14497}" srcId="{DDBBFE1B-934B-4D34-AF1C-833BE7D0922A}" destId="{1E2A31E1-C596-447C-976D-68B74C82C1EE}" srcOrd="4" destOrd="0" parTransId="{5D4C9EC3-542C-48A4-8EF5-B38197B3E48E}" sibTransId="{53C65373-5B1F-4B39-99DB-B19027EC8C12}"/>
    <dgm:cxn modelId="{FCA2ECAF-4200-4231-AEB2-ADB6EC639C20}" type="presOf" srcId="{53F9A8ED-35C0-4BC6-BC87-1BFF545A725B}" destId="{27F5AA27-DC92-4331-A52C-518D230F3F94}" srcOrd="0" destOrd="0" presId="urn:microsoft.com/office/officeart/2005/8/layout/chevron2"/>
    <dgm:cxn modelId="{DA0E6986-0B61-482E-9F0D-9DC1C82ECA68}" type="presOf" srcId="{5D94B31C-3DC6-439A-9D96-E1C414484396}" destId="{D60498FC-6DDE-44A0-BDB8-786B2A30C9CE}" srcOrd="0" destOrd="0" presId="urn:microsoft.com/office/officeart/2005/8/layout/chevron2"/>
    <dgm:cxn modelId="{63840A78-C8EF-44A6-9C50-DD014DED08E1}" type="presOf" srcId="{B7FC0607-7BBC-4A0E-85A3-BE3B17E7A159}" destId="{51A6F27A-9D3A-4814-AC9A-81FB79BCA7FD}" srcOrd="0" destOrd="0" presId="urn:microsoft.com/office/officeart/2005/8/layout/chevron2"/>
    <dgm:cxn modelId="{0785DBEA-B69B-4834-AE13-BE93734DE676}" type="presOf" srcId="{EC169563-7AFE-4D97-A701-FC2E8CD8FEE5}" destId="{9715D080-D9D9-4AE6-8661-A0FAE64667F5}" srcOrd="0" destOrd="0" presId="urn:microsoft.com/office/officeart/2005/8/layout/chevron2"/>
    <dgm:cxn modelId="{2BA65B06-9079-4F06-AD79-91D62E563672}" srcId="{DDBBFE1B-934B-4D34-AF1C-833BE7D0922A}" destId="{53F9A8ED-35C0-4BC6-BC87-1BFF545A725B}" srcOrd="0" destOrd="0" parTransId="{12C92E39-3575-4562-9587-017B96C56EB0}" sibTransId="{03974051-D156-4E90-BBDA-01EF969BE9AF}"/>
    <dgm:cxn modelId="{897208C6-6EC4-4E0D-B233-B008D203BD30}" type="presOf" srcId="{812A7569-731C-47F0-B4F6-36E3D3787875}" destId="{3F12F09B-5E72-4765-9046-3D38873FAF79}" srcOrd="0" destOrd="0" presId="urn:microsoft.com/office/officeart/2005/8/layout/chevron2"/>
    <dgm:cxn modelId="{BC6B09D0-AD04-42AF-9B14-015C6A422B2A}" srcId="{36FA0FF3-1F8F-4DFD-A4AE-8351FA707A0B}" destId="{F468754D-5A85-419C-9CDA-74CDAF1079BA}" srcOrd="0" destOrd="0" parTransId="{C31AB7D5-F0EA-41F3-A89A-B267576036C2}" sibTransId="{A0838EF5-C500-4226-9CDE-74016BFBE7A9}"/>
    <dgm:cxn modelId="{77A9323C-6183-47C1-BB44-FA002DAAE7AF}" type="presOf" srcId="{DDBBFE1B-934B-4D34-AF1C-833BE7D0922A}" destId="{6BC857F4-3CC4-48B4-828A-4141829D3715}" srcOrd="0" destOrd="0" presId="urn:microsoft.com/office/officeart/2005/8/layout/chevron2"/>
    <dgm:cxn modelId="{677CA09F-313B-40B6-A59D-5041C865893A}" type="presOf" srcId="{1E2A31E1-C596-447C-976D-68B74C82C1EE}" destId="{4DAAFD55-C13E-4F2F-BA18-CD32AB757866}" srcOrd="0" destOrd="0" presId="urn:microsoft.com/office/officeart/2005/8/layout/chevron2"/>
    <dgm:cxn modelId="{E2CCC92A-9624-47B7-8D57-D0D41A53A646}" type="presOf" srcId="{62F9B628-F484-4869-82B8-321FF9B7F6A4}" destId="{30522332-3C8F-48C4-8B2F-18BD04B0C51D}" srcOrd="0" destOrd="0" presId="urn:microsoft.com/office/officeart/2005/8/layout/chevron2"/>
    <dgm:cxn modelId="{536B5D8E-02FF-489E-A17F-64FF2F5CF1BD}" srcId="{53F9A8ED-35C0-4BC6-BC87-1BFF545A725B}" destId="{812A7569-731C-47F0-B4F6-36E3D3787875}" srcOrd="0" destOrd="0" parTransId="{0BAABFCD-128A-4BE0-ADF9-7CDE8A9365FD}" sibTransId="{2D0B693C-AF9C-41EF-B54E-85EFFFB11399}"/>
    <dgm:cxn modelId="{88FEE50C-DE2D-4B56-B666-CF94F0B7BC0A}" srcId="{DDBBFE1B-934B-4D34-AF1C-833BE7D0922A}" destId="{0B588B31-62A3-46E5-8E1E-3E9FAA6E15B8}" srcOrd="3" destOrd="0" parTransId="{7CD6CD1E-6609-4A6B-97D7-D06B507BB1C2}" sibTransId="{8BAA6212-3A55-40F1-90F9-0E4A5836D41B}"/>
    <dgm:cxn modelId="{1230A04D-E095-4A7A-93EB-5668C9730780}" srcId="{0B588B31-62A3-46E5-8E1E-3E9FAA6E15B8}" destId="{62F9B628-F484-4869-82B8-321FF9B7F6A4}" srcOrd="0" destOrd="0" parTransId="{5031D733-B0CE-447B-BF99-7E8EBCCC74C0}" sibTransId="{1EC96C8C-733F-4E68-9A35-CBD75686A214}"/>
    <dgm:cxn modelId="{593D1C71-37EB-44BC-B0C3-C63B85573524}" srcId="{1E2A31E1-C596-447C-976D-68B74C82C1EE}" destId="{B7FC0607-7BBC-4A0E-85A3-BE3B17E7A159}" srcOrd="0" destOrd="0" parTransId="{AF5D3EA0-778A-401D-BA22-849325870D18}" sibTransId="{1994E2A5-5616-4A46-8199-BE7B7322F64F}"/>
    <dgm:cxn modelId="{538C7D1E-CA1F-45A3-8D49-6E9891CC42CA}" srcId="{DDBBFE1B-934B-4D34-AF1C-833BE7D0922A}" destId="{6AF2258C-ADE2-40DB-84CE-FD474493266D}" srcOrd="1" destOrd="0" parTransId="{6F4C5DCB-B999-4A97-A157-C7CC1292C9FF}" sibTransId="{99343F69-3B93-4517-B781-A58C73A15C62}"/>
    <dgm:cxn modelId="{30E5084F-3CC8-4627-A0A2-791E86C4AB74}" type="presOf" srcId="{6AF2258C-ADE2-40DB-84CE-FD474493266D}" destId="{9F7D9AD7-B82E-4712-B28F-B578454216C4}" srcOrd="0" destOrd="0" presId="urn:microsoft.com/office/officeart/2005/8/layout/chevron2"/>
    <dgm:cxn modelId="{83AEB84B-AA2E-4E76-968B-D5F513E75DD7}" srcId="{4F04C2AB-9E69-4BC7-8647-DDEA5D37F919}" destId="{EC169563-7AFE-4D97-A701-FC2E8CD8FEE5}" srcOrd="0" destOrd="0" parTransId="{48DB11DF-7CF9-423B-8C0D-C636470BE744}" sibTransId="{B01FE922-7A1F-4C4B-B47F-39CA7F69C6BE}"/>
    <dgm:cxn modelId="{49E4E0D1-0DE4-4384-ACC1-E0E9E37BD253}" type="presOf" srcId="{0B588B31-62A3-46E5-8E1E-3E9FAA6E15B8}" destId="{856CF70B-8BBB-4CE4-AF32-BED2BE19E82A}" srcOrd="0" destOrd="0" presId="urn:microsoft.com/office/officeart/2005/8/layout/chevron2"/>
    <dgm:cxn modelId="{B9E3774D-A1E2-4767-B442-21F5C9FD4756}" srcId="{DDBBFE1B-934B-4D34-AF1C-833BE7D0922A}" destId="{4F04C2AB-9E69-4BC7-8647-DDEA5D37F919}" srcOrd="2" destOrd="0" parTransId="{3F5B104F-A734-4617-B3F8-B337F8DEFF4F}" sibTransId="{17645A31-7EE9-4160-958A-656728F48923}"/>
    <dgm:cxn modelId="{9A22E0D7-7CB3-49DC-9685-ED91211F3FAC}" type="presOf" srcId="{36FA0FF3-1F8F-4DFD-A4AE-8351FA707A0B}" destId="{3B1D7969-68B2-4D7E-A462-490FDF8DC69B}" srcOrd="0" destOrd="0" presId="urn:microsoft.com/office/officeart/2005/8/layout/chevron2"/>
    <dgm:cxn modelId="{480CE309-C1FE-4ECA-B8AA-31B464326EEB}" srcId="{6AF2258C-ADE2-40DB-84CE-FD474493266D}" destId="{5D94B31C-3DC6-439A-9D96-E1C414484396}" srcOrd="0" destOrd="0" parTransId="{DF7B56A8-E381-47AD-B0B3-EA4E0E9931C9}" sibTransId="{2AE78615-97CF-4F3C-9B03-87116AB293A5}"/>
    <dgm:cxn modelId="{A19C73E2-9359-43C4-A292-5F9F8133F775}" type="presOf" srcId="{F468754D-5A85-419C-9CDA-74CDAF1079BA}" destId="{4FE0C272-3F51-4AD0-B60C-6AD840AF3C97}" srcOrd="0" destOrd="0" presId="urn:microsoft.com/office/officeart/2005/8/layout/chevron2"/>
    <dgm:cxn modelId="{EB2D7A03-744A-4610-9EA2-D7A71EF529D1}" type="presParOf" srcId="{6BC857F4-3CC4-48B4-828A-4141829D3715}" destId="{D4C286DA-3B4B-4E04-BDF1-6A939441DED4}" srcOrd="0" destOrd="0" presId="urn:microsoft.com/office/officeart/2005/8/layout/chevron2"/>
    <dgm:cxn modelId="{09537CC4-3638-43FC-B311-DA3B3BF379A8}" type="presParOf" srcId="{D4C286DA-3B4B-4E04-BDF1-6A939441DED4}" destId="{27F5AA27-DC92-4331-A52C-518D230F3F94}" srcOrd="0" destOrd="0" presId="urn:microsoft.com/office/officeart/2005/8/layout/chevron2"/>
    <dgm:cxn modelId="{C817CB50-0F6A-4DC9-BBA7-8CB33D6CE1CE}" type="presParOf" srcId="{D4C286DA-3B4B-4E04-BDF1-6A939441DED4}" destId="{3F12F09B-5E72-4765-9046-3D38873FAF79}" srcOrd="1" destOrd="0" presId="urn:microsoft.com/office/officeart/2005/8/layout/chevron2"/>
    <dgm:cxn modelId="{BFBB5FD3-88D6-4B70-915A-6BBC6A3DA3D9}" type="presParOf" srcId="{6BC857F4-3CC4-48B4-828A-4141829D3715}" destId="{36A5526A-248F-4A3B-8A4D-6AF62FFB4005}" srcOrd="1" destOrd="0" presId="urn:microsoft.com/office/officeart/2005/8/layout/chevron2"/>
    <dgm:cxn modelId="{B9E852E7-7252-4863-867A-3425C5F6FAA5}" type="presParOf" srcId="{6BC857F4-3CC4-48B4-828A-4141829D3715}" destId="{E1FEA56A-DBAE-4D01-94DA-14404BA648F1}" srcOrd="2" destOrd="0" presId="urn:microsoft.com/office/officeart/2005/8/layout/chevron2"/>
    <dgm:cxn modelId="{6AABBDAA-C2ED-4ED6-BED7-98EDE9CEDC58}" type="presParOf" srcId="{E1FEA56A-DBAE-4D01-94DA-14404BA648F1}" destId="{9F7D9AD7-B82E-4712-B28F-B578454216C4}" srcOrd="0" destOrd="0" presId="urn:microsoft.com/office/officeart/2005/8/layout/chevron2"/>
    <dgm:cxn modelId="{DB71D1A3-02E9-4D5F-8AA7-FB5DF81039B0}" type="presParOf" srcId="{E1FEA56A-DBAE-4D01-94DA-14404BA648F1}" destId="{D60498FC-6DDE-44A0-BDB8-786B2A30C9CE}" srcOrd="1" destOrd="0" presId="urn:microsoft.com/office/officeart/2005/8/layout/chevron2"/>
    <dgm:cxn modelId="{77543F79-0EA0-4B23-85B9-61EBD235A887}" type="presParOf" srcId="{6BC857F4-3CC4-48B4-828A-4141829D3715}" destId="{2DDDB28B-83C3-45D2-B009-B9C06A85A1EE}" srcOrd="3" destOrd="0" presId="urn:microsoft.com/office/officeart/2005/8/layout/chevron2"/>
    <dgm:cxn modelId="{1F6F93BB-A200-4A0E-AA86-6A6FDED7F4A9}" type="presParOf" srcId="{6BC857F4-3CC4-48B4-828A-4141829D3715}" destId="{BAF8DF87-FA7B-4DD3-B379-A3796A07CD50}" srcOrd="4" destOrd="0" presId="urn:microsoft.com/office/officeart/2005/8/layout/chevron2"/>
    <dgm:cxn modelId="{DC776CD9-54B7-4AFD-A6C5-DDC1638C4A81}" type="presParOf" srcId="{BAF8DF87-FA7B-4DD3-B379-A3796A07CD50}" destId="{35C5A970-01A2-41F2-8B86-28F4DCDD334D}" srcOrd="0" destOrd="0" presId="urn:microsoft.com/office/officeart/2005/8/layout/chevron2"/>
    <dgm:cxn modelId="{1F4FAFAF-D763-4332-AC3A-0CC179EDEAEC}" type="presParOf" srcId="{BAF8DF87-FA7B-4DD3-B379-A3796A07CD50}" destId="{9715D080-D9D9-4AE6-8661-A0FAE64667F5}" srcOrd="1" destOrd="0" presId="urn:microsoft.com/office/officeart/2005/8/layout/chevron2"/>
    <dgm:cxn modelId="{D8910842-D00B-460E-9D41-906EA4E5143D}" type="presParOf" srcId="{6BC857F4-3CC4-48B4-828A-4141829D3715}" destId="{B28BF084-8DA3-4273-98CF-25DD08CE97E8}" srcOrd="5" destOrd="0" presId="urn:microsoft.com/office/officeart/2005/8/layout/chevron2"/>
    <dgm:cxn modelId="{3BB60EA4-173A-4D33-8514-6EF0DCBEC6AB}" type="presParOf" srcId="{6BC857F4-3CC4-48B4-828A-4141829D3715}" destId="{E8FC519E-D2EF-4BC3-B5F6-839E3284D182}" srcOrd="6" destOrd="0" presId="urn:microsoft.com/office/officeart/2005/8/layout/chevron2"/>
    <dgm:cxn modelId="{814F527C-9767-4542-8DAB-49ACA5AFCB83}" type="presParOf" srcId="{E8FC519E-D2EF-4BC3-B5F6-839E3284D182}" destId="{856CF70B-8BBB-4CE4-AF32-BED2BE19E82A}" srcOrd="0" destOrd="0" presId="urn:microsoft.com/office/officeart/2005/8/layout/chevron2"/>
    <dgm:cxn modelId="{C290AE81-ECC6-4566-A30B-7BFE2543CB86}" type="presParOf" srcId="{E8FC519E-D2EF-4BC3-B5F6-839E3284D182}" destId="{30522332-3C8F-48C4-8B2F-18BD04B0C51D}" srcOrd="1" destOrd="0" presId="urn:microsoft.com/office/officeart/2005/8/layout/chevron2"/>
    <dgm:cxn modelId="{3725A35E-CEF6-44B8-8F7D-80DCD8493A5A}" type="presParOf" srcId="{6BC857F4-3CC4-48B4-828A-4141829D3715}" destId="{439B3A4A-2A09-4384-BEF8-CB27E32DB5DF}" srcOrd="7" destOrd="0" presId="urn:microsoft.com/office/officeart/2005/8/layout/chevron2"/>
    <dgm:cxn modelId="{3989647E-EBC2-4BC1-A9F3-FAD815F04D87}" type="presParOf" srcId="{6BC857F4-3CC4-48B4-828A-4141829D3715}" destId="{214F7E5F-91F6-4963-9A7A-E6657691EF89}" srcOrd="8" destOrd="0" presId="urn:microsoft.com/office/officeart/2005/8/layout/chevron2"/>
    <dgm:cxn modelId="{74EAF8DA-3A75-48E6-BAEC-175B67093542}" type="presParOf" srcId="{214F7E5F-91F6-4963-9A7A-E6657691EF89}" destId="{4DAAFD55-C13E-4F2F-BA18-CD32AB757866}" srcOrd="0" destOrd="0" presId="urn:microsoft.com/office/officeart/2005/8/layout/chevron2"/>
    <dgm:cxn modelId="{D4BE0513-CBDE-4A41-827A-3D5572B464EF}" type="presParOf" srcId="{214F7E5F-91F6-4963-9A7A-E6657691EF89}" destId="{51A6F27A-9D3A-4814-AC9A-81FB79BCA7FD}" srcOrd="1" destOrd="0" presId="urn:microsoft.com/office/officeart/2005/8/layout/chevron2"/>
    <dgm:cxn modelId="{414C532E-7C87-40B4-AB73-B9175F80E591}" type="presParOf" srcId="{6BC857F4-3CC4-48B4-828A-4141829D3715}" destId="{B5BE4C0C-25B2-4FA3-AECC-57FD5E725C6C}" srcOrd="9" destOrd="0" presId="urn:microsoft.com/office/officeart/2005/8/layout/chevron2"/>
    <dgm:cxn modelId="{8003B7A9-A3CB-4AB7-8F99-B0FADF8D8A84}" type="presParOf" srcId="{6BC857F4-3CC4-48B4-828A-4141829D3715}" destId="{1941AADE-A9C3-46BB-8E25-A762CCE89F04}" srcOrd="10" destOrd="0" presId="urn:microsoft.com/office/officeart/2005/8/layout/chevron2"/>
    <dgm:cxn modelId="{86CE6559-8D7B-4734-8B4B-B354CA40D4A7}" type="presParOf" srcId="{1941AADE-A9C3-46BB-8E25-A762CCE89F04}" destId="{3B1D7969-68B2-4D7E-A462-490FDF8DC69B}" srcOrd="0" destOrd="0" presId="urn:microsoft.com/office/officeart/2005/8/layout/chevron2"/>
    <dgm:cxn modelId="{7FD09478-1E38-407A-A5A4-954B86ED4EA1}" type="presParOf" srcId="{1941AADE-A9C3-46BB-8E25-A762CCE89F04}" destId="{4FE0C272-3F51-4AD0-B60C-6AD840AF3C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BBFE1B-934B-4D34-AF1C-833BE7D092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9A8ED-35C0-4BC6-BC87-1BFF545A725B}">
      <dgm:prSet phldrT="[Текст]" phldr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12C92E39-3575-4562-9587-017B96C56EB0}" type="parTrans" cxnId="{2BA65B06-9079-4F06-AD79-91D62E563672}">
      <dgm:prSet/>
      <dgm:spPr/>
      <dgm:t>
        <a:bodyPr/>
        <a:lstStyle/>
        <a:p>
          <a:endParaRPr lang="ru-RU"/>
        </a:p>
      </dgm:t>
    </dgm:pt>
    <dgm:pt modelId="{03974051-D156-4E90-BBDA-01EF969BE9AF}" type="sibTrans" cxnId="{2BA65B06-9079-4F06-AD79-91D62E563672}">
      <dgm:prSet/>
      <dgm:spPr/>
      <dgm:t>
        <a:bodyPr/>
        <a:lstStyle/>
        <a:p>
          <a:endParaRPr lang="ru-RU"/>
        </a:p>
      </dgm:t>
    </dgm:pt>
    <dgm:pt modelId="{812A7569-731C-47F0-B4F6-36E3D3787875}">
      <dgm:prSet phldrT="[Текст]" custT="1"/>
      <dgm:spPr>
        <a:ln>
          <a:solidFill>
            <a:srgbClr val="164752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организацию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предпрофильного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профильного обучения на базе техникума;</a:t>
          </a:r>
          <a:endParaRPr lang="ru-RU" sz="24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ABFCD-128A-4BE0-ADF9-7CDE8A9365FD}" type="parTrans" cxnId="{536B5D8E-02FF-489E-A17F-64FF2F5CF1BD}">
      <dgm:prSet/>
      <dgm:spPr/>
      <dgm:t>
        <a:bodyPr/>
        <a:lstStyle/>
        <a:p>
          <a:endParaRPr lang="ru-RU"/>
        </a:p>
      </dgm:t>
    </dgm:pt>
    <dgm:pt modelId="{2D0B693C-AF9C-41EF-B54E-85EFFFB11399}" type="sibTrans" cxnId="{536B5D8E-02FF-489E-A17F-64FF2F5CF1BD}">
      <dgm:prSet/>
      <dgm:spPr/>
      <dgm:t>
        <a:bodyPr/>
        <a:lstStyle/>
        <a:p>
          <a:endParaRPr lang="ru-RU"/>
        </a:p>
      </dgm:t>
    </dgm:pt>
    <dgm:pt modelId="{5D94B31C-3DC6-439A-9D96-E1C414484396}">
      <dgm:prSet phldrT="[Текст]" custT="1"/>
      <dgm:spPr>
        <a:ln>
          <a:solidFill>
            <a:srgbClr val="164752"/>
          </a:solidFill>
        </a:ln>
      </dgm:spPr>
      <dgm:t>
        <a:bodyPr/>
        <a:lstStyle/>
        <a:p>
          <a:pPr algn="just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дополнительных общеобразовательных общеразвивающих программам на базе техникума;</a:t>
          </a:r>
          <a:endParaRPr lang="ru-RU" sz="24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B56A8-E381-47AD-B0B3-EA4E0E9931C9}" type="parTrans" cxnId="{480CE309-C1FE-4ECA-B8AA-31B464326EEB}">
      <dgm:prSet/>
      <dgm:spPr/>
      <dgm:t>
        <a:bodyPr/>
        <a:lstStyle/>
        <a:p>
          <a:endParaRPr lang="ru-RU"/>
        </a:p>
      </dgm:t>
    </dgm:pt>
    <dgm:pt modelId="{2AE78615-97CF-4F3C-9B03-87116AB293A5}" type="sibTrans" cxnId="{480CE309-C1FE-4ECA-B8AA-31B464326EEB}">
      <dgm:prSet/>
      <dgm:spPr/>
      <dgm:t>
        <a:bodyPr/>
        <a:lstStyle/>
        <a:p>
          <a:endParaRPr lang="ru-RU"/>
        </a:p>
      </dgm:t>
    </dgm:pt>
    <dgm:pt modelId="{1E2A31E1-C596-447C-976D-68B74C82C1EE}">
      <dgm:prSet phldrT="[Текст]" phldr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5D4C9EC3-542C-48A4-8EF5-B38197B3E48E}" type="parTrans" cxnId="{6C7B60F9-C039-49BD-8AD9-8CD992B14497}">
      <dgm:prSet/>
      <dgm:spPr/>
      <dgm:t>
        <a:bodyPr/>
        <a:lstStyle/>
        <a:p>
          <a:endParaRPr lang="ru-RU"/>
        </a:p>
      </dgm:t>
    </dgm:pt>
    <dgm:pt modelId="{53C65373-5B1F-4B39-99DB-B19027EC8C12}" type="sibTrans" cxnId="{6C7B60F9-C039-49BD-8AD9-8CD992B14497}">
      <dgm:prSet/>
      <dgm:spPr/>
      <dgm:t>
        <a:bodyPr/>
        <a:lstStyle/>
        <a:p>
          <a:endParaRPr lang="ru-RU"/>
        </a:p>
      </dgm:t>
    </dgm:pt>
    <dgm:pt modelId="{B7FC0607-7BBC-4A0E-85A3-BE3B17E7A159}">
      <dgm:prSet phldrT="[Текст]" custT="1"/>
      <dgm:spPr>
        <a:ln>
          <a:solidFill>
            <a:srgbClr val="164752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летние профильные смены на базе техникума;</a:t>
          </a:r>
          <a:endParaRPr lang="ru-RU" sz="24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D3EA0-778A-401D-BA22-849325870D18}" type="parTrans" cxnId="{593D1C71-37EB-44BC-B0C3-C63B85573524}">
      <dgm:prSet/>
      <dgm:spPr/>
      <dgm:t>
        <a:bodyPr/>
        <a:lstStyle/>
        <a:p>
          <a:endParaRPr lang="ru-RU"/>
        </a:p>
      </dgm:t>
    </dgm:pt>
    <dgm:pt modelId="{1994E2A5-5616-4A46-8199-BE7B7322F64F}" type="sibTrans" cxnId="{593D1C71-37EB-44BC-B0C3-C63B85573524}">
      <dgm:prSet/>
      <dgm:spPr/>
      <dgm:t>
        <a:bodyPr/>
        <a:lstStyle/>
        <a:p>
          <a:endParaRPr lang="ru-RU"/>
        </a:p>
      </dgm:t>
    </dgm:pt>
    <dgm:pt modelId="{6AF2258C-ADE2-40DB-84CE-FD474493266D}">
      <dgm:prSet phldrT="[Текст]" phldr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99343F69-3B93-4517-B781-A58C73A15C62}" type="sibTrans" cxnId="{538C7D1E-CA1F-45A3-8D49-6E9891CC42CA}">
      <dgm:prSet/>
      <dgm:spPr/>
      <dgm:t>
        <a:bodyPr/>
        <a:lstStyle/>
        <a:p>
          <a:endParaRPr lang="ru-RU"/>
        </a:p>
      </dgm:t>
    </dgm:pt>
    <dgm:pt modelId="{6F4C5DCB-B999-4A97-A157-C7CC1292C9FF}" type="parTrans" cxnId="{538C7D1E-CA1F-45A3-8D49-6E9891CC42CA}">
      <dgm:prSet/>
      <dgm:spPr/>
      <dgm:t>
        <a:bodyPr/>
        <a:lstStyle/>
        <a:p>
          <a:endParaRPr lang="ru-RU"/>
        </a:p>
      </dgm:t>
    </dgm:pt>
    <dgm:pt modelId="{36FA0FF3-1F8F-4DFD-A4AE-8351FA707A0B}">
      <dgm:prSet/>
      <dgm:spPr/>
      <dgm:t>
        <a:bodyPr/>
        <a:lstStyle/>
        <a:p>
          <a:endParaRPr lang="ru-RU"/>
        </a:p>
      </dgm:t>
    </dgm:pt>
    <dgm:pt modelId="{84148134-11C7-4FF9-A9E2-2C67F4AE5032}" type="parTrans" cxnId="{DF903769-2A89-4BFB-89F2-3ED4A208453D}">
      <dgm:prSet/>
      <dgm:spPr/>
      <dgm:t>
        <a:bodyPr/>
        <a:lstStyle/>
        <a:p>
          <a:endParaRPr lang="ru-RU"/>
        </a:p>
      </dgm:t>
    </dgm:pt>
    <dgm:pt modelId="{E85CDC14-FB55-434A-8C7E-72B2694F9B9E}" type="sibTrans" cxnId="{DF903769-2A89-4BFB-89F2-3ED4A208453D}">
      <dgm:prSet/>
      <dgm:spPr/>
      <dgm:t>
        <a:bodyPr/>
        <a:lstStyle/>
        <a:p>
          <a:endParaRPr lang="ru-RU"/>
        </a:p>
      </dgm:t>
    </dgm:pt>
    <dgm:pt modelId="{0B588B31-62A3-46E5-8E1E-3E9FAA6E15B8}">
      <dgm:prSet/>
      <dgm:spPr/>
      <dgm:t>
        <a:bodyPr/>
        <a:lstStyle/>
        <a:p>
          <a:endParaRPr lang="ru-RU"/>
        </a:p>
      </dgm:t>
    </dgm:pt>
    <dgm:pt modelId="{7CD6CD1E-6609-4A6B-97D7-D06B507BB1C2}" type="parTrans" cxnId="{88FEE50C-DE2D-4B56-B666-CF94F0B7BC0A}">
      <dgm:prSet/>
      <dgm:spPr/>
      <dgm:t>
        <a:bodyPr/>
        <a:lstStyle/>
        <a:p>
          <a:endParaRPr lang="ru-RU"/>
        </a:p>
      </dgm:t>
    </dgm:pt>
    <dgm:pt modelId="{8BAA6212-3A55-40F1-90F9-0E4A5836D41B}" type="sibTrans" cxnId="{88FEE50C-DE2D-4B56-B666-CF94F0B7BC0A}">
      <dgm:prSet/>
      <dgm:spPr/>
      <dgm:t>
        <a:bodyPr/>
        <a:lstStyle/>
        <a:p>
          <a:endParaRPr lang="ru-RU"/>
        </a:p>
      </dgm:t>
    </dgm:pt>
    <dgm:pt modelId="{4F04C2AB-9E69-4BC7-8647-DDEA5D37F919}">
      <dgm:prSet/>
      <dgm:spPr/>
      <dgm:t>
        <a:bodyPr/>
        <a:lstStyle/>
        <a:p>
          <a:endParaRPr lang="ru-RU"/>
        </a:p>
      </dgm:t>
    </dgm:pt>
    <dgm:pt modelId="{3F5B104F-A734-4617-B3F8-B337F8DEFF4F}" type="parTrans" cxnId="{B9E3774D-A1E2-4767-B442-21F5C9FD4756}">
      <dgm:prSet/>
      <dgm:spPr/>
      <dgm:t>
        <a:bodyPr/>
        <a:lstStyle/>
        <a:p>
          <a:endParaRPr lang="ru-RU"/>
        </a:p>
      </dgm:t>
    </dgm:pt>
    <dgm:pt modelId="{17645A31-7EE9-4160-958A-656728F48923}" type="sibTrans" cxnId="{B9E3774D-A1E2-4767-B442-21F5C9FD4756}">
      <dgm:prSet/>
      <dgm:spPr/>
      <dgm:t>
        <a:bodyPr/>
        <a:lstStyle/>
        <a:p>
          <a:endParaRPr lang="ru-RU"/>
        </a:p>
      </dgm:t>
    </dgm:pt>
    <dgm:pt modelId="{EC169563-7AFE-4D97-A701-FC2E8CD8FEE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краткосрочных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 в период каникул на базе техникума;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11DF-7CF9-423B-8C0D-C636470BE744}" type="parTrans" cxnId="{83AEB84B-AA2E-4E76-968B-D5F513E75DD7}">
      <dgm:prSet/>
      <dgm:spPr/>
      <dgm:t>
        <a:bodyPr/>
        <a:lstStyle/>
        <a:p>
          <a:endParaRPr lang="ru-RU"/>
        </a:p>
      </dgm:t>
    </dgm:pt>
    <dgm:pt modelId="{B01FE922-7A1F-4C4B-B47F-39CA7F69C6BE}" type="sibTrans" cxnId="{83AEB84B-AA2E-4E76-968B-D5F513E75DD7}">
      <dgm:prSet/>
      <dgm:spPr/>
      <dgm:t>
        <a:bodyPr/>
        <a:lstStyle/>
        <a:p>
          <a:endParaRPr lang="ru-RU"/>
        </a:p>
      </dgm:t>
    </dgm:pt>
    <dgm:pt modelId="{62F9B628-F484-4869-82B8-321FF9B7F6A4}">
      <dgm:prSet custT="1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разовые событийные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мероприятия, которые позволяют познакомить обучающихся с той или иной профессией не напрямую, а в увлекательной, активной игровой форме и получить практический опыт;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1D733-B0CE-447B-BF99-7E8EBCCC74C0}" type="parTrans" cxnId="{1230A04D-E095-4A7A-93EB-5668C9730780}">
      <dgm:prSet/>
      <dgm:spPr/>
      <dgm:t>
        <a:bodyPr/>
        <a:lstStyle/>
        <a:p>
          <a:endParaRPr lang="ru-RU"/>
        </a:p>
      </dgm:t>
    </dgm:pt>
    <dgm:pt modelId="{1EC96C8C-733F-4E68-9A35-CBD75686A214}" type="sibTrans" cxnId="{1230A04D-E095-4A7A-93EB-5668C9730780}">
      <dgm:prSet/>
      <dgm:spPr/>
      <dgm:t>
        <a:bodyPr/>
        <a:lstStyle/>
        <a:p>
          <a:endParaRPr lang="ru-RU"/>
        </a:p>
      </dgm:t>
    </dgm:pt>
    <dgm:pt modelId="{F468754D-5A85-419C-9CDA-74CDAF107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профильные смены на базе техникума.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AB7D5-F0EA-41F3-A89A-B267576036C2}" type="parTrans" cxnId="{BC6B09D0-AD04-42AF-9B14-015C6A422B2A}">
      <dgm:prSet/>
      <dgm:spPr/>
      <dgm:t>
        <a:bodyPr/>
        <a:lstStyle/>
        <a:p>
          <a:endParaRPr lang="ru-RU"/>
        </a:p>
      </dgm:t>
    </dgm:pt>
    <dgm:pt modelId="{A0838EF5-C500-4226-9CDE-74016BFBE7A9}" type="sibTrans" cxnId="{BC6B09D0-AD04-42AF-9B14-015C6A422B2A}">
      <dgm:prSet/>
      <dgm:spPr/>
      <dgm:t>
        <a:bodyPr/>
        <a:lstStyle/>
        <a:p>
          <a:endParaRPr lang="ru-RU"/>
        </a:p>
      </dgm:t>
    </dgm:pt>
    <dgm:pt modelId="{6BC857F4-3CC4-48B4-828A-4141829D3715}" type="pres">
      <dgm:prSet presAssocID="{DDBBFE1B-934B-4D34-AF1C-833BE7D092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286DA-3B4B-4E04-BDF1-6A939441DED4}" type="pres">
      <dgm:prSet presAssocID="{53F9A8ED-35C0-4BC6-BC87-1BFF545A725B}" presName="composite" presStyleCnt="0"/>
      <dgm:spPr/>
    </dgm:pt>
    <dgm:pt modelId="{27F5AA27-DC92-4331-A52C-518D230F3F94}" type="pres">
      <dgm:prSet presAssocID="{53F9A8ED-35C0-4BC6-BC87-1BFF545A725B}" presName="parentText" presStyleLbl="alignNode1" presStyleIdx="0" presStyleCnt="6" custLinFactNeighborX="-42007" custLinFactNeighborY="83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2F09B-5E72-4765-9046-3D38873FAF79}" type="pres">
      <dgm:prSet presAssocID="{53F9A8ED-35C0-4BC6-BC87-1BFF545A725B}" presName="descendantText" presStyleLbl="alignAcc1" presStyleIdx="0" presStyleCnt="6" custScaleX="99180" custScaleY="99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5526A-248F-4A3B-8A4D-6AF62FFB4005}" type="pres">
      <dgm:prSet presAssocID="{03974051-D156-4E90-BBDA-01EF969BE9AF}" presName="sp" presStyleCnt="0"/>
      <dgm:spPr/>
    </dgm:pt>
    <dgm:pt modelId="{E1FEA56A-DBAE-4D01-94DA-14404BA648F1}" type="pres">
      <dgm:prSet presAssocID="{6AF2258C-ADE2-40DB-84CE-FD474493266D}" presName="composite" presStyleCnt="0"/>
      <dgm:spPr/>
    </dgm:pt>
    <dgm:pt modelId="{9F7D9AD7-B82E-4712-B28F-B578454216C4}" type="pres">
      <dgm:prSet presAssocID="{6AF2258C-ADE2-40DB-84CE-FD474493266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498FC-6DDE-44A0-BDB8-786B2A30C9CE}" type="pres">
      <dgm:prSet presAssocID="{6AF2258C-ADE2-40DB-84CE-FD474493266D}" presName="descendantText" presStyleLbl="alignAcc1" presStyleIdx="1" presStyleCnt="6" custScaleX="99665" custScaleY="13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DB28B-83C3-45D2-B009-B9C06A85A1EE}" type="pres">
      <dgm:prSet presAssocID="{99343F69-3B93-4517-B781-A58C73A15C62}" presName="sp" presStyleCnt="0"/>
      <dgm:spPr/>
    </dgm:pt>
    <dgm:pt modelId="{BAF8DF87-FA7B-4DD3-B379-A3796A07CD50}" type="pres">
      <dgm:prSet presAssocID="{4F04C2AB-9E69-4BC7-8647-DDEA5D37F919}" presName="composite" presStyleCnt="0"/>
      <dgm:spPr/>
    </dgm:pt>
    <dgm:pt modelId="{35C5A970-01A2-41F2-8B86-28F4DCDD334D}" type="pres">
      <dgm:prSet presAssocID="{4F04C2AB-9E69-4BC7-8647-DDEA5D37F91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5D080-D9D9-4AE6-8661-A0FAE64667F5}" type="pres">
      <dgm:prSet presAssocID="{4F04C2AB-9E69-4BC7-8647-DDEA5D37F919}" presName="descendantText" presStyleLbl="alignAcc1" presStyleIdx="2" presStyleCnt="6" custScaleX="9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F084-8DA3-4273-98CF-25DD08CE97E8}" type="pres">
      <dgm:prSet presAssocID="{17645A31-7EE9-4160-958A-656728F48923}" presName="sp" presStyleCnt="0"/>
      <dgm:spPr/>
    </dgm:pt>
    <dgm:pt modelId="{E8FC519E-D2EF-4BC3-B5F6-839E3284D182}" type="pres">
      <dgm:prSet presAssocID="{0B588B31-62A3-46E5-8E1E-3E9FAA6E15B8}" presName="composite" presStyleCnt="0"/>
      <dgm:spPr/>
    </dgm:pt>
    <dgm:pt modelId="{856CF70B-8BBB-4CE4-AF32-BED2BE19E82A}" type="pres">
      <dgm:prSet presAssocID="{0B588B31-62A3-46E5-8E1E-3E9FAA6E15B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22332-3C8F-48C4-8B2F-18BD04B0C51D}" type="pres">
      <dgm:prSet presAssocID="{0B588B31-62A3-46E5-8E1E-3E9FAA6E15B8}" presName="descendantText" presStyleLbl="alignAcc1" presStyleIdx="3" presStyleCnt="6" custScaleX="99423" custScaleY="154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B3A4A-2A09-4384-BEF8-CB27E32DB5DF}" type="pres">
      <dgm:prSet presAssocID="{8BAA6212-3A55-40F1-90F9-0E4A5836D41B}" presName="sp" presStyleCnt="0"/>
      <dgm:spPr/>
    </dgm:pt>
    <dgm:pt modelId="{214F7E5F-91F6-4963-9A7A-E6657691EF89}" type="pres">
      <dgm:prSet presAssocID="{1E2A31E1-C596-447C-976D-68B74C82C1EE}" presName="composite" presStyleCnt="0"/>
      <dgm:spPr/>
    </dgm:pt>
    <dgm:pt modelId="{4DAAFD55-C13E-4F2F-BA18-CD32AB757866}" type="pres">
      <dgm:prSet presAssocID="{1E2A31E1-C596-447C-976D-68B74C82C1E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6F27A-9D3A-4814-AC9A-81FB79BCA7FD}" type="pres">
      <dgm:prSet presAssocID="{1E2A31E1-C596-447C-976D-68B74C82C1EE}" presName="descendantText" presStyleLbl="alignAcc1" presStyleIdx="4" presStyleCnt="6" custScaleX="99180" custScaleY="91034" custLinFactNeighborX="485" custLinFactNeighborY="2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E4C0C-25B2-4FA3-AECC-57FD5E725C6C}" type="pres">
      <dgm:prSet presAssocID="{53C65373-5B1F-4B39-99DB-B19027EC8C12}" presName="sp" presStyleCnt="0"/>
      <dgm:spPr/>
    </dgm:pt>
    <dgm:pt modelId="{1941AADE-A9C3-46BB-8E25-A762CCE89F04}" type="pres">
      <dgm:prSet presAssocID="{36FA0FF3-1F8F-4DFD-A4AE-8351FA707A0B}" presName="composite" presStyleCnt="0"/>
      <dgm:spPr/>
    </dgm:pt>
    <dgm:pt modelId="{3B1D7969-68B2-4D7E-A462-490FDF8DC69B}" type="pres">
      <dgm:prSet presAssocID="{36FA0FF3-1F8F-4DFD-A4AE-8351FA707A0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0C272-3F51-4AD0-B60C-6AD840AF3C97}" type="pres">
      <dgm:prSet presAssocID="{36FA0FF3-1F8F-4DFD-A4AE-8351FA707A0B}" presName="descendantText" presStyleLbl="alignAcc1" presStyleIdx="5" presStyleCnt="6" custScaleX="98303" custLinFactNeighborX="485" custLinFactNeighborY="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00908-C1EE-4A76-9FF6-D143B7C620B1}" type="presOf" srcId="{4F04C2AB-9E69-4BC7-8647-DDEA5D37F919}" destId="{35C5A970-01A2-41F2-8B86-28F4DCDD334D}" srcOrd="0" destOrd="0" presId="urn:microsoft.com/office/officeart/2005/8/layout/chevron2"/>
    <dgm:cxn modelId="{DF903769-2A89-4BFB-89F2-3ED4A208453D}" srcId="{DDBBFE1B-934B-4D34-AF1C-833BE7D0922A}" destId="{36FA0FF3-1F8F-4DFD-A4AE-8351FA707A0B}" srcOrd="5" destOrd="0" parTransId="{84148134-11C7-4FF9-A9E2-2C67F4AE5032}" sibTransId="{E85CDC14-FB55-434A-8C7E-72B2694F9B9E}"/>
    <dgm:cxn modelId="{6C7B60F9-C039-49BD-8AD9-8CD992B14497}" srcId="{DDBBFE1B-934B-4D34-AF1C-833BE7D0922A}" destId="{1E2A31E1-C596-447C-976D-68B74C82C1EE}" srcOrd="4" destOrd="0" parTransId="{5D4C9EC3-542C-48A4-8EF5-B38197B3E48E}" sibTransId="{53C65373-5B1F-4B39-99DB-B19027EC8C12}"/>
    <dgm:cxn modelId="{FCA2ECAF-4200-4231-AEB2-ADB6EC639C20}" type="presOf" srcId="{53F9A8ED-35C0-4BC6-BC87-1BFF545A725B}" destId="{27F5AA27-DC92-4331-A52C-518D230F3F94}" srcOrd="0" destOrd="0" presId="urn:microsoft.com/office/officeart/2005/8/layout/chevron2"/>
    <dgm:cxn modelId="{DA0E6986-0B61-482E-9F0D-9DC1C82ECA68}" type="presOf" srcId="{5D94B31C-3DC6-439A-9D96-E1C414484396}" destId="{D60498FC-6DDE-44A0-BDB8-786B2A30C9CE}" srcOrd="0" destOrd="0" presId="urn:microsoft.com/office/officeart/2005/8/layout/chevron2"/>
    <dgm:cxn modelId="{63840A78-C8EF-44A6-9C50-DD014DED08E1}" type="presOf" srcId="{B7FC0607-7BBC-4A0E-85A3-BE3B17E7A159}" destId="{51A6F27A-9D3A-4814-AC9A-81FB79BCA7FD}" srcOrd="0" destOrd="0" presId="urn:microsoft.com/office/officeart/2005/8/layout/chevron2"/>
    <dgm:cxn modelId="{0785DBEA-B69B-4834-AE13-BE93734DE676}" type="presOf" srcId="{EC169563-7AFE-4D97-A701-FC2E8CD8FEE5}" destId="{9715D080-D9D9-4AE6-8661-A0FAE64667F5}" srcOrd="0" destOrd="0" presId="urn:microsoft.com/office/officeart/2005/8/layout/chevron2"/>
    <dgm:cxn modelId="{2BA65B06-9079-4F06-AD79-91D62E563672}" srcId="{DDBBFE1B-934B-4D34-AF1C-833BE7D0922A}" destId="{53F9A8ED-35C0-4BC6-BC87-1BFF545A725B}" srcOrd="0" destOrd="0" parTransId="{12C92E39-3575-4562-9587-017B96C56EB0}" sibTransId="{03974051-D156-4E90-BBDA-01EF969BE9AF}"/>
    <dgm:cxn modelId="{897208C6-6EC4-4E0D-B233-B008D203BD30}" type="presOf" srcId="{812A7569-731C-47F0-B4F6-36E3D3787875}" destId="{3F12F09B-5E72-4765-9046-3D38873FAF79}" srcOrd="0" destOrd="0" presId="urn:microsoft.com/office/officeart/2005/8/layout/chevron2"/>
    <dgm:cxn modelId="{BC6B09D0-AD04-42AF-9B14-015C6A422B2A}" srcId="{36FA0FF3-1F8F-4DFD-A4AE-8351FA707A0B}" destId="{F468754D-5A85-419C-9CDA-74CDAF1079BA}" srcOrd="0" destOrd="0" parTransId="{C31AB7D5-F0EA-41F3-A89A-B267576036C2}" sibTransId="{A0838EF5-C500-4226-9CDE-74016BFBE7A9}"/>
    <dgm:cxn modelId="{77A9323C-6183-47C1-BB44-FA002DAAE7AF}" type="presOf" srcId="{DDBBFE1B-934B-4D34-AF1C-833BE7D0922A}" destId="{6BC857F4-3CC4-48B4-828A-4141829D3715}" srcOrd="0" destOrd="0" presId="urn:microsoft.com/office/officeart/2005/8/layout/chevron2"/>
    <dgm:cxn modelId="{677CA09F-313B-40B6-A59D-5041C865893A}" type="presOf" srcId="{1E2A31E1-C596-447C-976D-68B74C82C1EE}" destId="{4DAAFD55-C13E-4F2F-BA18-CD32AB757866}" srcOrd="0" destOrd="0" presId="urn:microsoft.com/office/officeart/2005/8/layout/chevron2"/>
    <dgm:cxn modelId="{E2CCC92A-9624-47B7-8D57-D0D41A53A646}" type="presOf" srcId="{62F9B628-F484-4869-82B8-321FF9B7F6A4}" destId="{30522332-3C8F-48C4-8B2F-18BD04B0C51D}" srcOrd="0" destOrd="0" presId="urn:microsoft.com/office/officeart/2005/8/layout/chevron2"/>
    <dgm:cxn modelId="{536B5D8E-02FF-489E-A17F-64FF2F5CF1BD}" srcId="{53F9A8ED-35C0-4BC6-BC87-1BFF545A725B}" destId="{812A7569-731C-47F0-B4F6-36E3D3787875}" srcOrd="0" destOrd="0" parTransId="{0BAABFCD-128A-4BE0-ADF9-7CDE8A9365FD}" sibTransId="{2D0B693C-AF9C-41EF-B54E-85EFFFB11399}"/>
    <dgm:cxn modelId="{88FEE50C-DE2D-4B56-B666-CF94F0B7BC0A}" srcId="{DDBBFE1B-934B-4D34-AF1C-833BE7D0922A}" destId="{0B588B31-62A3-46E5-8E1E-3E9FAA6E15B8}" srcOrd="3" destOrd="0" parTransId="{7CD6CD1E-6609-4A6B-97D7-D06B507BB1C2}" sibTransId="{8BAA6212-3A55-40F1-90F9-0E4A5836D41B}"/>
    <dgm:cxn modelId="{1230A04D-E095-4A7A-93EB-5668C9730780}" srcId="{0B588B31-62A3-46E5-8E1E-3E9FAA6E15B8}" destId="{62F9B628-F484-4869-82B8-321FF9B7F6A4}" srcOrd="0" destOrd="0" parTransId="{5031D733-B0CE-447B-BF99-7E8EBCCC74C0}" sibTransId="{1EC96C8C-733F-4E68-9A35-CBD75686A214}"/>
    <dgm:cxn modelId="{593D1C71-37EB-44BC-B0C3-C63B85573524}" srcId="{1E2A31E1-C596-447C-976D-68B74C82C1EE}" destId="{B7FC0607-7BBC-4A0E-85A3-BE3B17E7A159}" srcOrd="0" destOrd="0" parTransId="{AF5D3EA0-778A-401D-BA22-849325870D18}" sibTransId="{1994E2A5-5616-4A46-8199-BE7B7322F64F}"/>
    <dgm:cxn modelId="{538C7D1E-CA1F-45A3-8D49-6E9891CC42CA}" srcId="{DDBBFE1B-934B-4D34-AF1C-833BE7D0922A}" destId="{6AF2258C-ADE2-40DB-84CE-FD474493266D}" srcOrd="1" destOrd="0" parTransId="{6F4C5DCB-B999-4A97-A157-C7CC1292C9FF}" sibTransId="{99343F69-3B93-4517-B781-A58C73A15C62}"/>
    <dgm:cxn modelId="{30E5084F-3CC8-4627-A0A2-791E86C4AB74}" type="presOf" srcId="{6AF2258C-ADE2-40DB-84CE-FD474493266D}" destId="{9F7D9AD7-B82E-4712-B28F-B578454216C4}" srcOrd="0" destOrd="0" presId="urn:microsoft.com/office/officeart/2005/8/layout/chevron2"/>
    <dgm:cxn modelId="{83AEB84B-AA2E-4E76-968B-D5F513E75DD7}" srcId="{4F04C2AB-9E69-4BC7-8647-DDEA5D37F919}" destId="{EC169563-7AFE-4D97-A701-FC2E8CD8FEE5}" srcOrd="0" destOrd="0" parTransId="{48DB11DF-7CF9-423B-8C0D-C636470BE744}" sibTransId="{B01FE922-7A1F-4C4B-B47F-39CA7F69C6BE}"/>
    <dgm:cxn modelId="{49E4E0D1-0DE4-4384-ACC1-E0E9E37BD253}" type="presOf" srcId="{0B588B31-62A3-46E5-8E1E-3E9FAA6E15B8}" destId="{856CF70B-8BBB-4CE4-AF32-BED2BE19E82A}" srcOrd="0" destOrd="0" presId="urn:microsoft.com/office/officeart/2005/8/layout/chevron2"/>
    <dgm:cxn modelId="{B9E3774D-A1E2-4767-B442-21F5C9FD4756}" srcId="{DDBBFE1B-934B-4D34-AF1C-833BE7D0922A}" destId="{4F04C2AB-9E69-4BC7-8647-DDEA5D37F919}" srcOrd="2" destOrd="0" parTransId="{3F5B104F-A734-4617-B3F8-B337F8DEFF4F}" sibTransId="{17645A31-7EE9-4160-958A-656728F48923}"/>
    <dgm:cxn modelId="{9A22E0D7-7CB3-49DC-9685-ED91211F3FAC}" type="presOf" srcId="{36FA0FF3-1F8F-4DFD-A4AE-8351FA707A0B}" destId="{3B1D7969-68B2-4D7E-A462-490FDF8DC69B}" srcOrd="0" destOrd="0" presId="urn:microsoft.com/office/officeart/2005/8/layout/chevron2"/>
    <dgm:cxn modelId="{480CE309-C1FE-4ECA-B8AA-31B464326EEB}" srcId="{6AF2258C-ADE2-40DB-84CE-FD474493266D}" destId="{5D94B31C-3DC6-439A-9D96-E1C414484396}" srcOrd="0" destOrd="0" parTransId="{DF7B56A8-E381-47AD-B0B3-EA4E0E9931C9}" sibTransId="{2AE78615-97CF-4F3C-9B03-87116AB293A5}"/>
    <dgm:cxn modelId="{A19C73E2-9359-43C4-A292-5F9F8133F775}" type="presOf" srcId="{F468754D-5A85-419C-9CDA-74CDAF1079BA}" destId="{4FE0C272-3F51-4AD0-B60C-6AD840AF3C97}" srcOrd="0" destOrd="0" presId="urn:microsoft.com/office/officeart/2005/8/layout/chevron2"/>
    <dgm:cxn modelId="{EB2D7A03-744A-4610-9EA2-D7A71EF529D1}" type="presParOf" srcId="{6BC857F4-3CC4-48B4-828A-4141829D3715}" destId="{D4C286DA-3B4B-4E04-BDF1-6A939441DED4}" srcOrd="0" destOrd="0" presId="urn:microsoft.com/office/officeart/2005/8/layout/chevron2"/>
    <dgm:cxn modelId="{09537CC4-3638-43FC-B311-DA3B3BF379A8}" type="presParOf" srcId="{D4C286DA-3B4B-4E04-BDF1-6A939441DED4}" destId="{27F5AA27-DC92-4331-A52C-518D230F3F94}" srcOrd="0" destOrd="0" presId="urn:microsoft.com/office/officeart/2005/8/layout/chevron2"/>
    <dgm:cxn modelId="{C817CB50-0F6A-4DC9-BBA7-8CB33D6CE1CE}" type="presParOf" srcId="{D4C286DA-3B4B-4E04-BDF1-6A939441DED4}" destId="{3F12F09B-5E72-4765-9046-3D38873FAF79}" srcOrd="1" destOrd="0" presId="urn:microsoft.com/office/officeart/2005/8/layout/chevron2"/>
    <dgm:cxn modelId="{BFBB5FD3-88D6-4B70-915A-6BBC6A3DA3D9}" type="presParOf" srcId="{6BC857F4-3CC4-48B4-828A-4141829D3715}" destId="{36A5526A-248F-4A3B-8A4D-6AF62FFB4005}" srcOrd="1" destOrd="0" presId="urn:microsoft.com/office/officeart/2005/8/layout/chevron2"/>
    <dgm:cxn modelId="{B9E852E7-7252-4863-867A-3425C5F6FAA5}" type="presParOf" srcId="{6BC857F4-3CC4-48B4-828A-4141829D3715}" destId="{E1FEA56A-DBAE-4D01-94DA-14404BA648F1}" srcOrd="2" destOrd="0" presId="urn:microsoft.com/office/officeart/2005/8/layout/chevron2"/>
    <dgm:cxn modelId="{6AABBDAA-C2ED-4ED6-BED7-98EDE9CEDC58}" type="presParOf" srcId="{E1FEA56A-DBAE-4D01-94DA-14404BA648F1}" destId="{9F7D9AD7-B82E-4712-B28F-B578454216C4}" srcOrd="0" destOrd="0" presId="urn:microsoft.com/office/officeart/2005/8/layout/chevron2"/>
    <dgm:cxn modelId="{DB71D1A3-02E9-4D5F-8AA7-FB5DF81039B0}" type="presParOf" srcId="{E1FEA56A-DBAE-4D01-94DA-14404BA648F1}" destId="{D60498FC-6DDE-44A0-BDB8-786B2A30C9CE}" srcOrd="1" destOrd="0" presId="urn:microsoft.com/office/officeart/2005/8/layout/chevron2"/>
    <dgm:cxn modelId="{77543F79-0EA0-4B23-85B9-61EBD235A887}" type="presParOf" srcId="{6BC857F4-3CC4-48B4-828A-4141829D3715}" destId="{2DDDB28B-83C3-45D2-B009-B9C06A85A1EE}" srcOrd="3" destOrd="0" presId="urn:microsoft.com/office/officeart/2005/8/layout/chevron2"/>
    <dgm:cxn modelId="{1F6F93BB-A200-4A0E-AA86-6A6FDED7F4A9}" type="presParOf" srcId="{6BC857F4-3CC4-48B4-828A-4141829D3715}" destId="{BAF8DF87-FA7B-4DD3-B379-A3796A07CD50}" srcOrd="4" destOrd="0" presId="urn:microsoft.com/office/officeart/2005/8/layout/chevron2"/>
    <dgm:cxn modelId="{DC776CD9-54B7-4AFD-A6C5-DDC1638C4A81}" type="presParOf" srcId="{BAF8DF87-FA7B-4DD3-B379-A3796A07CD50}" destId="{35C5A970-01A2-41F2-8B86-28F4DCDD334D}" srcOrd="0" destOrd="0" presId="urn:microsoft.com/office/officeart/2005/8/layout/chevron2"/>
    <dgm:cxn modelId="{1F4FAFAF-D763-4332-AC3A-0CC179EDEAEC}" type="presParOf" srcId="{BAF8DF87-FA7B-4DD3-B379-A3796A07CD50}" destId="{9715D080-D9D9-4AE6-8661-A0FAE64667F5}" srcOrd="1" destOrd="0" presId="urn:microsoft.com/office/officeart/2005/8/layout/chevron2"/>
    <dgm:cxn modelId="{D8910842-D00B-460E-9D41-906EA4E5143D}" type="presParOf" srcId="{6BC857F4-3CC4-48B4-828A-4141829D3715}" destId="{B28BF084-8DA3-4273-98CF-25DD08CE97E8}" srcOrd="5" destOrd="0" presId="urn:microsoft.com/office/officeart/2005/8/layout/chevron2"/>
    <dgm:cxn modelId="{3BB60EA4-173A-4D33-8514-6EF0DCBEC6AB}" type="presParOf" srcId="{6BC857F4-3CC4-48B4-828A-4141829D3715}" destId="{E8FC519E-D2EF-4BC3-B5F6-839E3284D182}" srcOrd="6" destOrd="0" presId="urn:microsoft.com/office/officeart/2005/8/layout/chevron2"/>
    <dgm:cxn modelId="{814F527C-9767-4542-8DAB-49ACA5AFCB83}" type="presParOf" srcId="{E8FC519E-D2EF-4BC3-B5F6-839E3284D182}" destId="{856CF70B-8BBB-4CE4-AF32-BED2BE19E82A}" srcOrd="0" destOrd="0" presId="urn:microsoft.com/office/officeart/2005/8/layout/chevron2"/>
    <dgm:cxn modelId="{C290AE81-ECC6-4566-A30B-7BFE2543CB86}" type="presParOf" srcId="{E8FC519E-D2EF-4BC3-B5F6-839E3284D182}" destId="{30522332-3C8F-48C4-8B2F-18BD04B0C51D}" srcOrd="1" destOrd="0" presId="urn:microsoft.com/office/officeart/2005/8/layout/chevron2"/>
    <dgm:cxn modelId="{3725A35E-CEF6-44B8-8F7D-80DCD8493A5A}" type="presParOf" srcId="{6BC857F4-3CC4-48B4-828A-4141829D3715}" destId="{439B3A4A-2A09-4384-BEF8-CB27E32DB5DF}" srcOrd="7" destOrd="0" presId="urn:microsoft.com/office/officeart/2005/8/layout/chevron2"/>
    <dgm:cxn modelId="{3989647E-EBC2-4BC1-A9F3-FAD815F04D87}" type="presParOf" srcId="{6BC857F4-3CC4-48B4-828A-4141829D3715}" destId="{214F7E5F-91F6-4963-9A7A-E6657691EF89}" srcOrd="8" destOrd="0" presId="urn:microsoft.com/office/officeart/2005/8/layout/chevron2"/>
    <dgm:cxn modelId="{74EAF8DA-3A75-48E6-BAEC-175B67093542}" type="presParOf" srcId="{214F7E5F-91F6-4963-9A7A-E6657691EF89}" destId="{4DAAFD55-C13E-4F2F-BA18-CD32AB757866}" srcOrd="0" destOrd="0" presId="urn:microsoft.com/office/officeart/2005/8/layout/chevron2"/>
    <dgm:cxn modelId="{D4BE0513-CBDE-4A41-827A-3D5572B464EF}" type="presParOf" srcId="{214F7E5F-91F6-4963-9A7A-E6657691EF89}" destId="{51A6F27A-9D3A-4814-AC9A-81FB79BCA7FD}" srcOrd="1" destOrd="0" presId="urn:microsoft.com/office/officeart/2005/8/layout/chevron2"/>
    <dgm:cxn modelId="{414C532E-7C87-40B4-AB73-B9175F80E591}" type="presParOf" srcId="{6BC857F4-3CC4-48B4-828A-4141829D3715}" destId="{B5BE4C0C-25B2-4FA3-AECC-57FD5E725C6C}" srcOrd="9" destOrd="0" presId="urn:microsoft.com/office/officeart/2005/8/layout/chevron2"/>
    <dgm:cxn modelId="{8003B7A9-A3CB-4AB7-8F99-B0FADF8D8A84}" type="presParOf" srcId="{6BC857F4-3CC4-48B4-828A-4141829D3715}" destId="{1941AADE-A9C3-46BB-8E25-A762CCE89F04}" srcOrd="10" destOrd="0" presId="urn:microsoft.com/office/officeart/2005/8/layout/chevron2"/>
    <dgm:cxn modelId="{86CE6559-8D7B-4734-8B4B-B354CA40D4A7}" type="presParOf" srcId="{1941AADE-A9C3-46BB-8E25-A762CCE89F04}" destId="{3B1D7969-68B2-4D7E-A462-490FDF8DC69B}" srcOrd="0" destOrd="0" presId="urn:microsoft.com/office/officeart/2005/8/layout/chevron2"/>
    <dgm:cxn modelId="{7FD09478-1E38-407A-A5A4-954B86ED4EA1}" type="presParOf" srcId="{1941AADE-A9C3-46BB-8E25-A762CCE89F04}" destId="{4FE0C272-3F51-4AD0-B60C-6AD840AF3C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B667E3-AA22-4120-A4B1-26180631FC1E}" type="doc">
      <dgm:prSet loTypeId="urn:microsoft.com/office/officeart/2005/8/layout/cycle4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3DE27-7E50-4507-BCBF-5C527FD5C9C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Методическая деятельность </a:t>
          </a:r>
          <a:endParaRPr lang="ru-RU" sz="1400" b="1" dirty="0">
            <a:solidFill>
              <a:schemeClr val="tx1"/>
            </a:solidFill>
          </a:endParaRPr>
        </a:p>
      </dgm:t>
    </dgm:pt>
    <dgm:pt modelId="{24016D73-C13E-4C93-AE11-D2DE958A8931}" type="parTrans" cxnId="{ABE9245C-E367-4B84-9D61-859166972FA7}">
      <dgm:prSet/>
      <dgm:spPr/>
      <dgm:t>
        <a:bodyPr/>
        <a:lstStyle/>
        <a:p>
          <a:endParaRPr lang="ru-RU"/>
        </a:p>
      </dgm:t>
    </dgm:pt>
    <dgm:pt modelId="{F1F48B85-C4A9-47E6-8720-BCE10757691A}" type="sibTrans" cxnId="{ABE9245C-E367-4B84-9D61-859166972FA7}">
      <dgm:prSet/>
      <dgm:spPr/>
      <dgm:t>
        <a:bodyPr/>
        <a:lstStyle/>
        <a:p>
          <a:endParaRPr lang="ru-RU"/>
        </a:p>
      </dgm:t>
    </dgm:pt>
    <dgm:pt modelId="{7ABBE006-7D27-49F5-BB90-2A32EA27DEE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Теоретическая</a:t>
          </a:r>
        </a:p>
        <a:p>
          <a:r>
            <a:rPr lang="ru-RU" sz="1400" b="1" dirty="0" smtClean="0">
              <a:solidFill>
                <a:schemeClr val="tx1"/>
              </a:solidFill>
            </a:rPr>
            <a:t>деятельность </a:t>
          </a:r>
          <a:endParaRPr lang="ru-RU" sz="1400" b="1" dirty="0">
            <a:solidFill>
              <a:schemeClr val="tx1"/>
            </a:solidFill>
          </a:endParaRPr>
        </a:p>
      </dgm:t>
    </dgm:pt>
    <dgm:pt modelId="{0B68E6B0-D836-48BA-B903-B5574B45A1B2}" type="parTrans" cxnId="{96B8C0F4-7993-451D-8357-BCD786ADD2E1}">
      <dgm:prSet/>
      <dgm:spPr/>
      <dgm:t>
        <a:bodyPr/>
        <a:lstStyle/>
        <a:p>
          <a:endParaRPr lang="ru-RU"/>
        </a:p>
      </dgm:t>
    </dgm:pt>
    <dgm:pt modelId="{2E697321-A1F5-4C69-B7CF-1D28ECA03602}" type="sibTrans" cxnId="{96B8C0F4-7993-451D-8357-BCD786ADD2E1}">
      <dgm:prSet/>
      <dgm:spPr/>
      <dgm:t>
        <a:bodyPr/>
        <a:lstStyle/>
        <a:p>
          <a:endParaRPr lang="ru-RU"/>
        </a:p>
      </dgm:t>
    </dgm:pt>
    <dgm:pt modelId="{F1F67B24-EFEF-401D-80BE-583FD035B4B4}">
      <dgm:prSet phldrT="[Текст]" custT="1"/>
      <dgm:spPr/>
      <dgm:t>
        <a:bodyPr/>
        <a:lstStyle/>
        <a:p>
          <a:pPr algn="ctr"/>
          <a:r>
            <a:rPr lang="ru-RU" sz="1600" b="1" dirty="0" smtClean="0"/>
            <a:t>Разработка нормативных документов (программы, положения) </a:t>
          </a:r>
          <a:endParaRPr lang="ru-RU" sz="1600" b="1" dirty="0"/>
        </a:p>
      </dgm:t>
    </dgm:pt>
    <dgm:pt modelId="{8C96FD74-F0BA-499F-B774-22E5C3521611}" type="parTrans" cxnId="{99BCCDCF-3CAA-4C7B-8296-780EA515B6CF}">
      <dgm:prSet/>
      <dgm:spPr/>
      <dgm:t>
        <a:bodyPr/>
        <a:lstStyle/>
        <a:p>
          <a:endParaRPr lang="ru-RU"/>
        </a:p>
      </dgm:t>
    </dgm:pt>
    <dgm:pt modelId="{BF85BAF2-7E8C-4091-B035-37A9B62A1273}" type="sibTrans" cxnId="{99BCCDCF-3CAA-4C7B-8296-780EA515B6CF}">
      <dgm:prSet/>
      <dgm:spPr/>
      <dgm:t>
        <a:bodyPr/>
        <a:lstStyle/>
        <a:p>
          <a:endParaRPr lang="ru-RU"/>
        </a:p>
      </dgm:t>
    </dgm:pt>
    <dgm:pt modelId="{70488582-1AF7-4CAC-BC04-FAD5C52E026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Трансляционная деятельность </a:t>
          </a:r>
          <a:endParaRPr lang="ru-RU" sz="1400" b="1" dirty="0">
            <a:solidFill>
              <a:schemeClr val="tx1"/>
            </a:solidFill>
          </a:endParaRPr>
        </a:p>
      </dgm:t>
    </dgm:pt>
    <dgm:pt modelId="{64B896A9-EF9C-423C-A720-88D2FDA16666}" type="parTrans" cxnId="{69DA3A5D-BE88-49CB-9B8D-0B5529E03CD2}">
      <dgm:prSet/>
      <dgm:spPr/>
      <dgm:t>
        <a:bodyPr/>
        <a:lstStyle/>
        <a:p>
          <a:endParaRPr lang="ru-RU"/>
        </a:p>
      </dgm:t>
    </dgm:pt>
    <dgm:pt modelId="{3303F0AF-C9EF-4658-AD6D-6AF07BFF9C8D}" type="sibTrans" cxnId="{69DA3A5D-BE88-49CB-9B8D-0B5529E03CD2}">
      <dgm:prSet/>
      <dgm:spPr/>
      <dgm:t>
        <a:bodyPr/>
        <a:lstStyle/>
        <a:p>
          <a:endParaRPr lang="ru-RU"/>
        </a:p>
      </dgm:t>
    </dgm:pt>
    <dgm:pt modelId="{5FAF9622-37F2-4242-946E-3B54B1C4A2C2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Выступления на конференциях и семинарах различных уровней, публикация в СМИ</a:t>
          </a:r>
          <a:endParaRPr lang="ru-RU" sz="1600" b="1" dirty="0"/>
        </a:p>
      </dgm:t>
    </dgm:pt>
    <dgm:pt modelId="{5B54DCEC-47B1-47B3-A682-74F3F17552AA}" type="parTrans" cxnId="{2C34EAC4-D7DE-4ACE-8C72-699696AF8660}">
      <dgm:prSet/>
      <dgm:spPr/>
      <dgm:t>
        <a:bodyPr/>
        <a:lstStyle/>
        <a:p>
          <a:endParaRPr lang="ru-RU"/>
        </a:p>
      </dgm:t>
    </dgm:pt>
    <dgm:pt modelId="{C51B6347-0C9C-4ED5-B1A1-269C70CF1B6A}" type="sibTrans" cxnId="{2C34EAC4-D7DE-4ACE-8C72-699696AF8660}">
      <dgm:prSet/>
      <dgm:spPr/>
      <dgm:t>
        <a:bodyPr/>
        <a:lstStyle/>
        <a:p>
          <a:endParaRPr lang="ru-RU"/>
        </a:p>
      </dgm:t>
    </dgm:pt>
    <dgm:pt modelId="{86C3F67F-3F2E-40A7-936B-C1A80979FC0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Практическая деятельность </a:t>
          </a:r>
          <a:endParaRPr lang="ru-RU" sz="1400" b="1" dirty="0">
            <a:solidFill>
              <a:schemeClr val="tx1"/>
            </a:solidFill>
          </a:endParaRPr>
        </a:p>
      </dgm:t>
    </dgm:pt>
    <dgm:pt modelId="{BBA6B2EE-1B5D-4420-B96A-BFE5A8896CE9}" type="parTrans" cxnId="{8BB5C624-7E76-4381-95B3-B9A9C39126AA}">
      <dgm:prSet/>
      <dgm:spPr/>
      <dgm:t>
        <a:bodyPr/>
        <a:lstStyle/>
        <a:p>
          <a:endParaRPr lang="ru-RU"/>
        </a:p>
      </dgm:t>
    </dgm:pt>
    <dgm:pt modelId="{04DE25BD-A3A9-46A2-973C-67D3A19C4D1C}" type="sibTrans" cxnId="{8BB5C624-7E76-4381-95B3-B9A9C39126AA}">
      <dgm:prSet/>
      <dgm:spPr/>
      <dgm:t>
        <a:bodyPr/>
        <a:lstStyle/>
        <a:p>
          <a:endParaRPr lang="ru-RU"/>
        </a:p>
      </dgm:t>
    </dgm:pt>
    <dgm:pt modelId="{DB79E270-7AF9-4116-BC8E-A672C279C598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Организация и проведение семинаров, конференций и т.д. </a:t>
          </a:r>
          <a:endParaRPr lang="ru-RU" sz="1600" b="1" dirty="0"/>
        </a:p>
      </dgm:t>
    </dgm:pt>
    <dgm:pt modelId="{197A43D9-1DEA-438A-A7B4-7E0A30592361}" type="sibTrans" cxnId="{C6753E69-A85E-4BDF-993C-D676572D0AF0}">
      <dgm:prSet/>
      <dgm:spPr/>
      <dgm:t>
        <a:bodyPr/>
        <a:lstStyle/>
        <a:p>
          <a:endParaRPr lang="ru-RU"/>
        </a:p>
      </dgm:t>
    </dgm:pt>
    <dgm:pt modelId="{EF995278-7392-4390-9463-DA46F6A3397E}" type="parTrans" cxnId="{C6753E69-A85E-4BDF-993C-D676572D0AF0}">
      <dgm:prSet/>
      <dgm:spPr/>
      <dgm:t>
        <a:bodyPr/>
        <a:lstStyle/>
        <a:p>
          <a:endParaRPr lang="ru-RU"/>
        </a:p>
      </dgm:t>
    </dgm:pt>
    <dgm:pt modelId="{47A9BCED-F305-4EAD-B6A5-B62337C7F017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Реализация краткосрочных и долгосрочных  программ, проведение мастер-классов, организация  профильных смен, событийный туризм  </a:t>
          </a:r>
          <a:endParaRPr lang="ru-RU" sz="1200" b="1" dirty="0"/>
        </a:p>
      </dgm:t>
    </dgm:pt>
    <dgm:pt modelId="{884CD9E8-0661-44DB-8F14-AE2C4FAD576B}" type="sibTrans" cxnId="{E7F8CC39-2348-45CB-A0B6-35B18AA5DE1C}">
      <dgm:prSet/>
      <dgm:spPr/>
      <dgm:t>
        <a:bodyPr/>
        <a:lstStyle/>
        <a:p>
          <a:endParaRPr lang="ru-RU"/>
        </a:p>
      </dgm:t>
    </dgm:pt>
    <dgm:pt modelId="{E2050EA4-A374-40F2-8037-670AF09EDC82}" type="parTrans" cxnId="{E7F8CC39-2348-45CB-A0B6-35B18AA5DE1C}">
      <dgm:prSet/>
      <dgm:spPr/>
      <dgm:t>
        <a:bodyPr/>
        <a:lstStyle/>
        <a:p>
          <a:endParaRPr lang="ru-RU"/>
        </a:p>
      </dgm:t>
    </dgm:pt>
    <dgm:pt modelId="{7728AF08-7EBA-4C77-AB9E-25DD3D1DB39D}" type="pres">
      <dgm:prSet presAssocID="{77B667E3-AA22-4120-A4B1-26180631FC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82CD5-216E-436C-9FAA-1DB97909EEBF}" type="pres">
      <dgm:prSet presAssocID="{77B667E3-AA22-4120-A4B1-26180631FC1E}" presName="children" presStyleCnt="0"/>
      <dgm:spPr/>
    </dgm:pt>
    <dgm:pt modelId="{289AE824-18BF-424A-A9D5-C58628D6A323}" type="pres">
      <dgm:prSet presAssocID="{77B667E3-AA22-4120-A4B1-26180631FC1E}" presName="child1group" presStyleCnt="0"/>
      <dgm:spPr/>
    </dgm:pt>
    <dgm:pt modelId="{9AFE5439-CE54-4B44-B16A-CD41D21C18A1}" type="pres">
      <dgm:prSet presAssocID="{77B667E3-AA22-4120-A4B1-26180631FC1E}" presName="child1" presStyleLbl="bgAcc1" presStyleIdx="0" presStyleCnt="4" custScaleX="148075" custScaleY="98498" custLinFactNeighborX="-32547" custLinFactNeighborY="7734"/>
      <dgm:spPr/>
      <dgm:t>
        <a:bodyPr/>
        <a:lstStyle/>
        <a:p>
          <a:endParaRPr lang="ru-RU"/>
        </a:p>
      </dgm:t>
    </dgm:pt>
    <dgm:pt modelId="{E254E92F-9F88-40F9-85CB-72D98BBB39D7}" type="pres">
      <dgm:prSet presAssocID="{77B667E3-AA22-4120-A4B1-26180631FC1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D9CFE-414C-401B-8046-7C51D5397CED}" type="pres">
      <dgm:prSet presAssocID="{77B667E3-AA22-4120-A4B1-26180631FC1E}" presName="child2group" presStyleCnt="0"/>
      <dgm:spPr/>
    </dgm:pt>
    <dgm:pt modelId="{F7E31AF6-E284-49A1-B2AF-14BB3AE38954}" type="pres">
      <dgm:prSet presAssocID="{77B667E3-AA22-4120-A4B1-26180631FC1E}" presName="child2" presStyleLbl="bgAcc1" presStyleIdx="1" presStyleCnt="4" custScaleX="153601" custLinFactNeighborX="36282" custLinFactNeighborY="7734"/>
      <dgm:spPr/>
      <dgm:t>
        <a:bodyPr/>
        <a:lstStyle/>
        <a:p>
          <a:endParaRPr lang="ru-RU"/>
        </a:p>
      </dgm:t>
    </dgm:pt>
    <dgm:pt modelId="{228A6AD5-05FB-4DB9-9931-DEFE1CB5072F}" type="pres">
      <dgm:prSet presAssocID="{77B667E3-AA22-4120-A4B1-26180631FC1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B10A0-9951-4816-AB05-84F6B432349F}" type="pres">
      <dgm:prSet presAssocID="{77B667E3-AA22-4120-A4B1-26180631FC1E}" presName="child3group" presStyleCnt="0"/>
      <dgm:spPr/>
    </dgm:pt>
    <dgm:pt modelId="{FC5ABE9A-9928-452F-A178-1B63C556FA1F}" type="pres">
      <dgm:prSet presAssocID="{77B667E3-AA22-4120-A4B1-26180631FC1E}" presName="child3" presStyleLbl="bgAcc1" presStyleIdx="2" presStyleCnt="4" custScaleX="164295" custScaleY="97930" custLinFactNeighborX="31133" custLinFactNeighborY="-18075"/>
      <dgm:spPr/>
      <dgm:t>
        <a:bodyPr/>
        <a:lstStyle/>
        <a:p>
          <a:endParaRPr lang="ru-RU"/>
        </a:p>
      </dgm:t>
    </dgm:pt>
    <dgm:pt modelId="{6189A985-ADB8-440E-BC32-82EE300FA3AB}" type="pres">
      <dgm:prSet presAssocID="{77B667E3-AA22-4120-A4B1-26180631FC1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845AE-8839-4380-9457-069396590F9A}" type="pres">
      <dgm:prSet presAssocID="{77B667E3-AA22-4120-A4B1-26180631FC1E}" presName="child4group" presStyleCnt="0"/>
      <dgm:spPr/>
    </dgm:pt>
    <dgm:pt modelId="{DC6ADD76-69C4-4DCF-B0A5-62B8220392C9}" type="pres">
      <dgm:prSet presAssocID="{77B667E3-AA22-4120-A4B1-26180631FC1E}" presName="child4" presStyleLbl="bgAcc1" presStyleIdx="3" presStyleCnt="4" custScaleX="150718" custScaleY="98006" custLinFactNeighborX="-36816" custLinFactNeighborY="-15650"/>
      <dgm:spPr/>
      <dgm:t>
        <a:bodyPr/>
        <a:lstStyle/>
        <a:p>
          <a:endParaRPr lang="ru-RU"/>
        </a:p>
      </dgm:t>
    </dgm:pt>
    <dgm:pt modelId="{379B76A8-6E38-40A2-9386-93E7DD67C412}" type="pres">
      <dgm:prSet presAssocID="{77B667E3-AA22-4120-A4B1-26180631FC1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76B95-B7FA-413E-98CF-046DF64C1A4A}" type="pres">
      <dgm:prSet presAssocID="{77B667E3-AA22-4120-A4B1-26180631FC1E}" presName="childPlaceholder" presStyleCnt="0"/>
      <dgm:spPr/>
    </dgm:pt>
    <dgm:pt modelId="{DB347A3C-091B-45C2-8BEC-2261B3382BD9}" type="pres">
      <dgm:prSet presAssocID="{77B667E3-AA22-4120-A4B1-26180631FC1E}" presName="circle" presStyleCnt="0"/>
      <dgm:spPr/>
    </dgm:pt>
    <dgm:pt modelId="{AB1B4891-6BC3-448A-89FD-F1424CB576C1}" type="pres">
      <dgm:prSet presAssocID="{77B667E3-AA22-4120-A4B1-26180631FC1E}" presName="quadrant1" presStyleLbl="node1" presStyleIdx="0" presStyleCnt="4" custScaleX="116709" custScaleY="71247" custLinFactNeighborX="-16665" custLinFactNeighborY="187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046D8-D124-48AC-A1A3-E46C6D68B2F6}" type="pres">
      <dgm:prSet presAssocID="{77B667E3-AA22-4120-A4B1-26180631FC1E}" presName="quadrant2" presStyleLbl="node1" presStyleIdx="1" presStyleCnt="4" custScaleX="110871" custScaleY="72464" custLinFactNeighborX="9131" custLinFactNeighborY="171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A23E2-FA61-46BA-9FA9-343A9D4D5E3D}" type="pres">
      <dgm:prSet presAssocID="{77B667E3-AA22-4120-A4B1-26180631FC1E}" presName="quadrant3" presStyleLbl="node1" presStyleIdx="2" presStyleCnt="4" custScaleX="110076" custScaleY="70143" custLinFactNeighborX="9528" custLinFactNeighborY="-127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1BBB8-54AF-4AB2-A587-40898959B16E}" type="pres">
      <dgm:prSet presAssocID="{77B667E3-AA22-4120-A4B1-26180631FC1E}" presName="quadrant4" presStyleLbl="node1" presStyleIdx="3" presStyleCnt="4" custScaleX="116133" custScaleY="68926" custLinFactNeighborX="-19283" custLinFactNeighborY="-13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55EDC-BD20-46B4-8E54-D3ACBBB5FCBF}" type="pres">
      <dgm:prSet presAssocID="{77B667E3-AA22-4120-A4B1-26180631FC1E}" presName="quadrantPlaceholder" presStyleCnt="0"/>
      <dgm:spPr/>
    </dgm:pt>
    <dgm:pt modelId="{B6916C16-2E4A-4236-8BF4-9213D7232C67}" type="pres">
      <dgm:prSet presAssocID="{77B667E3-AA22-4120-A4B1-26180631FC1E}" presName="center1" presStyleLbl="fgShp" presStyleIdx="0" presStyleCnt="2"/>
      <dgm:spPr/>
    </dgm:pt>
    <dgm:pt modelId="{9D787D03-FAF3-4680-AB4A-935CD5214C99}" type="pres">
      <dgm:prSet presAssocID="{77B667E3-AA22-4120-A4B1-26180631FC1E}" presName="center2" presStyleLbl="fgShp" presStyleIdx="1" presStyleCnt="2"/>
      <dgm:spPr/>
    </dgm:pt>
  </dgm:ptLst>
  <dgm:cxnLst>
    <dgm:cxn modelId="{99BCCDCF-3CAA-4C7B-8296-780EA515B6CF}" srcId="{7ABBE006-7D27-49F5-BB90-2A32EA27DEEB}" destId="{F1F67B24-EFEF-401D-80BE-583FD035B4B4}" srcOrd="0" destOrd="0" parTransId="{8C96FD74-F0BA-499F-B774-22E5C3521611}" sibTransId="{BF85BAF2-7E8C-4091-B035-37A9B62A1273}"/>
    <dgm:cxn modelId="{BE507C16-6380-452E-A392-64523053B263}" type="presOf" srcId="{77B667E3-AA22-4120-A4B1-26180631FC1E}" destId="{7728AF08-7EBA-4C77-AB9E-25DD3D1DB39D}" srcOrd="0" destOrd="0" presId="urn:microsoft.com/office/officeart/2005/8/layout/cycle4"/>
    <dgm:cxn modelId="{96B8C0F4-7993-451D-8357-BCD786ADD2E1}" srcId="{77B667E3-AA22-4120-A4B1-26180631FC1E}" destId="{7ABBE006-7D27-49F5-BB90-2A32EA27DEEB}" srcOrd="1" destOrd="0" parTransId="{0B68E6B0-D836-48BA-B903-B5574B45A1B2}" sibTransId="{2E697321-A1F5-4C69-B7CF-1D28ECA03602}"/>
    <dgm:cxn modelId="{5469C112-570B-4B77-A750-ADFFB6E10E36}" type="presOf" srcId="{B9E3DE27-7E50-4507-BCBF-5C527FD5C9CB}" destId="{AB1B4891-6BC3-448A-89FD-F1424CB576C1}" srcOrd="0" destOrd="0" presId="urn:microsoft.com/office/officeart/2005/8/layout/cycle4"/>
    <dgm:cxn modelId="{CDAEE4EE-3FE7-4CBC-9777-1D70F3124479}" type="presOf" srcId="{47A9BCED-F305-4EAD-B6A5-B62337C7F017}" destId="{379B76A8-6E38-40A2-9386-93E7DD67C412}" srcOrd="1" destOrd="0" presId="urn:microsoft.com/office/officeart/2005/8/layout/cycle4"/>
    <dgm:cxn modelId="{69DA3A5D-BE88-49CB-9B8D-0B5529E03CD2}" srcId="{77B667E3-AA22-4120-A4B1-26180631FC1E}" destId="{70488582-1AF7-4CAC-BC04-FAD5C52E026E}" srcOrd="2" destOrd="0" parTransId="{64B896A9-EF9C-423C-A720-88D2FDA16666}" sibTransId="{3303F0AF-C9EF-4658-AD6D-6AF07BFF9C8D}"/>
    <dgm:cxn modelId="{039D76CD-C602-49E5-99F0-2CEF7D074438}" type="presOf" srcId="{DB79E270-7AF9-4116-BC8E-A672C279C598}" destId="{E254E92F-9F88-40F9-85CB-72D98BBB39D7}" srcOrd="1" destOrd="0" presId="urn:microsoft.com/office/officeart/2005/8/layout/cycle4"/>
    <dgm:cxn modelId="{B4144728-A646-4C56-B868-C015267677A1}" type="presOf" srcId="{DB79E270-7AF9-4116-BC8E-A672C279C598}" destId="{9AFE5439-CE54-4B44-B16A-CD41D21C18A1}" srcOrd="0" destOrd="0" presId="urn:microsoft.com/office/officeart/2005/8/layout/cycle4"/>
    <dgm:cxn modelId="{B49AA6A9-1F02-4074-A19A-6FF8813D8126}" type="presOf" srcId="{7ABBE006-7D27-49F5-BB90-2A32EA27DEEB}" destId="{EF3046D8-D124-48AC-A1A3-E46C6D68B2F6}" srcOrd="0" destOrd="0" presId="urn:microsoft.com/office/officeart/2005/8/layout/cycle4"/>
    <dgm:cxn modelId="{E7F8CC39-2348-45CB-A0B6-35B18AA5DE1C}" srcId="{86C3F67F-3F2E-40A7-936B-C1A80979FC07}" destId="{47A9BCED-F305-4EAD-B6A5-B62337C7F017}" srcOrd="0" destOrd="0" parTransId="{E2050EA4-A374-40F2-8037-670AF09EDC82}" sibTransId="{884CD9E8-0661-44DB-8F14-AE2C4FAD576B}"/>
    <dgm:cxn modelId="{2C34EAC4-D7DE-4ACE-8C72-699696AF8660}" srcId="{70488582-1AF7-4CAC-BC04-FAD5C52E026E}" destId="{5FAF9622-37F2-4242-946E-3B54B1C4A2C2}" srcOrd="0" destOrd="0" parTransId="{5B54DCEC-47B1-47B3-A682-74F3F17552AA}" sibTransId="{C51B6347-0C9C-4ED5-B1A1-269C70CF1B6A}"/>
    <dgm:cxn modelId="{8BB5C624-7E76-4381-95B3-B9A9C39126AA}" srcId="{77B667E3-AA22-4120-A4B1-26180631FC1E}" destId="{86C3F67F-3F2E-40A7-936B-C1A80979FC07}" srcOrd="3" destOrd="0" parTransId="{BBA6B2EE-1B5D-4420-B96A-BFE5A8896CE9}" sibTransId="{04DE25BD-A3A9-46A2-973C-67D3A19C4D1C}"/>
    <dgm:cxn modelId="{ABE9245C-E367-4B84-9D61-859166972FA7}" srcId="{77B667E3-AA22-4120-A4B1-26180631FC1E}" destId="{B9E3DE27-7E50-4507-BCBF-5C527FD5C9CB}" srcOrd="0" destOrd="0" parTransId="{24016D73-C13E-4C93-AE11-D2DE958A8931}" sibTransId="{F1F48B85-C4A9-47E6-8720-BCE10757691A}"/>
    <dgm:cxn modelId="{E3A4EF2B-B0E8-47AD-B76D-7C02191062A2}" type="presOf" srcId="{F1F67B24-EFEF-401D-80BE-583FD035B4B4}" destId="{F7E31AF6-E284-49A1-B2AF-14BB3AE38954}" srcOrd="0" destOrd="0" presId="urn:microsoft.com/office/officeart/2005/8/layout/cycle4"/>
    <dgm:cxn modelId="{C6753E69-A85E-4BDF-993C-D676572D0AF0}" srcId="{B9E3DE27-7E50-4507-BCBF-5C527FD5C9CB}" destId="{DB79E270-7AF9-4116-BC8E-A672C279C598}" srcOrd="0" destOrd="0" parTransId="{EF995278-7392-4390-9463-DA46F6A3397E}" sibTransId="{197A43D9-1DEA-438A-A7B4-7E0A30592361}"/>
    <dgm:cxn modelId="{39770C85-5267-40AC-87F6-7519519CA47C}" type="presOf" srcId="{F1F67B24-EFEF-401D-80BE-583FD035B4B4}" destId="{228A6AD5-05FB-4DB9-9931-DEFE1CB5072F}" srcOrd="1" destOrd="0" presId="urn:microsoft.com/office/officeart/2005/8/layout/cycle4"/>
    <dgm:cxn modelId="{035A32A0-F32C-487D-9FD6-26811CA409CB}" type="presOf" srcId="{70488582-1AF7-4CAC-BC04-FAD5C52E026E}" destId="{60CA23E2-FA61-46BA-9FA9-343A9D4D5E3D}" srcOrd="0" destOrd="0" presId="urn:microsoft.com/office/officeart/2005/8/layout/cycle4"/>
    <dgm:cxn modelId="{667FBA21-4A93-4EC2-9586-C1358361BA8A}" type="presOf" srcId="{47A9BCED-F305-4EAD-B6A5-B62337C7F017}" destId="{DC6ADD76-69C4-4DCF-B0A5-62B8220392C9}" srcOrd="0" destOrd="0" presId="urn:microsoft.com/office/officeart/2005/8/layout/cycle4"/>
    <dgm:cxn modelId="{2F48D064-E65C-4ABA-BA39-123EA42ED3B0}" type="presOf" srcId="{5FAF9622-37F2-4242-946E-3B54B1C4A2C2}" destId="{FC5ABE9A-9928-452F-A178-1B63C556FA1F}" srcOrd="0" destOrd="0" presId="urn:microsoft.com/office/officeart/2005/8/layout/cycle4"/>
    <dgm:cxn modelId="{DB3D1AC1-4ED0-4AE5-91CF-FB3A14132996}" type="presOf" srcId="{86C3F67F-3F2E-40A7-936B-C1A80979FC07}" destId="{22C1BBB8-54AF-4AB2-A587-40898959B16E}" srcOrd="0" destOrd="0" presId="urn:microsoft.com/office/officeart/2005/8/layout/cycle4"/>
    <dgm:cxn modelId="{C85925AC-4D9B-43ED-8EAF-1C07D13B7F80}" type="presOf" srcId="{5FAF9622-37F2-4242-946E-3B54B1C4A2C2}" destId="{6189A985-ADB8-440E-BC32-82EE300FA3AB}" srcOrd="1" destOrd="0" presId="urn:microsoft.com/office/officeart/2005/8/layout/cycle4"/>
    <dgm:cxn modelId="{02A43514-E506-42EB-9AC7-5B0D6D691B7D}" type="presParOf" srcId="{7728AF08-7EBA-4C77-AB9E-25DD3D1DB39D}" destId="{DA482CD5-216E-436C-9FAA-1DB97909EEBF}" srcOrd="0" destOrd="0" presId="urn:microsoft.com/office/officeart/2005/8/layout/cycle4"/>
    <dgm:cxn modelId="{5A935B48-33A1-4C8E-A5DC-936B63416265}" type="presParOf" srcId="{DA482CD5-216E-436C-9FAA-1DB97909EEBF}" destId="{289AE824-18BF-424A-A9D5-C58628D6A323}" srcOrd="0" destOrd="0" presId="urn:microsoft.com/office/officeart/2005/8/layout/cycle4"/>
    <dgm:cxn modelId="{02A7EF62-37EB-4D0C-99EA-AF8278E55889}" type="presParOf" srcId="{289AE824-18BF-424A-A9D5-C58628D6A323}" destId="{9AFE5439-CE54-4B44-B16A-CD41D21C18A1}" srcOrd="0" destOrd="0" presId="urn:microsoft.com/office/officeart/2005/8/layout/cycle4"/>
    <dgm:cxn modelId="{A1936972-07B1-4A60-A29C-9D5AAF4A7E90}" type="presParOf" srcId="{289AE824-18BF-424A-A9D5-C58628D6A323}" destId="{E254E92F-9F88-40F9-85CB-72D98BBB39D7}" srcOrd="1" destOrd="0" presId="urn:microsoft.com/office/officeart/2005/8/layout/cycle4"/>
    <dgm:cxn modelId="{E77A89D4-5503-4D3D-9212-2836183FF09C}" type="presParOf" srcId="{DA482CD5-216E-436C-9FAA-1DB97909EEBF}" destId="{F41D9CFE-414C-401B-8046-7C51D5397CED}" srcOrd="1" destOrd="0" presId="urn:microsoft.com/office/officeart/2005/8/layout/cycle4"/>
    <dgm:cxn modelId="{C7BA95BD-7B39-4D66-8DDA-4826C1C7ED8B}" type="presParOf" srcId="{F41D9CFE-414C-401B-8046-7C51D5397CED}" destId="{F7E31AF6-E284-49A1-B2AF-14BB3AE38954}" srcOrd="0" destOrd="0" presId="urn:microsoft.com/office/officeart/2005/8/layout/cycle4"/>
    <dgm:cxn modelId="{347831CD-211F-467D-854F-C0781FF7D45F}" type="presParOf" srcId="{F41D9CFE-414C-401B-8046-7C51D5397CED}" destId="{228A6AD5-05FB-4DB9-9931-DEFE1CB5072F}" srcOrd="1" destOrd="0" presId="urn:microsoft.com/office/officeart/2005/8/layout/cycle4"/>
    <dgm:cxn modelId="{D76AF26F-30DE-417D-8FF5-CE828D3C99A1}" type="presParOf" srcId="{DA482CD5-216E-436C-9FAA-1DB97909EEBF}" destId="{CAFB10A0-9951-4816-AB05-84F6B432349F}" srcOrd="2" destOrd="0" presId="urn:microsoft.com/office/officeart/2005/8/layout/cycle4"/>
    <dgm:cxn modelId="{96F06459-A07E-413B-9BF3-19A985A2B622}" type="presParOf" srcId="{CAFB10A0-9951-4816-AB05-84F6B432349F}" destId="{FC5ABE9A-9928-452F-A178-1B63C556FA1F}" srcOrd="0" destOrd="0" presId="urn:microsoft.com/office/officeart/2005/8/layout/cycle4"/>
    <dgm:cxn modelId="{BEDA987A-35B6-4EFC-819C-89352B290720}" type="presParOf" srcId="{CAFB10A0-9951-4816-AB05-84F6B432349F}" destId="{6189A985-ADB8-440E-BC32-82EE300FA3AB}" srcOrd="1" destOrd="0" presId="urn:microsoft.com/office/officeart/2005/8/layout/cycle4"/>
    <dgm:cxn modelId="{9BBFB211-DD10-49BC-9FBD-7585530CD789}" type="presParOf" srcId="{DA482CD5-216E-436C-9FAA-1DB97909EEBF}" destId="{9AF845AE-8839-4380-9457-069396590F9A}" srcOrd="3" destOrd="0" presId="urn:microsoft.com/office/officeart/2005/8/layout/cycle4"/>
    <dgm:cxn modelId="{B3315B3F-44EB-43AF-B5A2-D4F13AD891C5}" type="presParOf" srcId="{9AF845AE-8839-4380-9457-069396590F9A}" destId="{DC6ADD76-69C4-4DCF-B0A5-62B8220392C9}" srcOrd="0" destOrd="0" presId="urn:microsoft.com/office/officeart/2005/8/layout/cycle4"/>
    <dgm:cxn modelId="{6BC77AE8-B39C-44A1-BDE8-98A029A329B7}" type="presParOf" srcId="{9AF845AE-8839-4380-9457-069396590F9A}" destId="{379B76A8-6E38-40A2-9386-93E7DD67C412}" srcOrd="1" destOrd="0" presId="urn:microsoft.com/office/officeart/2005/8/layout/cycle4"/>
    <dgm:cxn modelId="{A0819745-2482-4AEB-9729-2E66FF31098C}" type="presParOf" srcId="{DA482CD5-216E-436C-9FAA-1DB97909EEBF}" destId="{88476B95-B7FA-413E-98CF-046DF64C1A4A}" srcOrd="4" destOrd="0" presId="urn:microsoft.com/office/officeart/2005/8/layout/cycle4"/>
    <dgm:cxn modelId="{3BD002B3-4FBA-47E4-9D97-D54ACED235B0}" type="presParOf" srcId="{7728AF08-7EBA-4C77-AB9E-25DD3D1DB39D}" destId="{DB347A3C-091B-45C2-8BEC-2261B3382BD9}" srcOrd="1" destOrd="0" presId="urn:microsoft.com/office/officeart/2005/8/layout/cycle4"/>
    <dgm:cxn modelId="{B661DDEC-B75F-4C64-A2C4-8639B6ED3775}" type="presParOf" srcId="{DB347A3C-091B-45C2-8BEC-2261B3382BD9}" destId="{AB1B4891-6BC3-448A-89FD-F1424CB576C1}" srcOrd="0" destOrd="0" presId="urn:microsoft.com/office/officeart/2005/8/layout/cycle4"/>
    <dgm:cxn modelId="{E4A48A48-C8AF-4009-A594-98FE4C41AE1B}" type="presParOf" srcId="{DB347A3C-091B-45C2-8BEC-2261B3382BD9}" destId="{EF3046D8-D124-48AC-A1A3-E46C6D68B2F6}" srcOrd="1" destOrd="0" presId="urn:microsoft.com/office/officeart/2005/8/layout/cycle4"/>
    <dgm:cxn modelId="{8E5687B3-0CE6-4A98-969D-2EE1A87A801E}" type="presParOf" srcId="{DB347A3C-091B-45C2-8BEC-2261B3382BD9}" destId="{60CA23E2-FA61-46BA-9FA9-343A9D4D5E3D}" srcOrd="2" destOrd="0" presId="urn:microsoft.com/office/officeart/2005/8/layout/cycle4"/>
    <dgm:cxn modelId="{37FC5D31-6502-4F14-A95C-358B00D5D36E}" type="presParOf" srcId="{DB347A3C-091B-45C2-8BEC-2261B3382BD9}" destId="{22C1BBB8-54AF-4AB2-A587-40898959B16E}" srcOrd="3" destOrd="0" presId="urn:microsoft.com/office/officeart/2005/8/layout/cycle4"/>
    <dgm:cxn modelId="{F21DDFAF-3856-41D7-A08D-A3A548823D13}" type="presParOf" srcId="{DB347A3C-091B-45C2-8BEC-2261B3382BD9}" destId="{21055EDC-BD20-46B4-8E54-D3ACBBB5FCBF}" srcOrd="4" destOrd="0" presId="urn:microsoft.com/office/officeart/2005/8/layout/cycle4"/>
    <dgm:cxn modelId="{3AEC78E9-0318-45AE-8E29-8AC84DD442BA}" type="presParOf" srcId="{7728AF08-7EBA-4C77-AB9E-25DD3D1DB39D}" destId="{B6916C16-2E4A-4236-8BF4-9213D7232C67}" srcOrd="2" destOrd="0" presId="urn:microsoft.com/office/officeart/2005/8/layout/cycle4"/>
    <dgm:cxn modelId="{66FF78B4-7D4F-4A91-A58D-044A96B084E5}" type="presParOf" srcId="{7728AF08-7EBA-4C77-AB9E-25DD3D1DB39D}" destId="{9D787D03-FAF3-4680-AB4A-935CD5214C9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B2B46D-4012-44F7-A329-855D100DA3E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76651-4399-440F-A397-139CABA4288C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Проведен зональный семинар  для профессиональных образовательных учреждений по теме «Реализация модели профессиональной ориентации </a:t>
          </a:r>
          <a:r>
            <a:rPr lang="ru-RU" dirty="0" err="1" smtClean="0">
              <a:solidFill>
                <a:schemeClr val="tx1"/>
              </a:solidFill>
            </a:rPr>
            <a:t>предпрофильной</a:t>
          </a:r>
          <a:r>
            <a:rPr lang="ru-RU" dirty="0" smtClean="0">
              <a:solidFill>
                <a:schemeClr val="tx1"/>
              </a:solidFill>
            </a:rPr>
            <a:t> подготовки и профильного обучения на основе сетевого взаимодействия школа-техникум-ВУЗ-социальные партнеры». Формат проведения-дистанционный</a:t>
          </a:r>
          <a:endParaRPr lang="ru-RU" dirty="0">
            <a:solidFill>
              <a:schemeClr val="tx1"/>
            </a:solidFill>
          </a:endParaRPr>
        </a:p>
      </dgm:t>
    </dgm:pt>
    <dgm:pt modelId="{34F203DF-2FDF-4F70-9FCD-2A4DE82D73AA}" type="parTrans" cxnId="{2CF1CC40-C8B2-48FE-99A1-CDD1DF958701}">
      <dgm:prSet/>
      <dgm:spPr/>
      <dgm:t>
        <a:bodyPr/>
        <a:lstStyle/>
        <a:p>
          <a:endParaRPr lang="ru-RU"/>
        </a:p>
      </dgm:t>
    </dgm:pt>
    <dgm:pt modelId="{94B6D428-5CB0-457C-8C91-ADE7107FCFC0}" type="sibTrans" cxnId="{2CF1CC40-C8B2-48FE-99A1-CDD1DF958701}">
      <dgm:prSet/>
      <dgm:spPr/>
      <dgm:t>
        <a:bodyPr/>
        <a:lstStyle/>
        <a:p>
          <a:endParaRPr lang="ru-RU"/>
        </a:p>
      </dgm:t>
    </dgm:pt>
    <dgm:pt modelId="{C4688B69-F483-4299-AC16-FD4EBC3365EB}">
      <dgm:prSet phldrT="[Текст]"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Разработаны «Методические рекомендации для профессиональных образовательных организаций по проведению профильных смен в каникулярное время»</a:t>
          </a:r>
          <a:endParaRPr lang="ru-RU" sz="2000" dirty="0">
            <a:solidFill>
              <a:schemeClr val="tx1"/>
            </a:solidFill>
          </a:endParaRPr>
        </a:p>
      </dgm:t>
    </dgm:pt>
    <dgm:pt modelId="{F893EE58-D1A0-43A2-846B-07894808D7FB}" type="parTrans" cxnId="{9888EF98-5937-4CC4-B9B2-9BAFB77C2047}">
      <dgm:prSet/>
      <dgm:spPr/>
      <dgm:t>
        <a:bodyPr/>
        <a:lstStyle/>
        <a:p>
          <a:endParaRPr lang="ru-RU"/>
        </a:p>
      </dgm:t>
    </dgm:pt>
    <dgm:pt modelId="{A26F0EFD-61A9-4CB2-8C02-CF513CF0C00F}" type="sibTrans" cxnId="{9888EF98-5937-4CC4-B9B2-9BAFB77C2047}">
      <dgm:prSet/>
      <dgm:spPr/>
      <dgm:t>
        <a:bodyPr/>
        <a:lstStyle/>
        <a:p>
          <a:endParaRPr lang="ru-RU"/>
        </a:p>
      </dgm:t>
    </dgm:pt>
    <dgm:pt modelId="{F47590D7-D5E7-4FC4-9798-EA707D7715D1}" type="pres">
      <dgm:prSet presAssocID="{40B2B46D-4012-44F7-A329-855D100DA3EF}" presName="linearFlow" presStyleCnt="0">
        <dgm:presLayoutVars>
          <dgm:dir/>
          <dgm:resizeHandles val="exact"/>
        </dgm:presLayoutVars>
      </dgm:prSet>
      <dgm:spPr/>
    </dgm:pt>
    <dgm:pt modelId="{C3305AD7-F5BA-4503-9B6B-76C4F6795B5F}" type="pres">
      <dgm:prSet presAssocID="{F9B76651-4399-440F-A397-139CABA4288C}" presName="composite" presStyleCnt="0"/>
      <dgm:spPr/>
    </dgm:pt>
    <dgm:pt modelId="{F1E53166-4121-4E59-8B8C-17D3D0ADE6EB}" type="pres">
      <dgm:prSet presAssocID="{F9B76651-4399-440F-A397-139CABA4288C}" presName="imgShp" presStyleLbl="fgImgPlace1" presStyleIdx="0" presStyleCnt="2"/>
      <dgm:spPr/>
    </dgm:pt>
    <dgm:pt modelId="{3E08C514-A94A-4757-99EB-88C84C038C31}" type="pres">
      <dgm:prSet presAssocID="{F9B76651-4399-440F-A397-139CABA4288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0802F-5AC2-4459-B8AD-3C1E0BC4B943}" type="pres">
      <dgm:prSet presAssocID="{94B6D428-5CB0-457C-8C91-ADE7107FCFC0}" presName="spacing" presStyleCnt="0"/>
      <dgm:spPr/>
    </dgm:pt>
    <dgm:pt modelId="{BB9D755A-EF6C-4A42-9BF0-1D18E598438D}" type="pres">
      <dgm:prSet presAssocID="{C4688B69-F483-4299-AC16-FD4EBC3365EB}" presName="composite" presStyleCnt="0"/>
      <dgm:spPr/>
    </dgm:pt>
    <dgm:pt modelId="{D8A9846F-F4AC-4F5A-BBD9-A41C32399ED8}" type="pres">
      <dgm:prSet presAssocID="{C4688B69-F483-4299-AC16-FD4EBC3365EB}" presName="imgShp" presStyleLbl="fgImgPlace1" presStyleIdx="1" presStyleCnt="2"/>
      <dgm:spPr/>
    </dgm:pt>
    <dgm:pt modelId="{7EA52C66-867D-4827-9826-0C2BCFB3130D}" type="pres">
      <dgm:prSet presAssocID="{C4688B69-F483-4299-AC16-FD4EBC3365E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8EF98-5937-4CC4-B9B2-9BAFB77C2047}" srcId="{40B2B46D-4012-44F7-A329-855D100DA3EF}" destId="{C4688B69-F483-4299-AC16-FD4EBC3365EB}" srcOrd="1" destOrd="0" parTransId="{F893EE58-D1A0-43A2-846B-07894808D7FB}" sibTransId="{A26F0EFD-61A9-4CB2-8C02-CF513CF0C00F}"/>
    <dgm:cxn modelId="{53D5805C-1F2C-430D-BC73-8BA7773CF37B}" type="presOf" srcId="{40B2B46D-4012-44F7-A329-855D100DA3EF}" destId="{F47590D7-D5E7-4FC4-9798-EA707D7715D1}" srcOrd="0" destOrd="0" presId="urn:microsoft.com/office/officeart/2005/8/layout/vList3"/>
    <dgm:cxn modelId="{F9285A1C-0FFC-4459-BEA2-1B965C842E13}" type="presOf" srcId="{C4688B69-F483-4299-AC16-FD4EBC3365EB}" destId="{7EA52C66-867D-4827-9826-0C2BCFB3130D}" srcOrd="0" destOrd="0" presId="urn:microsoft.com/office/officeart/2005/8/layout/vList3"/>
    <dgm:cxn modelId="{2CF1CC40-C8B2-48FE-99A1-CDD1DF958701}" srcId="{40B2B46D-4012-44F7-A329-855D100DA3EF}" destId="{F9B76651-4399-440F-A397-139CABA4288C}" srcOrd="0" destOrd="0" parTransId="{34F203DF-2FDF-4F70-9FCD-2A4DE82D73AA}" sibTransId="{94B6D428-5CB0-457C-8C91-ADE7107FCFC0}"/>
    <dgm:cxn modelId="{C3EBBB0A-E20E-4405-B7EB-B3401174663A}" type="presOf" srcId="{F9B76651-4399-440F-A397-139CABA4288C}" destId="{3E08C514-A94A-4757-99EB-88C84C038C31}" srcOrd="0" destOrd="0" presId="urn:microsoft.com/office/officeart/2005/8/layout/vList3"/>
    <dgm:cxn modelId="{49528158-8E3A-4182-BE00-7CDECDAE550D}" type="presParOf" srcId="{F47590D7-D5E7-4FC4-9798-EA707D7715D1}" destId="{C3305AD7-F5BA-4503-9B6B-76C4F6795B5F}" srcOrd="0" destOrd="0" presId="urn:microsoft.com/office/officeart/2005/8/layout/vList3"/>
    <dgm:cxn modelId="{F4D64C3E-375C-4F3D-A442-A258F2620BE1}" type="presParOf" srcId="{C3305AD7-F5BA-4503-9B6B-76C4F6795B5F}" destId="{F1E53166-4121-4E59-8B8C-17D3D0ADE6EB}" srcOrd="0" destOrd="0" presId="urn:microsoft.com/office/officeart/2005/8/layout/vList3"/>
    <dgm:cxn modelId="{22FFE46F-2AAC-4587-B3C7-A34968466052}" type="presParOf" srcId="{C3305AD7-F5BA-4503-9B6B-76C4F6795B5F}" destId="{3E08C514-A94A-4757-99EB-88C84C038C31}" srcOrd="1" destOrd="0" presId="urn:microsoft.com/office/officeart/2005/8/layout/vList3"/>
    <dgm:cxn modelId="{7ADE7E03-5065-4323-B041-7AD51674656B}" type="presParOf" srcId="{F47590D7-D5E7-4FC4-9798-EA707D7715D1}" destId="{0F70802F-5AC2-4459-B8AD-3C1E0BC4B943}" srcOrd="1" destOrd="0" presId="urn:microsoft.com/office/officeart/2005/8/layout/vList3"/>
    <dgm:cxn modelId="{35903E02-9878-42C2-BE01-A3ADE708C3A7}" type="presParOf" srcId="{F47590D7-D5E7-4FC4-9798-EA707D7715D1}" destId="{BB9D755A-EF6C-4A42-9BF0-1D18E598438D}" srcOrd="2" destOrd="0" presId="urn:microsoft.com/office/officeart/2005/8/layout/vList3"/>
    <dgm:cxn modelId="{D046C4F6-FA86-4E2D-ACB6-06DF9662BECA}" type="presParOf" srcId="{BB9D755A-EF6C-4A42-9BF0-1D18E598438D}" destId="{D8A9846F-F4AC-4F5A-BBD9-A41C32399ED8}" srcOrd="0" destOrd="0" presId="urn:microsoft.com/office/officeart/2005/8/layout/vList3"/>
    <dgm:cxn modelId="{79A54CF4-C7B1-4ED7-BE5C-CBF6D692943A}" type="presParOf" srcId="{BB9D755A-EF6C-4A42-9BF0-1D18E598438D}" destId="{7EA52C66-867D-4827-9826-0C2BCFB313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2B0325-0A1C-4D8C-B75F-284F5B37B4BB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0172A2DF-85F2-4D59-8C59-3082087A73F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Представлен опыт работы КИП на II научно-практической конференции «Реализация агротехнической направленности обучения: модели, ресурсы, возможности сетевого взаимодействия»</a:t>
          </a:r>
          <a:endParaRPr lang="ru-RU" dirty="0">
            <a:solidFill>
              <a:schemeClr val="tx1"/>
            </a:solidFill>
          </a:endParaRPr>
        </a:p>
      </dgm:t>
    </dgm:pt>
    <dgm:pt modelId="{9E52A6D8-7377-465D-8D0A-54AA7C8DA96A}" type="parTrans" cxnId="{D785E7F9-030A-4BD0-948B-F52E4D30C78E}">
      <dgm:prSet/>
      <dgm:spPr/>
      <dgm:t>
        <a:bodyPr/>
        <a:lstStyle/>
        <a:p>
          <a:endParaRPr lang="ru-RU"/>
        </a:p>
      </dgm:t>
    </dgm:pt>
    <dgm:pt modelId="{E31366FD-B940-49EE-B592-1E1CD3036E3B}" type="sibTrans" cxnId="{D785E7F9-030A-4BD0-948B-F52E4D30C78E}">
      <dgm:prSet/>
      <dgm:spPr/>
      <dgm:t>
        <a:bodyPr/>
        <a:lstStyle/>
        <a:p>
          <a:endParaRPr lang="ru-RU"/>
        </a:p>
      </dgm:t>
    </dgm:pt>
    <dgm:pt modelId="{C05F3CB3-D8A7-4BF0-B863-F3CE1C89F1FB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Преподаватели ГБПОУ КК «</a:t>
          </a:r>
          <a:r>
            <a:rPr lang="ru-RU" dirty="0" err="1" smtClean="0">
              <a:solidFill>
                <a:schemeClr val="tx1"/>
              </a:solidFill>
            </a:rPr>
            <a:t>АЛХТ»в</a:t>
          </a:r>
          <a:r>
            <a:rPr lang="ru-RU" dirty="0" smtClean="0">
              <a:solidFill>
                <a:schemeClr val="tx1"/>
              </a:solidFill>
            </a:rPr>
            <a:t> качестве тематических партнеров принимали участие в профильной смене для членов школьных лесничеств в ФГБОУ ВДЦ «Орленок» </a:t>
          </a:r>
          <a:r>
            <a:rPr lang="ru-RU" b="1" dirty="0" smtClean="0">
              <a:solidFill>
                <a:schemeClr val="tx1"/>
              </a:solidFill>
            </a:rPr>
            <a:t>(Организатор-</a:t>
          </a:r>
          <a:r>
            <a:rPr lang="ru-RU" dirty="0" smtClean="0">
              <a:solidFill>
                <a:schemeClr val="tx1"/>
              </a:solidFill>
            </a:rPr>
            <a:t>Федеральное агентство лесного хозяйства (Рослесхоз), Министерство природных ресурсов и экологии Российской Федерации)</a:t>
          </a:r>
          <a:endParaRPr lang="ru-RU" dirty="0">
            <a:solidFill>
              <a:schemeClr val="tx1"/>
            </a:solidFill>
          </a:endParaRPr>
        </a:p>
      </dgm:t>
    </dgm:pt>
    <dgm:pt modelId="{5A3956AD-785A-4170-9B9D-C81CBF702975}" type="parTrans" cxnId="{10A72D49-EEDC-4F0F-BB8F-E609C9D79D14}">
      <dgm:prSet/>
      <dgm:spPr/>
      <dgm:t>
        <a:bodyPr/>
        <a:lstStyle/>
        <a:p>
          <a:endParaRPr lang="ru-RU"/>
        </a:p>
      </dgm:t>
    </dgm:pt>
    <dgm:pt modelId="{BAF8D9EF-2F00-4E16-B32F-5FF720932B8E}" type="sibTrans" cxnId="{10A72D49-EEDC-4F0F-BB8F-E609C9D79D14}">
      <dgm:prSet/>
      <dgm:spPr/>
      <dgm:t>
        <a:bodyPr/>
        <a:lstStyle/>
        <a:p>
          <a:endParaRPr lang="ru-RU"/>
        </a:p>
      </dgm:t>
    </dgm:pt>
    <dgm:pt modelId="{52CD3B51-561A-4A68-9178-541C184E4C8C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Преподаватели специальности «Лесное и лесопарковое хозяйство», (участники КИП) являлись организаторами программных мероприятий в профильной смене «Эколог Кубани», проводимом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ГБУ ДПО Краснодарского края «Эколого-биологический центр»</a:t>
          </a:r>
          <a:endParaRPr lang="ru-RU" dirty="0">
            <a:solidFill>
              <a:schemeClr val="tx1"/>
            </a:solidFill>
          </a:endParaRPr>
        </a:p>
      </dgm:t>
    </dgm:pt>
    <dgm:pt modelId="{AEC25286-D86D-4BF7-A9DA-4723BCDF0734}" type="parTrans" cxnId="{338C92C0-B5A8-4F0C-B8E9-E5AA3C48920E}">
      <dgm:prSet/>
      <dgm:spPr/>
      <dgm:t>
        <a:bodyPr/>
        <a:lstStyle/>
        <a:p>
          <a:endParaRPr lang="ru-RU"/>
        </a:p>
      </dgm:t>
    </dgm:pt>
    <dgm:pt modelId="{BA6D9398-79FC-46E6-BFDC-FD4F04CDDCBA}" type="sibTrans" cxnId="{338C92C0-B5A8-4F0C-B8E9-E5AA3C48920E}">
      <dgm:prSet/>
      <dgm:spPr/>
      <dgm:t>
        <a:bodyPr/>
        <a:lstStyle/>
        <a:p>
          <a:endParaRPr lang="ru-RU"/>
        </a:p>
      </dgm:t>
    </dgm:pt>
    <dgm:pt modelId="{85885F6E-85DF-4ED0-9DE2-663DD5537AFE}" type="pres">
      <dgm:prSet presAssocID="{FD2B0325-0A1C-4D8C-B75F-284F5B37B4BB}" presName="linearFlow" presStyleCnt="0">
        <dgm:presLayoutVars>
          <dgm:dir/>
          <dgm:resizeHandles val="exact"/>
        </dgm:presLayoutVars>
      </dgm:prSet>
      <dgm:spPr/>
    </dgm:pt>
    <dgm:pt modelId="{54A78CDC-5E43-41D4-8E45-8B9887E0F04D}" type="pres">
      <dgm:prSet presAssocID="{0172A2DF-85F2-4D59-8C59-3082087A73F4}" presName="composite" presStyleCnt="0"/>
      <dgm:spPr/>
    </dgm:pt>
    <dgm:pt modelId="{3A1123A8-5D69-4CB3-9EEF-3CE9D0E1476D}" type="pres">
      <dgm:prSet presAssocID="{0172A2DF-85F2-4D59-8C59-3082087A73F4}" presName="imgShp" presStyleLbl="fgImgPlace1" presStyleIdx="0" presStyleCnt="3"/>
      <dgm:spPr/>
    </dgm:pt>
    <dgm:pt modelId="{7846FA34-47EE-4BF9-85AE-8DE67849E3E5}" type="pres">
      <dgm:prSet presAssocID="{0172A2DF-85F2-4D59-8C59-3082087A73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3F2D6-C991-43C6-A58F-D0501C630427}" type="pres">
      <dgm:prSet presAssocID="{E31366FD-B940-49EE-B592-1E1CD3036E3B}" presName="spacing" presStyleCnt="0"/>
      <dgm:spPr/>
    </dgm:pt>
    <dgm:pt modelId="{855BFF70-F066-473E-926D-06F32A2AE8EE}" type="pres">
      <dgm:prSet presAssocID="{C05F3CB3-D8A7-4BF0-B863-F3CE1C89F1FB}" presName="composite" presStyleCnt="0"/>
      <dgm:spPr/>
    </dgm:pt>
    <dgm:pt modelId="{58ACE5B1-BEBA-4DC0-9184-9C747C42F5E0}" type="pres">
      <dgm:prSet presAssocID="{C05F3CB3-D8A7-4BF0-B863-F3CE1C89F1FB}" presName="imgShp" presStyleLbl="fgImgPlace1" presStyleIdx="1" presStyleCnt="3"/>
      <dgm:spPr/>
    </dgm:pt>
    <dgm:pt modelId="{6ACC8DA5-AA2D-408F-8140-072E720130AE}" type="pres">
      <dgm:prSet presAssocID="{C05F3CB3-D8A7-4BF0-B863-F3CE1C89F1F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9ABC8-BA9C-40CA-8C27-F9A143FE7FDD}" type="pres">
      <dgm:prSet presAssocID="{BAF8D9EF-2F00-4E16-B32F-5FF720932B8E}" presName="spacing" presStyleCnt="0"/>
      <dgm:spPr/>
    </dgm:pt>
    <dgm:pt modelId="{D8DFBA4E-74E1-4F9A-9B1C-D62E93862C83}" type="pres">
      <dgm:prSet presAssocID="{52CD3B51-561A-4A68-9178-541C184E4C8C}" presName="composite" presStyleCnt="0"/>
      <dgm:spPr/>
    </dgm:pt>
    <dgm:pt modelId="{263606AD-22C8-44AF-B261-E8B05D2421F4}" type="pres">
      <dgm:prSet presAssocID="{52CD3B51-561A-4A68-9178-541C184E4C8C}" presName="imgShp" presStyleLbl="fgImgPlace1" presStyleIdx="2" presStyleCnt="3"/>
      <dgm:spPr/>
    </dgm:pt>
    <dgm:pt modelId="{6B3D53D0-1B18-48DA-AD08-9258ECC805E3}" type="pres">
      <dgm:prSet presAssocID="{52CD3B51-561A-4A68-9178-541C184E4C8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F6297B-403F-4A42-92DC-609455426B00}" type="presOf" srcId="{FD2B0325-0A1C-4D8C-B75F-284F5B37B4BB}" destId="{85885F6E-85DF-4ED0-9DE2-663DD5537AFE}" srcOrd="0" destOrd="0" presId="urn:microsoft.com/office/officeart/2005/8/layout/vList3"/>
    <dgm:cxn modelId="{10A72D49-EEDC-4F0F-BB8F-E609C9D79D14}" srcId="{FD2B0325-0A1C-4D8C-B75F-284F5B37B4BB}" destId="{C05F3CB3-D8A7-4BF0-B863-F3CE1C89F1FB}" srcOrd="1" destOrd="0" parTransId="{5A3956AD-785A-4170-9B9D-C81CBF702975}" sibTransId="{BAF8D9EF-2F00-4E16-B32F-5FF720932B8E}"/>
    <dgm:cxn modelId="{338C92C0-B5A8-4F0C-B8E9-E5AA3C48920E}" srcId="{FD2B0325-0A1C-4D8C-B75F-284F5B37B4BB}" destId="{52CD3B51-561A-4A68-9178-541C184E4C8C}" srcOrd="2" destOrd="0" parTransId="{AEC25286-D86D-4BF7-A9DA-4723BCDF0734}" sibTransId="{BA6D9398-79FC-46E6-BFDC-FD4F04CDDCBA}"/>
    <dgm:cxn modelId="{D785E7F9-030A-4BD0-948B-F52E4D30C78E}" srcId="{FD2B0325-0A1C-4D8C-B75F-284F5B37B4BB}" destId="{0172A2DF-85F2-4D59-8C59-3082087A73F4}" srcOrd="0" destOrd="0" parTransId="{9E52A6D8-7377-465D-8D0A-54AA7C8DA96A}" sibTransId="{E31366FD-B940-49EE-B592-1E1CD3036E3B}"/>
    <dgm:cxn modelId="{FEF05FA5-DCA9-4B06-88BD-C081F75E8737}" type="presOf" srcId="{0172A2DF-85F2-4D59-8C59-3082087A73F4}" destId="{7846FA34-47EE-4BF9-85AE-8DE67849E3E5}" srcOrd="0" destOrd="0" presId="urn:microsoft.com/office/officeart/2005/8/layout/vList3"/>
    <dgm:cxn modelId="{FB77833A-56F4-4693-9A8C-BC631B9BFCCB}" type="presOf" srcId="{52CD3B51-561A-4A68-9178-541C184E4C8C}" destId="{6B3D53D0-1B18-48DA-AD08-9258ECC805E3}" srcOrd="0" destOrd="0" presId="urn:microsoft.com/office/officeart/2005/8/layout/vList3"/>
    <dgm:cxn modelId="{F6209EB1-B53C-4DCD-A6C1-5E95AC773389}" type="presOf" srcId="{C05F3CB3-D8A7-4BF0-B863-F3CE1C89F1FB}" destId="{6ACC8DA5-AA2D-408F-8140-072E720130AE}" srcOrd="0" destOrd="0" presId="urn:microsoft.com/office/officeart/2005/8/layout/vList3"/>
    <dgm:cxn modelId="{C924A7AE-C006-4576-AAFD-B8A06CFC2896}" type="presParOf" srcId="{85885F6E-85DF-4ED0-9DE2-663DD5537AFE}" destId="{54A78CDC-5E43-41D4-8E45-8B9887E0F04D}" srcOrd="0" destOrd="0" presId="urn:microsoft.com/office/officeart/2005/8/layout/vList3"/>
    <dgm:cxn modelId="{16534B5E-2E46-423B-B32C-3645DC1EB2F4}" type="presParOf" srcId="{54A78CDC-5E43-41D4-8E45-8B9887E0F04D}" destId="{3A1123A8-5D69-4CB3-9EEF-3CE9D0E1476D}" srcOrd="0" destOrd="0" presId="urn:microsoft.com/office/officeart/2005/8/layout/vList3"/>
    <dgm:cxn modelId="{452D5105-F945-41CB-B8C7-E514F9368996}" type="presParOf" srcId="{54A78CDC-5E43-41D4-8E45-8B9887E0F04D}" destId="{7846FA34-47EE-4BF9-85AE-8DE67849E3E5}" srcOrd="1" destOrd="0" presId="urn:microsoft.com/office/officeart/2005/8/layout/vList3"/>
    <dgm:cxn modelId="{90F8923E-9865-4279-8623-077F3EA117A3}" type="presParOf" srcId="{85885F6E-85DF-4ED0-9DE2-663DD5537AFE}" destId="{72F3F2D6-C991-43C6-A58F-D0501C630427}" srcOrd="1" destOrd="0" presId="urn:microsoft.com/office/officeart/2005/8/layout/vList3"/>
    <dgm:cxn modelId="{657B78A5-77CF-43B0-8031-AAAA5437B88F}" type="presParOf" srcId="{85885F6E-85DF-4ED0-9DE2-663DD5537AFE}" destId="{855BFF70-F066-473E-926D-06F32A2AE8EE}" srcOrd="2" destOrd="0" presId="urn:microsoft.com/office/officeart/2005/8/layout/vList3"/>
    <dgm:cxn modelId="{24A0CF80-2E1A-4814-8E57-EA0D30083D09}" type="presParOf" srcId="{855BFF70-F066-473E-926D-06F32A2AE8EE}" destId="{58ACE5B1-BEBA-4DC0-9184-9C747C42F5E0}" srcOrd="0" destOrd="0" presId="urn:microsoft.com/office/officeart/2005/8/layout/vList3"/>
    <dgm:cxn modelId="{68E689AA-57FE-477A-B522-2BB5A05E9619}" type="presParOf" srcId="{855BFF70-F066-473E-926D-06F32A2AE8EE}" destId="{6ACC8DA5-AA2D-408F-8140-072E720130AE}" srcOrd="1" destOrd="0" presId="urn:microsoft.com/office/officeart/2005/8/layout/vList3"/>
    <dgm:cxn modelId="{002C31AE-BF94-4CA8-83E0-31F2F09062D4}" type="presParOf" srcId="{85885F6E-85DF-4ED0-9DE2-663DD5537AFE}" destId="{8039ABC8-BA9C-40CA-8C27-F9A143FE7FDD}" srcOrd="3" destOrd="0" presId="urn:microsoft.com/office/officeart/2005/8/layout/vList3"/>
    <dgm:cxn modelId="{CC4B1044-E254-4602-B961-06F79579E343}" type="presParOf" srcId="{85885F6E-85DF-4ED0-9DE2-663DD5537AFE}" destId="{D8DFBA4E-74E1-4F9A-9B1C-D62E93862C83}" srcOrd="4" destOrd="0" presId="urn:microsoft.com/office/officeart/2005/8/layout/vList3"/>
    <dgm:cxn modelId="{B8FE8E21-E742-43BB-A756-AA6724D15B9F}" type="presParOf" srcId="{D8DFBA4E-74E1-4F9A-9B1C-D62E93862C83}" destId="{263606AD-22C8-44AF-B261-E8B05D2421F4}" srcOrd="0" destOrd="0" presId="urn:microsoft.com/office/officeart/2005/8/layout/vList3"/>
    <dgm:cxn modelId="{E0A6EFCB-C48C-4304-8788-E6B33C45F3B3}" type="presParOf" srcId="{D8DFBA4E-74E1-4F9A-9B1C-D62E93862C83}" destId="{6B3D53D0-1B18-48DA-AD08-9258ECC805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28F23C-4D3D-4253-A44D-AF040EDA35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EB60F-E54F-418F-B00B-6325AFE7BC8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Диагностическая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2D657AF7-C990-4C77-8537-430E2890B881}" type="parTrans" cxnId="{B4EA2EEC-2542-432B-B255-9EFB30C424EC}">
      <dgm:prSet/>
      <dgm:spPr/>
      <dgm:t>
        <a:bodyPr/>
        <a:lstStyle/>
        <a:p>
          <a:endParaRPr lang="ru-RU"/>
        </a:p>
      </dgm:t>
    </dgm:pt>
    <dgm:pt modelId="{14F29F82-892B-4A09-A19E-BB49C0D13ED2}" type="sibTrans" cxnId="{B4EA2EEC-2542-432B-B255-9EFB30C424EC}">
      <dgm:prSet/>
      <dgm:spPr/>
      <dgm:t>
        <a:bodyPr/>
        <a:lstStyle/>
        <a:p>
          <a:endParaRPr lang="ru-RU"/>
        </a:p>
      </dgm:t>
    </dgm:pt>
    <dgm:pt modelId="{B8636AB8-66A2-40D0-B405-D42EC3E7A759}">
      <dgm:prSet phldrT="[Текст]" custT="1"/>
      <dgm:spPr/>
      <dgm:t>
        <a:bodyPr/>
        <a:lstStyle/>
        <a:p>
          <a:pPr algn="just"/>
          <a:r>
            <a:rPr lang="ru-RU" sz="1200" dirty="0" smtClean="0"/>
            <a:t>Проведены диагностики и мониторинги:</a:t>
          </a:r>
          <a:endParaRPr lang="ru-RU" sz="1200" dirty="0"/>
        </a:p>
      </dgm:t>
    </dgm:pt>
    <dgm:pt modelId="{D4FA789E-E187-4762-8A29-CB01A45D599C}" type="parTrans" cxnId="{9BDABA7A-4289-4E34-A1D5-5F5D94197D08}">
      <dgm:prSet/>
      <dgm:spPr/>
      <dgm:t>
        <a:bodyPr/>
        <a:lstStyle/>
        <a:p>
          <a:endParaRPr lang="ru-RU"/>
        </a:p>
      </dgm:t>
    </dgm:pt>
    <dgm:pt modelId="{9F21D6B9-520F-4193-9145-F506E30E83ED}" type="sibTrans" cxnId="{9BDABA7A-4289-4E34-A1D5-5F5D94197D08}">
      <dgm:prSet/>
      <dgm:spPr/>
      <dgm:t>
        <a:bodyPr/>
        <a:lstStyle/>
        <a:p>
          <a:endParaRPr lang="ru-RU"/>
        </a:p>
      </dgm:t>
    </dgm:pt>
    <dgm:pt modelId="{BD0BA1F8-7423-4BCE-8BAD-2E22259F03F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Методическая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45054E9A-1FA9-4104-ADE8-6782583CD0C7}" type="parTrans" cxnId="{5FAEAB47-95E3-454B-8110-D9E4B1144C12}">
      <dgm:prSet/>
      <dgm:spPr/>
      <dgm:t>
        <a:bodyPr/>
        <a:lstStyle/>
        <a:p>
          <a:endParaRPr lang="ru-RU"/>
        </a:p>
      </dgm:t>
    </dgm:pt>
    <dgm:pt modelId="{17C7890B-857F-4C1C-B89C-688C26A68675}" type="sibTrans" cxnId="{5FAEAB47-95E3-454B-8110-D9E4B1144C12}">
      <dgm:prSet/>
      <dgm:spPr/>
      <dgm:t>
        <a:bodyPr/>
        <a:lstStyle/>
        <a:p>
          <a:endParaRPr lang="ru-RU"/>
        </a:p>
      </dgm:t>
    </dgm:pt>
    <dgm:pt modelId="{D811E4DE-9D6C-4C49-86CA-0A04FD263425}">
      <dgm:prSet phldrT="[Текст]" custT="1"/>
      <dgm:spPr/>
      <dgm:t>
        <a:bodyPr/>
        <a:lstStyle/>
        <a:p>
          <a:pPr algn="just"/>
          <a:r>
            <a:rPr lang="ru-RU" sz="1050" dirty="0" smtClean="0"/>
            <a:t>Проведено 2 краевых мероприятия:</a:t>
          </a:r>
          <a:endParaRPr lang="ru-RU" sz="1050" dirty="0"/>
        </a:p>
      </dgm:t>
    </dgm:pt>
    <dgm:pt modelId="{DF86BA31-9B39-4789-8151-AA37DB5ED43A}" type="parTrans" cxnId="{51A09074-0A5B-4D4A-9193-412B467A0CEB}">
      <dgm:prSet/>
      <dgm:spPr/>
      <dgm:t>
        <a:bodyPr/>
        <a:lstStyle/>
        <a:p>
          <a:endParaRPr lang="ru-RU"/>
        </a:p>
      </dgm:t>
    </dgm:pt>
    <dgm:pt modelId="{49FBAA81-E74C-45C5-8004-99ADE036D7A9}" type="sibTrans" cxnId="{51A09074-0A5B-4D4A-9193-412B467A0CEB}">
      <dgm:prSet/>
      <dgm:spPr/>
      <dgm:t>
        <a:bodyPr/>
        <a:lstStyle/>
        <a:p>
          <a:endParaRPr lang="ru-RU"/>
        </a:p>
      </dgm:t>
    </dgm:pt>
    <dgm:pt modelId="{6F2152BE-F6E8-4A62-9513-7A296C48D097}">
      <dgm:prSet phldrT="[Текст]" phldr="1" custT="1"/>
      <dgm:spPr/>
      <dgm:t>
        <a:bodyPr/>
        <a:lstStyle/>
        <a:p>
          <a:pPr algn="just"/>
          <a:endParaRPr lang="ru-RU" sz="1050" dirty="0"/>
        </a:p>
      </dgm:t>
    </dgm:pt>
    <dgm:pt modelId="{1B5A46D9-A3C6-40B2-A7DB-5CA60F5A3BF0}" type="parTrans" cxnId="{5BD0FC30-C126-49AE-965B-18A79A1E7A7A}">
      <dgm:prSet/>
      <dgm:spPr/>
      <dgm:t>
        <a:bodyPr/>
        <a:lstStyle/>
        <a:p>
          <a:endParaRPr lang="ru-RU"/>
        </a:p>
      </dgm:t>
    </dgm:pt>
    <dgm:pt modelId="{30C00FF8-F66D-4BFC-BC2F-BA7A2E1E7C26}" type="sibTrans" cxnId="{5BD0FC30-C126-49AE-965B-18A79A1E7A7A}">
      <dgm:prSet/>
      <dgm:spPr/>
      <dgm:t>
        <a:bodyPr/>
        <a:lstStyle/>
        <a:p>
          <a:endParaRPr lang="ru-RU"/>
        </a:p>
      </dgm:t>
    </dgm:pt>
    <dgm:pt modelId="{A3505CDC-7D61-4543-BFC1-AE0F55F8A32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Трансляционная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E1C9339C-ED0F-4C7B-BE53-5DA700F41FA6}" type="parTrans" cxnId="{56B51DA1-A283-42B5-B132-FFAD13534CC1}">
      <dgm:prSet/>
      <dgm:spPr/>
      <dgm:t>
        <a:bodyPr/>
        <a:lstStyle/>
        <a:p>
          <a:endParaRPr lang="ru-RU"/>
        </a:p>
      </dgm:t>
    </dgm:pt>
    <dgm:pt modelId="{2FDE6ADC-286C-4939-AA82-CDE0B9C53BB0}" type="sibTrans" cxnId="{56B51DA1-A283-42B5-B132-FFAD13534CC1}">
      <dgm:prSet/>
      <dgm:spPr/>
      <dgm:t>
        <a:bodyPr/>
        <a:lstStyle/>
        <a:p>
          <a:endParaRPr lang="ru-RU"/>
        </a:p>
      </dgm:t>
    </dgm:pt>
    <dgm:pt modelId="{EFBADF05-454B-416A-A25F-6B5791D4EB93}">
      <dgm:prSet phldrT="[Текст]"/>
      <dgm:spPr/>
      <dgm:t>
        <a:bodyPr/>
        <a:lstStyle/>
        <a:p>
          <a:r>
            <a:rPr lang="ru-RU" dirty="0" smtClean="0"/>
            <a:t>Результаты деятельности площадки размещаются на официальном сайте техникума в специальной вкладке, а также в разделе «блог», где публикуются новости. Также всех события техникума, в том числе и КИП, находят отражение в социальных сетях </a:t>
          </a:r>
          <a:r>
            <a:rPr lang="ru-RU" dirty="0" err="1" smtClean="0"/>
            <a:t>Facebook</a:t>
          </a:r>
          <a:r>
            <a:rPr lang="ru-RU" dirty="0" smtClean="0"/>
            <a:t>, ВК, </a:t>
          </a:r>
          <a:r>
            <a:rPr lang="ru-RU" dirty="0" err="1" smtClean="0"/>
            <a:t>Инстаграмм</a:t>
          </a:r>
          <a:r>
            <a:rPr lang="ru-RU" dirty="0" smtClean="0"/>
            <a:t>, Одноклассники на официальных страничках техникума (13 публикаций в официальных СМИ).</a:t>
          </a:r>
          <a:endParaRPr lang="ru-RU" dirty="0"/>
        </a:p>
      </dgm:t>
    </dgm:pt>
    <dgm:pt modelId="{AFD70415-4854-4FBD-9727-EAD186386FF3}" type="parTrans" cxnId="{D24F7905-E634-4756-8261-DC9D26FB1FF3}">
      <dgm:prSet/>
      <dgm:spPr/>
      <dgm:t>
        <a:bodyPr/>
        <a:lstStyle/>
        <a:p>
          <a:endParaRPr lang="ru-RU"/>
        </a:p>
      </dgm:t>
    </dgm:pt>
    <dgm:pt modelId="{52A47BAD-4E3B-4248-AA4D-88A0F47CD71A}" type="sibTrans" cxnId="{D24F7905-E634-4756-8261-DC9D26FB1FF3}">
      <dgm:prSet/>
      <dgm:spPr/>
      <dgm:t>
        <a:bodyPr/>
        <a:lstStyle/>
        <a:p>
          <a:endParaRPr lang="ru-RU"/>
        </a:p>
      </dgm:t>
    </dgm:pt>
    <dgm:pt modelId="{5E72A65D-D33A-4705-B066-F7311F7B50C5}">
      <dgm:prSet phldrT="[Текст]" phldr="1"/>
      <dgm:spPr/>
      <dgm:t>
        <a:bodyPr/>
        <a:lstStyle/>
        <a:p>
          <a:endParaRPr lang="ru-RU" dirty="0"/>
        </a:p>
      </dgm:t>
    </dgm:pt>
    <dgm:pt modelId="{E8AAC7B5-8C3D-4EC7-AEA0-D3AF9FAFB22F}" type="parTrans" cxnId="{0AA464FC-398C-4A54-93C3-645791F7878A}">
      <dgm:prSet/>
      <dgm:spPr/>
      <dgm:t>
        <a:bodyPr/>
        <a:lstStyle/>
        <a:p>
          <a:endParaRPr lang="ru-RU"/>
        </a:p>
      </dgm:t>
    </dgm:pt>
    <dgm:pt modelId="{95C4A46A-262F-4C39-B723-9AA3555E050F}" type="sibTrans" cxnId="{0AA464FC-398C-4A54-93C3-645791F7878A}">
      <dgm:prSet/>
      <dgm:spPr/>
      <dgm:t>
        <a:bodyPr/>
        <a:lstStyle/>
        <a:p>
          <a:endParaRPr lang="ru-RU"/>
        </a:p>
      </dgm:t>
    </dgm:pt>
    <dgm:pt modelId="{35288A4B-2403-4561-9465-A8D0F2475C9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Теоретическая деятельность </a:t>
          </a:r>
          <a:endParaRPr lang="ru-RU" b="1" dirty="0">
            <a:solidFill>
              <a:schemeClr val="tx1"/>
            </a:solidFill>
          </a:endParaRPr>
        </a:p>
      </dgm:t>
    </dgm:pt>
    <dgm:pt modelId="{C7A4F8F1-EA3B-4496-A28A-68A910912A6A}" type="parTrans" cxnId="{18490854-C409-44BE-9B46-6C8E48BCB680}">
      <dgm:prSet/>
      <dgm:spPr/>
      <dgm:t>
        <a:bodyPr/>
        <a:lstStyle/>
        <a:p>
          <a:endParaRPr lang="ru-RU"/>
        </a:p>
      </dgm:t>
    </dgm:pt>
    <dgm:pt modelId="{2724B402-D5C9-4C26-BF6A-CD65385FCD3D}" type="sibTrans" cxnId="{18490854-C409-44BE-9B46-6C8E48BCB680}">
      <dgm:prSet/>
      <dgm:spPr/>
      <dgm:t>
        <a:bodyPr/>
        <a:lstStyle/>
        <a:p>
          <a:endParaRPr lang="ru-RU"/>
        </a:p>
      </dgm:t>
    </dgm:pt>
    <dgm:pt modelId="{759C58DD-98AA-483F-A265-81BEE17815B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Практическая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8D677FE4-6213-4926-B1CE-15D318EAED79}" type="parTrans" cxnId="{061738EC-EBDE-42C1-A004-1314C6A6B9AE}">
      <dgm:prSet/>
      <dgm:spPr/>
      <dgm:t>
        <a:bodyPr/>
        <a:lstStyle/>
        <a:p>
          <a:endParaRPr lang="ru-RU"/>
        </a:p>
      </dgm:t>
    </dgm:pt>
    <dgm:pt modelId="{55C4EBA8-4C92-499A-BF92-4A23540044DC}" type="sibTrans" cxnId="{061738EC-EBDE-42C1-A004-1314C6A6B9AE}">
      <dgm:prSet/>
      <dgm:spPr/>
      <dgm:t>
        <a:bodyPr/>
        <a:lstStyle/>
        <a:p>
          <a:endParaRPr lang="ru-RU"/>
        </a:p>
      </dgm:t>
    </dgm:pt>
    <dgm:pt modelId="{D9C0B170-4452-40E4-99BB-DE65AB01A0A7}">
      <dgm:prSet custT="1"/>
      <dgm:spPr/>
      <dgm:t>
        <a:bodyPr/>
        <a:lstStyle/>
        <a:p>
          <a:pPr algn="just"/>
          <a:r>
            <a:rPr lang="ru-RU" sz="1200" dirty="0" smtClean="0"/>
            <a:t>диагностика  преподавателей на готовность работать в режиме инновационной площадки;</a:t>
          </a:r>
          <a:endParaRPr lang="ru-RU" sz="1200" dirty="0"/>
        </a:p>
      </dgm:t>
    </dgm:pt>
    <dgm:pt modelId="{E3FA65FD-208C-40A2-8A81-9E817605621A}" type="parTrans" cxnId="{81109A09-9E47-4FC6-8CED-8C95AA03CA6E}">
      <dgm:prSet/>
      <dgm:spPr/>
      <dgm:t>
        <a:bodyPr/>
        <a:lstStyle/>
        <a:p>
          <a:endParaRPr lang="ru-RU"/>
        </a:p>
      </dgm:t>
    </dgm:pt>
    <dgm:pt modelId="{36E15501-4340-4645-858D-1ED73C77AA63}" type="sibTrans" cxnId="{81109A09-9E47-4FC6-8CED-8C95AA03CA6E}">
      <dgm:prSet/>
      <dgm:spPr/>
      <dgm:t>
        <a:bodyPr/>
        <a:lstStyle/>
        <a:p>
          <a:endParaRPr lang="ru-RU"/>
        </a:p>
      </dgm:t>
    </dgm:pt>
    <dgm:pt modelId="{631B5F46-C4F9-4EB1-9FE2-B1507C918125}">
      <dgm:prSet custT="1"/>
      <dgm:spPr/>
      <dgm:t>
        <a:bodyPr/>
        <a:lstStyle/>
        <a:p>
          <a:pPr algn="just"/>
          <a:r>
            <a:rPr lang="ru-RU" sz="1200" dirty="0" smtClean="0"/>
            <a:t>мониторинг профессиональной ориентации школьников;</a:t>
          </a:r>
          <a:endParaRPr lang="ru-RU" sz="1200" dirty="0"/>
        </a:p>
      </dgm:t>
    </dgm:pt>
    <dgm:pt modelId="{07F5E49A-46E4-450A-B50D-25DDD3BC6272}" type="parTrans" cxnId="{859B5475-40D4-4148-9715-03FB4AB1FD2A}">
      <dgm:prSet/>
      <dgm:spPr/>
      <dgm:t>
        <a:bodyPr/>
        <a:lstStyle/>
        <a:p>
          <a:endParaRPr lang="ru-RU"/>
        </a:p>
      </dgm:t>
    </dgm:pt>
    <dgm:pt modelId="{F7355418-53F8-43F3-B8B7-842453A29CEA}" type="sibTrans" cxnId="{859B5475-40D4-4148-9715-03FB4AB1FD2A}">
      <dgm:prSet/>
      <dgm:spPr/>
      <dgm:t>
        <a:bodyPr/>
        <a:lstStyle/>
        <a:p>
          <a:endParaRPr lang="ru-RU"/>
        </a:p>
      </dgm:t>
    </dgm:pt>
    <dgm:pt modelId="{721C200E-C716-4F4F-844A-6E56FCE97E1D}">
      <dgm:prSet custT="1"/>
      <dgm:spPr/>
      <dgm:t>
        <a:bodyPr/>
        <a:lstStyle/>
        <a:p>
          <a:pPr algn="just"/>
          <a:r>
            <a:rPr lang="ru-RU" sz="1200" dirty="0" smtClean="0"/>
            <a:t>диагностика родителей обучающихся на </a:t>
          </a:r>
          <a:r>
            <a:rPr lang="ru-RU" sz="1200" dirty="0" err="1" smtClean="0"/>
            <a:t>сформированность</a:t>
          </a:r>
          <a:r>
            <a:rPr lang="ru-RU" sz="1200" dirty="0" smtClean="0"/>
            <a:t> у обучающихся профессиональных предпочтений.</a:t>
          </a:r>
          <a:endParaRPr lang="ru-RU" sz="1200" dirty="0"/>
        </a:p>
      </dgm:t>
    </dgm:pt>
    <dgm:pt modelId="{760C3448-36B0-4B3D-9A22-00BA7D07EB1B}" type="parTrans" cxnId="{872BE35C-FF84-4A55-A1EA-5AEFF0981038}">
      <dgm:prSet/>
      <dgm:spPr/>
      <dgm:t>
        <a:bodyPr/>
        <a:lstStyle/>
        <a:p>
          <a:endParaRPr lang="ru-RU"/>
        </a:p>
      </dgm:t>
    </dgm:pt>
    <dgm:pt modelId="{1C402B4F-3506-4C72-8E24-1A9A9A6AD872}" type="sibTrans" cxnId="{872BE35C-FF84-4A55-A1EA-5AEFF0981038}">
      <dgm:prSet/>
      <dgm:spPr/>
      <dgm:t>
        <a:bodyPr/>
        <a:lstStyle/>
        <a:p>
          <a:endParaRPr lang="ru-RU"/>
        </a:p>
      </dgm:t>
    </dgm:pt>
    <dgm:pt modelId="{7CEE4D95-1357-44C1-A111-6F4CC5A201AF}">
      <dgm:prSet custT="1"/>
      <dgm:spPr/>
      <dgm:t>
        <a:bodyPr/>
        <a:lstStyle/>
        <a:p>
          <a:pPr algn="just"/>
          <a:r>
            <a:rPr lang="ru-RU" sz="1100" dirty="0" smtClean="0"/>
            <a:t>Сформирована нормативная база реализации проекта:</a:t>
          </a:r>
          <a:endParaRPr lang="ru-RU" sz="1100" dirty="0"/>
        </a:p>
      </dgm:t>
    </dgm:pt>
    <dgm:pt modelId="{18C877CC-7E1D-4A6B-8112-484A29729D31}" type="parTrans" cxnId="{88722F23-1664-4A95-8394-802B0E11E90C}">
      <dgm:prSet/>
      <dgm:spPr/>
      <dgm:t>
        <a:bodyPr/>
        <a:lstStyle/>
        <a:p>
          <a:endParaRPr lang="ru-RU"/>
        </a:p>
      </dgm:t>
    </dgm:pt>
    <dgm:pt modelId="{7F8C4C49-C256-4D28-A2EA-BE094D4B7F67}" type="sibTrans" cxnId="{88722F23-1664-4A95-8394-802B0E11E90C}">
      <dgm:prSet/>
      <dgm:spPr/>
      <dgm:t>
        <a:bodyPr/>
        <a:lstStyle/>
        <a:p>
          <a:endParaRPr lang="ru-RU"/>
        </a:p>
      </dgm:t>
    </dgm:pt>
    <dgm:pt modelId="{35DB2E69-394C-4E75-B2C3-90DB492EB3D8}">
      <dgm:prSet custT="1"/>
      <dgm:spPr/>
      <dgm:t>
        <a:bodyPr/>
        <a:lstStyle/>
        <a:p>
          <a:pPr algn="just"/>
          <a:r>
            <a:rPr lang="ru-RU" sz="1100" dirty="0" smtClean="0"/>
            <a:t>заключены договоры и соглашения о сетевом взаимодействии с управлением образования МО Апшеронский район, школами Апшеронского района,  ЧУ НПЦ «НАБУ-Кавказ» (18 договоров);</a:t>
          </a:r>
          <a:endParaRPr lang="ru-RU" sz="1100" dirty="0"/>
        </a:p>
      </dgm:t>
    </dgm:pt>
    <dgm:pt modelId="{ED4B4E65-E239-4652-8A68-98732579DC05}" type="parTrans" cxnId="{373957BF-AFC6-4BEF-BB5F-69F07B4E78EB}">
      <dgm:prSet/>
      <dgm:spPr/>
      <dgm:t>
        <a:bodyPr/>
        <a:lstStyle/>
        <a:p>
          <a:endParaRPr lang="ru-RU"/>
        </a:p>
      </dgm:t>
    </dgm:pt>
    <dgm:pt modelId="{597038FB-A2A9-40E2-9011-09B10934A9B5}" type="sibTrans" cxnId="{373957BF-AFC6-4BEF-BB5F-69F07B4E78EB}">
      <dgm:prSet/>
      <dgm:spPr/>
      <dgm:t>
        <a:bodyPr/>
        <a:lstStyle/>
        <a:p>
          <a:endParaRPr lang="ru-RU"/>
        </a:p>
      </dgm:t>
    </dgm:pt>
    <dgm:pt modelId="{692AC3AA-B2E4-47DE-8D8D-16494BBFEFF2}">
      <dgm:prSet custT="1"/>
      <dgm:spPr/>
      <dgm:t>
        <a:bodyPr/>
        <a:lstStyle/>
        <a:p>
          <a:pPr algn="just"/>
          <a:r>
            <a:rPr lang="ru-RU" sz="1100" dirty="0" smtClean="0"/>
            <a:t>разработаны мониторинг профессиональной направленности школьников общеобразовательных учреждений муниципального образования Апшеронский район и диагностический материал для анкетирования педагогических работников ГБПОУ КК «АЛХТ»  родительской общественности;</a:t>
          </a:r>
          <a:endParaRPr lang="ru-RU" sz="1100" dirty="0"/>
        </a:p>
      </dgm:t>
    </dgm:pt>
    <dgm:pt modelId="{3C901430-DAEC-4EB1-B4A0-19BDC77F6DC6}" type="parTrans" cxnId="{09B37884-CD51-48A0-8C9E-08DCD54AFD1F}">
      <dgm:prSet/>
      <dgm:spPr/>
      <dgm:t>
        <a:bodyPr/>
        <a:lstStyle/>
        <a:p>
          <a:endParaRPr lang="ru-RU"/>
        </a:p>
      </dgm:t>
    </dgm:pt>
    <dgm:pt modelId="{3BCD27BA-6B11-4F51-BDD5-BAA08C365689}" type="sibTrans" cxnId="{09B37884-CD51-48A0-8C9E-08DCD54AFD1F}">
      <dgm:prSet/>
      <dgm:spPr/>
      <dgm:t>
        <a:bodyPr/>
        <a:lstStyle/>
        <a:p>
          <a:endParaRPr lang="ru-RU"/>
        </a:p>
      </dgm:t>
    </dgm:pt>
    <dgm:pt modelId="{31A47CAD-5684-4959-BDE2-9BDCED88B1D8}">
      <dgm:prSet custT="1"/>
      <dgm:spPr/>
      <dgm:t>
        <a:bodyPr/>
        <a:lstStyle/>
        <a:p>
          <a:pPr algn="just"/>
          <a:r>
            <a:rPr lang="ru-RU" sz="1100" dirty="0" smtClean="0"/>
            <a:t>разработаны 13 локальных актов и программ.</a:t>
          </a:r>
          <a:endParaRPr lang="ru-RU" sz="1100" dirty="0"/>
        </a:p>
      </dgm:t>
    </dgm:pt>
    <dgm:pt modelId="{A664F121-FEEB-4DE6-91D2-BA15EB83EAEA}" type="parTrans" cxnId="{0263FF27-EF56-4442-8095-1D6B73E0BCF3}">
      <dgm:prSet/>
      <dgm:spPr/>
      <dgm:t>
        <a:bodyPr/>
        <a:lstStyle/>
        <a:p>
          <a:endParaRPr lang="ru-RU"/>
        </a:p>
      </dgm:t>
    </dgm:pt>
    <dgm:pt modelId="{581DC3BB-FF3B-4176-B175-426483084A93}" type="sibTrans" cxnId="{0263FF27-EF56-4442-8095-1D6B73E0BCF3}">
      <dgm:prSet/>
      <dgm:spPr/>
      <dgm:t>
        <a:bodyPr/>
        <a:lstStyle/>
        <a:p>
          <a:endParaRPr lang="ru-RU"/>
        </a:p>
      </dgm:t>
    </dgm:pt>
    <dgm:pt modelId="{C0224436-319D-45C3-BE7D-19FE8CA617F8}">
      <dgm:prSet custT="1"/>
      <dgm:spPr/>
      <dgm:t>
        <a:bodyPr/>
        <a:lstStyle/>
        <a:p>
          <a:pPr algn="just"/>
          <a:r>
            <a:rPr lang="ru-RU" sz="1050" dirty="0" smtClean="0"/>
            <a:t>Реализованы программы </a:t>
          </a:r>
          <a:r>
            <a:rPr lang="ru-RU" sz="1050" dirty="0" err="1" smtClean="0"/>
            <a:t>предпрофильной</a:t>
          </a:r>
          <a:r>
            <a:rPr lang="ru-RU" sz="1050" dirty="0" smtClean="0"/>
            <a:t> подготовки «Лесной университет» для обучающихся 5-9 классов и программа профильного обучения «Биология» (для обучающихся 10-11 классов;</a:t>
          </a:r>
          <a:endParaRPr lang="ru-RU" sz="1050" dirty="0"/>
        </a:p>
      </dgm:t>
    </dgm:pt>
    <dgm:pt modelId="{7F55C50E-0F31-48B1-8CC6-6D0CD5F81D53}" type="parTrans" cxnId="{BE18B015-9705-40C3-939C-546C5E5A496C}">
      <dgm:prSet/>
      <dgm:spPr/>
      <dgm:t>
        <a:bodyPr/>
        <a:lstStyle/>
        <a:p>
          <a:endParaRPr lang="ru-RU"/>
        </a:p>
      </dgm:t>
    </dgm:pt>
    <dgm:pt modelId="{E24F83DB-B8DB-4CA6-8DC7-829AFEEC6197}" type="sibTrans" cxnId="{BE18B015-9705-40C3-939C-546C5E5A496C}">
      <dgm:prSet/>
      <dgm:spPr/>
      <dgm:t>
        <a:bodyPr/>
        <a:lstStyle/>
        <a:p>
          <a:endParaRPr lang="ru-RU"/>
        </a:p>
      </dgm:t>
    </dgm:pt>
    <dgm:pt modelId="{C609065E-114A-4842-A6E9-D6893ACFD331}">
      <dgm:prSet custT="1"/>
      <dgm:spPr/>
      <dgm:t>
        <a:bodyPr/>
        <a:lstStyle/>
        <a:p>
          <a:pPr algn="l"/>
          <a:endParaRPr lang="ru-RU" sz="1050" dirty="0"/>
        </a:p>
      </dgm:t>
    </dgm:pt>
    <dgm:pt modelId="{D604A570-53A7-409D-8209-AC95BFC8339C}" type="parTrans" cxnId="{4A4E82FE-D794-4B41-BCDE-06778C2E14D6}">
      <dgm:prSet/>
      <dgm:spPr/>
      <dgm:t>
        <a:bodyPr/>
        <a:lstStyle/>
        <a:p>
          <a:endParaRPr lang="ru-RU"/>
        </a:p>
      </dgm:t>
    </dgm:pt>
    <dgm:pt modelId="{BA5B8143-8BEB-4828-9133-BF17EBF73281}" type="sibTrans" cxnId="{4A4E82FE-D794-4B41-BCDE-06778C2E14D6}">
      <dgm:prSet/>
      <dgm:spPr/>
      <dgm:t>
        <a:bodyPr/>
        <a:lstStyle/>
        <a:p>
          <a:endParaRPr lang="ru-RU"/>
        </a:p>
      </dgm:t>
    </dgm:pt>
    <dgm:pt modelId="{F17E0E8D-D015-473D-8D68-63DB3E0827CC}">
      <dgm:prSet custT="1"/>
      <dgm:spPr/>
      <dgm:t>
        <a:bodyPr/>
        <a:lstStyle/>
        <a:p>
          <a:pPr algn="just"/>
          <a:r>
            <a:rPr lang="ru-RU" sz="1050" dirty="0" smtClean="0"/>
            <a:t>Проведено 3 акции образовательного туризма «Пленэр «Повесть леса. Осень. Зима. Весна»;</a:t>
          </a:r>
          <a:endParaRPr lang="ru-RU" sz="1050" dirty="0"/>
        </a:p>
      </dgm:t>
    </dgm:pt>
    <dgm:pt modelId="{0DE1BC63-171C-4C04-AD04-305BEE619FF0}" type="parTrans" cxnId="{CC4AC778-2265-43B3-8C15-4DBD61C7EE9B}">
      <dgm:prSet/>
      <dgm:spPr/>
      <dgm:t>
        <a:bodyPr/>
        <a:lstStyle/>
        <a:p>
          <a:endParaRPr lang="ru-RU"/>
        </a:p>
      </dgm:t>
    </dgm:pt>
    <dgm:pt modelId="{DD136484-B86B-4A8C-A67F-0D806F7229AD}" type="sibTrans" cxnId="{CC4AC778-2265-43B3-8C15-4DBD61C7EE9B}">
      <dgm:prSet/>
      <dgm:spPr/>
      <dgm:t>
        <a:bodyPr/>
        <a:lstStyle/>
        <a:p>
          <a:endParaRPr lang="ru-RU"/>
        </a:p>
      </dgm:t>
    </dgm:pt>
    <dgm:pt modelId="{8479EAF4-922B-4F5C-9AA0-F59B0F56EF97}">
      <dgm:prSet custT="1"/>
      <dgm:spPr/>
      <dgm:t>
        <a:bodyPr/>
        <a:lstStyle/>
        <a:p>
          <a:pPr algn="just"/>
          <a:r>
            <a:rPr lang="ru-RU" sz="1050" dirty="0" smtClean="0"/>
            <a:t>Проведено массовое </a:t>
          </a:r>
          <a:r>
            <a:rPr lang="ru-RU" sz="1050" dirty="0" err="1" smtClean="0"/>
            <a:t>профориентационное</a:t>
          </a:r>
          <a:r>
            <a:rPr lang="ru-RU" sz="1050" dirty="0" smtClean="0"/>
            <a:t> мероприятие «День лесника»;</a:t>
          </a:r>
          <a:endParaRPr lang="ru-RU" sz="1050" dirty="0"/>
        </a:p>
      </dgm:t>
    </dgm:pt>
    <dgm:pt modelId="{45DEDC57-F456-4F81-B8D6-AECEB0BC6E01}" type="parTrans" cxnId="{722B0C16-A870-44AC-88C2-EE18158CC234}">
      <dgm:prSet/>
      <dgm:spPr/>
      <dgm:t>
        <a:bodyPr/>
        <a:lstStyle/>
        <a:p>
          <a:endParaRPr lang="ru-RU"/>
        </a:p>
      </dgm:t>
    </dgm:pt>
    <dgm:pt modelId="{2F94FF16-3439-4017-A2BF-5AB3A47C5D9F}" type="sibTrans" cxnId="{722B0C16-A870-44AC-88C2-EE18158CC234}">
      <dgm:prSet/>
      <dgm:spPr/>
      <dgm:t>
        <a:bodyPr/>
        <a:lstStyle/>
        <a:p>
          <a:endParaRPr lang="ru-RU"/>
        </a:p>
      </dgm:t>
    </dgm:pt>
    <dgm:pt modelId="{9227FA62-6CF6-40D0-A78D-EDC3C1E8C4A5}">
      <dgm:prSet custT="1"/>
      <dgm:spPr/>
      <dgm:t>
        <a:bodyPr/>
        <a:lstStyle/>
        <a:p>
          <a:pPr algn="just"/>
          <a:r>
            <a:rPr lang="ru-RU" sz="1050" dirty="0" smtClean="0"/>
            <a:t>Проведено 2 профильных смены в лагере дневного пребывания на базе ГБПОУ КК «АЛХТ» «Лесная экспедиция» ;</a:t>
          </a:r>
          <a:endParaRPr lang="ru-RU" sz="1050" dirty="0"/>
        </a:p>
      </dgm:t>
    </dgm:pt>
    <dgm:pt modelId="{F724807F-4A6D-4B87-8DFE-16A0F411C8A5}" type="parTrans" cxnId="{665680B0-5AC3-4EA4-9BEE-087D780914E8}">
      <dgm:prSet/>
      <dgm:spPr/>
      <dgm:t>
        <a:bodyPr/>
        <a:lstStyle/>
        <a:p>
          <a:endParaRPr lang="ru-RU"/>
        </a:p>
      </dgm:t>
    </dgm:pt>
    <dgm:pt modelId="{5D2F162B-DF8D-413E-AA1C-C459CD3A4E46}" type="sibTrans" cxnId="{665680B0-5AC3-4EA4-9BEE-087D780914E8}">
      <dgm:prSet/>
      <dgm:spPr/>
      <dgm:t>
        <a:bodyPr/>
        <a:lstStyle/>
        <a:p>
          <a:endParaRPr lang="ru-RU"/>
        </a:p>
      </dgm:t>
    </dgm:pt>
    <dgm:pt modelId="{C95D012C-EE71-44B7-9792-05777D6C56E3}">
      <dgm:prSet custT="1"/>
      <dgm:spPr/>
      <dgm:t>
        <a:bodyPr/>
        <a:lstStyle/>
        <a:p>
          <a:pPr algn="just"/>
          <a:r>
            <a:rPr lang="ru-RU" sz="1050" dirty="0" smtClean="0"/>
            <a:t> Проведена профильная смена в лагере труда и отдыха для школьников на базе ГБПОУ КК «АЛХТ» «</a:t>
          </a:r>
          <a:r>
            <a:rPr lang="ru-RU" sz="1050" dirty="0" err="1" smtClean="0"/>
            <a:t>Лесоведы</a:t>
          </a:r>
          <a:r>
            <a:rPr lang="ru-RU" sz="1050" dirty="0" smtClean="0"/>
            <a:t>»;</a:t>
          </a:r>
          <a:endParaRPr lang="ru-RU" sz="1050" dirty="0"/>
        </a:p>
      </dgm:t>
    </dgm:pt>
    <dgm:pt modelId="{402F267C-CC56-456E-85B1-E589A2928CD5}" type="parTrans" cxnId="{46AC6008-484D-46BE-8666-32DCE155A7B0}">
      <dgm:prSet/>
      <dgm:spPr/>
      <dgm:t>
        <a:bodyPr/>
        <a:lstStyle/>
        <a:p>
          <a:endParaRPr lang="ru-RU"/>
        </a:p>
      </dgm:t>
    </dgm:pt>
    <dgm:pt modelId="{45EF244D-8D2E-4F08-B2EB-0A2D20FB0D8A}" type="sibTrans" cxnId="{46AC6008-484D-46BE-8666-32DCE155A7B0}">
      <dgm:prSet/>
      <dgm:spPr/>
      <dgm:t>
        <a:bodyPr/>
        <a:lstStyle/>
        <a:p>
          <a:endParaRPr lang="ru-RU"/>
        </a:p>
      </dgm:t>
    </dgm:pt>
    <dgm:pt modelId="{6D07D29F-E70E-43E8-882C-446522C28195}">
      <dgm:prSet custT="1"/>
      <dgm:spPr/>
      <dgm:t>
        <a:bodyPr/>
        <a:lstStyle/>
        <a:p>
          <a:pPr algn="just"/>
          <a:r>
            <a:rPr lang="ru-RU" sz="1050" dirty="0" smtClean="0"/>
            <a:t>Реализовано 7 практико-ориентированных краткосрочных программ «Каникулы с АЛХТ» .</a:t>
          </a:r>
          <a:endParaRPr lang="ru-RU" sz="1050" dirty="0"/>
        </a:p>
      </dgm:t>
    </dgm:pt>
    <dgm:pt modelId="{0018715A-9375-4ABB-AB1A-180A43BF1A53}" type="parTrans" cxnId="{60B6E8E2-CD45-4C17-AB6E-8155AD3267E2}">
      <dgm:prSet/>
      <dgm:spPr/>
      <dgm:t>
        <a:bodyPr/>
        <a:lstStyle/>
        <a:p>
          <a:endParaRPr lang="ru-RU"/>
        </a:p>
      </dgm:t>
    </dgm:pt>
    <dgm:pt modelId="{B04BC73A-226C-43A1-B7F8-87075854260D}" type="sibTrans" cxnId="{60B6E8E2-CD45-4C17-AB6E-8155AD3267E2}">
      <dgm:prSet/>
      <dgm:spPr/>
      <dgm:t>
        <a:bodyPr/>
        <a:lstStyle/>
        <a:p>
          <a:endParaRPr lang="ru-RU"/>
        </a:p>
      </dgm:t>
    </dgm:pt>
    <dgm:pt modelId="{47EE0D52-02C6-463B-9A32-864E79E4CF8E}">
      <dgm:prSet custT="1"/>
      <dgm:spPr/>
      <dgm:t>
        <a:bodyPr/>
        <a:lstStyle/>
        <a:p>
          <a:pPr algn="just"/>
          <a:r>
            <a:rPr lang="ru-RU" sz="1050" b="1" dirty="0" smtClean="0">
              <a:solidFill>
                <a:srgbClr val="FF0000"/>
              </a:solidFill>
            </a:rPr>
            <a:t>ОХВАТ- более 1600 школьников</a:t>
          </a:r>
          <a:endParaRPr lang="ru-RU" sz="1050" b="1" dirty="0">
            <a:solidFill>
              <a:srgbClr val="FF0000"/>
            </a:solidFill>
          </a:endParaRPr>
        </a:p>
      </dgm:t>
    </dgm:pt>
    <dgm:pt modelId="{226371ED-F172-492A-90CF-AEC4FB7282FE}" type="parTrans" cxnId="{890DF7D0-8AE0-42D3-AA12-EBF4193C05C0}">
      <dgm:prSet/>
      <dgm:spPr/>
      <dgm:t>
        <a:bodyPr/>
        <a:lstStyle/>
        <a:p>
          <a:endParaRPr lang="ru-RU"/>
        </a:p>
      </dgm:t>
    </dgm:pt>
    <dgm:pt modelId="{9F6CA1E9-B926-4924-B285-70C31C47687F}" type="sibTrans" cxnId="{890DF7D0-8AE0-42D3-AA12-EBF4193C05C0}">
      <dgm:prSet/>
      <dgm:spPr/>
      <dgm:t>
        <a:bodyPr/>
        <a:lstStyle/>
        <a:p>
          <a:endParaRPr lang="ru-RU"/>
        </a:p>
      </dgm:t>
    </dgm:pt>
    <dgm:pt modelId="{544EBA6B-015C-4ADB-B92F-19473C4C79C7}">
      <dgm:prSet phldrT="[Текст]" custT="1"/>
      <dgm:spPr/>
      <dgm:t>
        <a:bodyPr/>
        <a:lstStyle/>
        <a:p>
          <a:pPr algn="just"/>
          <a:r>
            <a:rPr lang="ru-RU" sz="1050" dirty="0" smtClean="0"/>
            <a:t>зональный семинар  для профессиональных образовательных учреждений по теме «Реализация модели профессиональной ориентации </a:t>
          </a:r>
          <a:r>
            <a:rPr lang="ru-RU" sz="1050" dirty="0" err="1" smtClean="0"/>
            <a:t>предпрофильной</a:t>
          </a:r>
          <a:r>
            <a:rPr lang="ru-RU" sz="1050" dirty="0" smtClean="0"/>
            <a:t> подготовки и профильного обучения на основе сетевого взаимодействия школа-техникум-ВУЗ-социальные партнеры» ;</a:t>
          </a:r>
          <a:endParaRPr lang="ru-RU" sz="1050" dirty="0"/>
        </a:p>
      </dgm:t>
    </dgm:pt>
    <dgm:pt modelId="{EC52849D-B142-417F-8F93-10111C5B4694}" type="parTrans" cxnId="{33C4EB33-48C8-458D-9115-A59B194B55C0}">
      <dgm:prSet/>
      <dgm:spPr/>
      <dgm:t>
        <a:bodyPr/>
        <a:lstStyle/>
        <a:p>
          <a:endParaRPr lang="ru-RU"/>
        </a:p>
      </dgm:t>
    </dgm:pt>
    <dgm:pt modelId="{8FF16BDF-8681-4D03-8362-3819017BE1DB}" type="sibTrans" cxnId="{33C4EB33-48C8-458D-9115-A59B194B55C0}">
      <dgm:prSet/>
      <dgm:spPr/>
      <dgm:t>
        <a:bodyPr/>
        <a:lstStyle/>
        <a:p>
          <a:endParaRPr lang="ru-RU"/>
        </a:p>
      </dgm:t>
    </dgm:pt>
    <dgm:pt modelId="{BE99EC8F-8038-4FA4-87FB-8A79637949EE}">
      <dgm:prSet phldrT="[Текст]" custT="1"/>
      <dgm:spPr/>
      <dgm:t>
        <a:bodyPr/>
        <a:lstStyle/>
        <a:p>
          <a:pPr algn="just"/>
          <a:r>
            <a:rPr lang="ru-RU" sz="1050" dirty="0" smtClean="0"/>
            <a:t>краевой семинар-практикум работников профессионального образования Краснодарского края «Содействие профессиональному становлению личности и трудоустройству выпускников в современных условиях» .</a:t>
          </a:r>
          <a:endParaRPr lang="ru-RU" sz="1050" dirty="0"/>
        </a:p>
      </dgm:t>
    </dgm:pt>
    <dgm:pt modelId="{F321D322-4C81-4368-9910-215D6C505384}" type="parTrans" cxnId="{B2CFEABA-5E9A-4FB9-A78F-BDC7891E34A5}">
      <dgm:prSet/>
      <dgm:spPr/>
      <dgm:t>
        <a:bodyPr/>
        <a:lstStyle/>
        <a:p>
          <a:endParaRPr lang="ru-RU"/>
        </a:p>
      </dgm:t>
    </dgm:pt>
    <dgm:pt modelId="{F6A8231D-C961-4FC9-BFC1-E75B3CDAF899}" type="sibTrans" cxnId="{B2CFEABA-5E9A-4FB9-A78F-BDC7891E34A5}">
      <dgm:prSet/>
      <dgm:spPr/>
      <dgm:t>
        <a:bodyPr/>
        <a:lstStyle/>
        <a:p>
          <a:endParaRPr lang="ru-RU"/>
        </a:p>
      </dgm:t>
    </dgm:pt>
    <dgm:pt modelId="{A33EE51B-DBA1-4015-BEDE-6A4440D7BDD6}">
      <dgm:prSet phldrT="[Текст]" custT="1"/>
      <dgm:spPr/>
      <dgm:t>
        <a:bodyPr/>
        <a:lstStyle/>
        <a:p>
          <a:pPr algn="just"/>
          <a:r>
            <a:rPr lang="ru-RU" sz="1050" dirty="0" smtClean="0"/>
            <a:t>Представили опыт работы КИП в 6 конференциях регионального уровня.</a:t>
          </a:r>
          <a:endParaRPr lang="ru-RU" sz="1050" dirty="0"/>
        </a:p>
      </dgm:t>
    </dgm:pt>
    <dgm:pt modelId="{A1C913B9-A444-4EAB-A9F4-CF179AF65F96}" type="parTrans" cxnId="{93314E20-6EF4-4E0B-9407-6945C34C69EE}">
      <dgm:prSet/>
      <dgm:spPr/>
      <dgm:t>
        <a:bodyPr/>
        <a:lstStyle/>
        <a:p>
          <a:endParaRPr lang="ru-RU"/>
        </a:p>
      </dgm:t>
    </dgm:pt>
    <dgm:pt modelId="{D02DE08B-1D66-415D-AF14-E0DFE29EEF2D}" type="sibTrans" cxnId="{93314E20-6EF4-4E0B-9407-6945C34C69EE}">
      <dgm:prSet/>
      <dgm:spPr/>
      <dgm:t>
        <a:bodyPr/>
        <a:lstStyle/>
        <a:p>
          <a:endParaRPr lang="ru-RU"/>
        </a:p>
      </dgm:t>
    </dgm:pt>
    <dgm:pt modelId="{CC61F855-6245-4220-9977-14666B18DC80}">
      <dgm:prSet phldrT="[Текст]" custT="1"/>
      <dgm:spPr/>
      <dgm:t>
        <a:bodyPr/>
        <a:lstStyle/>
        <a:p>
          <a:pPr algn="just"/>
          <a:r>
            <a:rPr lang="ru-RU" sz="1050" dirty="0" smtClean="0"/>
            <a:t>Публикация в информационно-методическом журнале «Педагогический вестник Кубани», 3/2019, статья  «В будущее-вместе»  </a:t>
          </a:r>
          <a:endParaRPr lang="ru-RU" sz="1050" dirty="0"/>
        </a:p>
      </dgm:t>
    </dgm:pt>
    <dgm:pt modelId="{12518765-16DF-4B3C-A440-957A42F8C95D}" type="parTrans" cxnId="{E29CFA5A-E5A1-480C-AA91-0F64E147B1A7}">
      <dgm:prSet/>
      <dgm:spPr/>
      <dgm:t>
        <a:bodyPr/>
        <a:lstStyle/>
        <a:p>
          <a:endParaRPr lang="ru-RU"/>
        </a:p>
      </dgm:t>
    </dgm:pt>
    <dgm:pt modelId="{A05AC258-BBF2-4845-93AB-30C69010ABE9}" type="sibTrans" cxnId="{E29CFA5A-E5A1-480C-AA91-0F64E147B1A7}">
      <dgm:prSet/>
      <dgm:spPr/>
      <dgm:t>
        <a:bodyPr/>
        <a:lstStyle/>
        <a:p>
          <a:endParaRPr lang="ru-RU"/>
        </a:p>
      </dgm:t>
    </dgm:pt>
    <dgm:pt modelId="{72F2E706-4607-41D7-A34C-46D80147A70B}">
      <dgm:prSet phldrT="[Текст]"/>
      <dgm:spPr/>
      <dgm:t>
        <a:bodyPr/>
        <a:lstStyle/>
        <a:p>
          <a:endParaRPr lang="ru-RU" dirty="0"/>
        </a:p>
      </dgm:t>
    </dgm:pt>
    <dgm:pt modelId="{648D913A-6B59-48B1-872A-B0DC1755F8B3}" type="parTrans" cxnId="{BD67425D-CF27-47F8-8684-248D424DF559}">
      <dgm:prSet/>
      <dgm:spPr/>
      <dgm:t>
        <a:bodyPr/>
        <a:lstStyle/>
        <a:p>
          <a:endParaRPr lang="ru-RU"/>
        </a:p>
      </dgm:t>
    </dgm:pt>
    <dgm:pt modelId="{A85C0DA1-F8A0-4055-B4D5-C8B105C307A3}" type="sibTrans" cxnId="{BD67425D-CF27-47F8-8684-248D424DF559}">
      <dgm:prSet/>
      <dgm:spPr/>
      <dgm:t>
        <a:bodyPr/>
        <a:lstStyle/>
        <a:p>
          <a:endParaRPr lang="ru-RU"/>
        </a:p>
      </dgm:t>
    </dgm:pt>
    <dgm:pt modelId="{32F07862-414F-4F9D-8FDB-0CD4E1BEA4C5}" type="pres">
      <dgm:prSet presAssocID="{7D28F23C-4D3D-4253-A44D-AF040EDA3535}" presName="Name0" presStyleCnt="0">
        <dgm:presLayoutVars>
          <dgm:dir/>
          <dgm:animLvl val="lvl"/>
          <dgm:resizeHandles val="exact"/>
        </dgm:presLayoutVars>
      </dgm:prSet>
      <dgm:spPr/>
    </dgm:pt>
    <dgm:pt modelId="{23A44AF4-C022-437E-B63B-671D695623FA}" type="pres">
      <dgm:prSet presAssocID="{98CEB60F-E54F-418F-B00B-6325AFE7BC87}" presName="composite" presStyleCnt="0"/>
      <dgm:spPr/>
    </dgm:pt>
    <dgm:pt modelId="{E18F0208-4F96-458C-AE78-8A32C0633ED3}" type="pres">
      <dgm:prSet presAssocID="{98CEB60F-E54F-418F-B00B-6325AFE7BC8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6F92BB4-5A06-40DA-8D8D-59F425CDEDFF}" type="pres">
      <dgm:prSet presAssocID="{98CEB60F-E54F-418F-B00B-6325AFE7BC87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9477E-076A-41F1-8C84-E2574EE1AAD8}" type="pres">
      <dgm:prSet presAssocID="{14F29F82-892B-4A09-A19E-BB49C0D13ED2}" presName="space" presStyleCnt="0"/>
      <dgm:spPr/>
    </dgm:pt>
    <dgm:pt modelId="{69B1B7D5-F355-4CFD-A1F5-554360736AAA}" type="pres">
      <dgm:prSet presAssocID="{35288A4B-2403-4561-9465-A8D0F2475C99}" presName="composite" presStyleCnt="0"/>
      <dgm:spPr/>
    </dgm:pt>
    <dgm:pt modelId="{C6D5776E-4899-4819-8CB6-7D2E7024DDEB}" type="pres">
      <dgm:prSet presAssocID="{35288A4B-2403-4561-9465-A8D0F2475C9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D3A2AAB-3F55-4E60-A228-A7FD7C3B2040}" type="pres">
      <dgm:prSet presAssocID="{35288A4B-2403-4561-9465-A8D0F2475C9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316FF-D044-4DB7-A47A-B1EFB0936030}" type="pres">
      <dgm:prSet presAssocID="{2724B402-D5C9-4C26-BF6A-CD65385FCD3D}" presName="space" presStyleCnt="0"/>
      <dgm:spPr/>
    </dgm:pt>
    <dgm:pt modelId="{33D8BD88-681F-4D71-A636-92126498ADA1}" type="pres">
      <dgm:prSet presAssocID="{759C58DD-98AA-483F-A265-81BEE17815B2}" presName="composite" presStyleCnt="0"/>
      <dgm:spPr/>
    </dgm:pt>
    <dgm:pt modelId="{D7307A1F-04FD-4084-816B-9DA31A93260A}" type="pres">
      <dgm:prSet presAssocID="{759C58DD-98AA-483F-A265-81BEE17815B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8DAB566-9197-447A-957D-D90F98BB0D18}" type="pres">
      <dgm:prSet presAssocID="{759C58DD-98AA-483F-A265-81BEE17815B2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A6CF8-2C0D-4986-8A17-15A8421B6B7C}" type="pres">
      <dgm:prSet presAssocID="{55C4EBA8-4C92-499A-BF92-4A23540044DC}" presName="space" presStyleCnt="0"/>
      <dgm:spPr/>
    </dgm:pt>
    <dgm:pt modelId="{9CE2EC35-04BE-4E24-AE64-FA6F39F40F29}" type="pres">
      <dgm:prSet presAssocID="{BD0BA1F8-7423-4BCE-8BAD-2E22259F03F2}" presName="composite" presStyleCnt="0"/>
      <dgm:spPr/>
    </dgm:pt>
    <dgm:pt modelId="{D061712B-7A02-4744-9A37-413DF4258B27}" type="pres">
      <dgm:prSet presAssocID="{BD0BA1F8-7423-4BCE-8BAD-2E22259F03F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5E63786-E2FA-40AA-A59D-B8EB64925BD7}" type="pres">
      <dgm:prSet presAssocID="{BD0BA1F8-7423-4BCE-8BAD-2E22259F03F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445D2-3A49-4029-A89C-A4906D60B719}" type="pres">
      <dgm:prSet presAssocID="{17C7890B-857F-4C1C-B89C-688C26A68675}" presName="space" presStyleCnt="0"/>
      <dgm:spPr/>
    </dgm:pt>
    <dgm:pt modelId="{823E7850-D947-4955-874A-69EF95C11F4E}" type="pres">
      <dgm:prSet presAssocID="{A3505CDC-7D61-4543-BFC1-AE0F55F8A324}" presName="composite" presStyleCnt="0"/>
      <dgm:spPr/>
    </dgm:pt>
    <dgm:pt modelId="{CD0A3757-0D06-419A-A159-2576AE28DD63}" type="pres">
      <dgm:prSet presAssocID="{A3505CDC-7D61-4543-BFC1-AE0F55F8A324}" presName="parTx" presStyleLbl="alignNode1" presStyleIdx="4" presStyleCnt="5" custLinFactNeighborX="80571" custLinFactNeighborY="-449">
        <dgm:presLayoutVars>
          <dgm:chMax val="0"/>
          <dgm:chPref val="0"/>
          <dgm:bulletEnabled val="1"/>
        </dgm:presLayoutVars>
      </dgm:prSet>
      <dgm:spPr/>
    </dgm:pt>
    <dgm:pt modelId="{CCD3230C-4EB1-409A-A3E5-659CEC816467}" type="pres">
      <dgm:prSet presAssocID="{A3505CDC-7D61-4543-BFC1-AE0F55F8A324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A709C-A0C8-4819-9CCF-748AAA2631F4}" type="presOf" srcId="{759C58DD-98AA-483F-A265-81BEE17815B2}" destId="{D7307A1F-04FD-4084-816B-9DA31A93260A}" srcOrd="0" destOrd="0" presId="urn:microsoft.com/office/officeart/2005/8/layout/hList1"/>
    <dgm:cxn modelId="{B4EA2EEC-2542-432B-B255-9EFB30C424EC}" srcId="{7D28F23C-4D3D-4253-A44D-AF040EDA3535}" destId="{98CEB60F-E54F-418F-B00B-6325AFE7BC87}" srcOrd="0" destOrd="0" parTransId="{2D657AF7-C990-4C77-8537-430E2890B881}" sibTransId="{14F29F82-892B-4A09-A19E-BB49C0D13ED2}"/>
    <dgm:cxn modelId="{09B37884-CD51-48A0-8C9E-08DCD54AFD1F}" srcId="{35288A4B-2403-4561-9465-A8D0F2475C99}" destId="{692AC3AA-B2E4-47DE-8D8D-16494BBFEFF2}" srcOrd="1" destOrd="0" parTransId="{3C901430-DAEC-4EB1-B4A0-19BDC77F6DC6}" sibTransId="{3BCD27BA-6B11-4F51-BDD5-BAA08C365689}"/>
    <dgm:cxn modelId="{BE18B015-9705-40C3-939C-546C5E5A496C}" srcId="{759C58DD-98AA-483F-A265-81BEE17815B2}" destId="{C0224436-319D-45C3-BE7D-19FE8CA617F8}" srcOrd="0" destOrd="0" parTransId="{7F55C50E-0F31-48B1-8CC6-6D0CD5F81D53}" sibTransId="{E24F83DB-B8DB-4CA6-8DC7-829AFEEC6197}"/>
    <dgm:cxn modelId="{CC4AC778-2265-43B3-8C15-4DBD61C7EE9B}" srcId="{759C58DD-98AA-483F-A265-81BEE17815B2}" destId="{F17E0E8D-D015-473D-8D68-63DB3E0827CC}" srcOrd="1" destOrd="0" parTransId="{0DE1BC63-171C-4C04-AD04-305BEE619FF0}" sibTransId="{DD136484-B86B-4A8C-A67F-0D806F7229AD}"/>
    <dgm:cxn modelId="{859B5475-40D4-4148-9715-03FB4AB1FD2A}" srcId="{98CEB60F-E54F-418F-B00B-6325AFE7BC87}" destId="{631B5F46-C4F9-4EB1-9FE2-B1507C918125}" srcOrd="2" destOrd="0" parTransId="{07F5E49A-46E4-450A-B50D-25DDD3BC6272}" sibTransId="{F7355418-53F8-43F3-B8B7-842453A29CEA}"/>
    <dgm:cxn modelId="{AE0A11D7-3463-4FE7-8CD2-A8EFEA390DEA}" type="presOf" srcId="{6F2152BE-F6E8-4A62-9513-7A296C48D097}" destId="{15E63786-E2FA-40AA-A59D-B8EB64925BD7}" srcOrd="0" destOrd="5" presId="urn:microsoft.com/office/officeart/2005/8/layout/hList1"/>
    <dgm:cxn modelId="{9A548B94-DEC5-4339-ABB9-5EF350E99521}" type="presOf" srcId="{72F2E706-4607-41D7-A34C-46D80147A70B}" destId="{CCD3230C-4EB1-409A-A3E5-659CEC816467}" srcOrd="0" destOrd="1" presId="urn:microsoft.com/office/officeart/2005/8/layout/hList1"/>
    <dgm:cxn modelId="{88722F23-1664-4A95-8394-802B0E11E90C}" srcId="{35288A4B-2403-4561-9465-A8D0F2475C99}" destId="{7CEE4D95-1357-44C1-A111-6F4CC5A201AF}" srcOrd="0" destOrd="0" parTransId="{18C877CC-7E1D-4A6B-8112-484A29729D31}" sibTransId="{7F8C4C49-C256-4D28-A2EA-BE094D4B7F67}"/>
    <dgm:cxn modelId="{60B6E8E2-CD45-4C17-AB6E-8155AD3267E2}" srcId="{759C58DD-98AA-483F-A265-81BEE17815B2}" destId="{6D07D29F-E70E-43E8-882C-446522C28195}" srcOrd="5" destOrd="0" parTransId="{0018715A-9375-4ABB-AB1A-180A43BF1A53}" sibTransId="{B04BC73A-226C-43A1-B7F8-87075854260D}"/>
    <dgm:cxn modelId="{7D1824CD-B2AA-4836-8857-0B52B2931F7C}" type="presOf" srcId="{C0224436-319D-45C3-BE7D-19FE8CA617F8}" destId="{18DAB566-9197-447A-957D-D90F98BB0D18}" srcOrd="0" destOrd="0" presId="urn:microsoft.com/office/officeart/2005/8/layout/hList1"/>
    <dgm:cxn modelId="{46AC6008-484D-46BE-8666-32DCE155A7B0}" srcId="{759C58DD-98AA-483F-A265-81BEE17815B2}" destId="{C95D012C-EE71-44B7-9792-05777D6C56E3}" srcOrd="4" destOrd="0" parTransId="{402F267C-CC56-456E-85B1-E589A2928CD5}" sibTransId="{45EF244D-8D2E-4F08-B2EB-0A2D20FB0D8A}"/>
    <dgm:cxn modelId="{037C2B52-8F6D-4307-84DD-DC7F659FBF39}" type="presOf" srcId="{F17E0E8D-D015-473D-8D68-63DB3E0827CC}" destId="{18DAB566-9197-447A-957D-D90F98BB0D18}" srcOrd="0" destOrd="1" presId="urn:microsoft.com/office/officeart/2005/8/layout/hList1"/>
    <dgm:cxn modelId="{EF9D01E9-8B57-42DF-BE1E-194087A523A4}" type="presOf" srcId="{8479EAF4-922B-4F5C-9AA0-F59B0F56EF97}" destId="{18DAB566-9197-447A-957D-D90F98BB0D18}" srcOrd="0" destOrd="2" presId="urn:microsoft.com/office/officeart/2005/8/layout/hList1"/>
    <dgm:cxn modelId="{93314E20-6EF4-4E0B-9407-6945C34C69EE}" srcId="{BD0BA1F8-7423-4BCE-8BAD-2E22259F03F2}" destId="{A33EE51B-DBA1-4015-BEDE-6A4440D7BDD6}" srcOrd="3" destOrd="0" parTransId="{A1C913B9-A444-4EAB-A9F4-CF179AF65F96}" sibTransId="{D02DE08B-1D66-415D-AF14-E0DFE29EEF2D}"/>
    <dgm:cxn modelId="{A3AEB1E3-405C-4CA9-AFAF-9EF3DF78138F}" type="presOf" srcId="{C95D012C-EE71-44B7-9792-05777D6C56E3}" destId="{18DAB566-9197-447A-957D-D90F98BB0D18}" srcOrd="0" destOrd="4" presId="urn:microsoft.com/office/officeart/2005/8/layout/hList1"/>
    <dgm:cxn modelId="{56B51DA1-A283-42B5-B132-FFAD13534CC1}" srcId="{7D28F23C-4D3D-4253-A44D-AF040EDA3535}" destId="{A3505CDC-7D61-4543-BFC1-AE0F55F8A324}" srcOrd="4" destOrd="0" parTransId="{E1C9339C-ED0F-4C7B-BE53-5DA700F41FA6}" sibTransId="{2FDE6ADC-286C-4939-AA82-CDE0B9C53BB0}"/>
    <dgm:cxn modelId="{E8491073-78C7-421F-902B-E9ED11C06A66}" type="presOf" srcId="{5E72A65D-D33A-4705-B066-F7311F7B50C5}" destId="{CCD3230C-4EB1-409A-A3E5-659CEC816467}" srcOrd="0" destOrd="2" presId="urn:microsoft.com/office/officeart/2005/8/layout/hList1"/>
    <dgm:cxn modelId="{373957BF-AFC6-4BEF-BB5F-69F07B4E78EB}" srcId="{7CEE4D95-1357-44C1-A111-6F4CC5A201AF}" destId="{35DB2E69-394C-4E75-B2C3-90DB492EB3D8}" srcOrd="0" destOrd="0" parTransId="{ED4B4E65-E239-4652-8A68-98732579DC05}" sibTransId="{597038FB-A2A9-40E2-9011-09B10934A9B5}"/>
    <dgm:cxn modelId="{DA8CD27B-9154-4D39-A48D-7C4275420AEB}" type="presOf" srcId="{631B5F46-C4F9-4EB1-9FE2-B1507C918125}" destId="{46F92BB4-5A06-40DA-8D8D-59F425CDEDFF}" srcOrd="0" destOrd="2" presId="urn:microsoft.com/office/officeart/2005/8/layout/hList1"/>
    <dgm:cxn modelId="{18490854-C409-44BE-9B46-6C8E48BCB680}" srcId="{7D28F23C-4D3D-4253-A44D-AF040EDA3535}" destId="{35288A4B-2403-4561-9465-A8D0F2475C99}" srcOrd="1" destOrd="0" parTransId="{C7A4F8F1-EA3B-4496-A28A-68A910912A6A}" sibTransId="{2724B402-D5C9-4C26-BF6A-CD65385FCD3D}"/>
    <dgm:cxn modelId="{E7D0B2FA-F01B-4567-AB70-3DF41668FE4C}" type="presOf" srcId="{47EE0D52-02C6-463B-9A32-864E79E4CF8E}" destId="{18DAB566-9197-447A-957D-D90F98BB0D18}" srcOrd="0" destOrd="6" presId="urn:microsoft.com/office/officeart/2005/8/layout/hList1"/>
    <dgm:cxn modelId="{D24F7905-E634-4756-8261-DC9D26FB1FF3}" srcId="{A3505CDC-7D61-4543-BFC1-AE0F55F8A324}" destId="{EFBADF05-454B-416A-A25F-6B5791D4EB93}" srcOrd="0" destOrd="0" parTransId="{AFD70415-4854-4FBD-9727-EAD186386FF3}" sibTransId="{52A47BAD-4E3B-4248-AA4D-88A0F47CD71A}"/>
    <dgm:cxn modelId="{81109A09-9E47-4FC6-8CED-8C95AA03CA6E}" srcId="{98CEB60F-E54F-418F-B00B-6325AFE7BC87}" destId="{D9C0B170-4452-40E4-99BB-DE65AB01A0A7}" srcOrd="1" destOrd="0" parTransId="{E3FA65FD-208C-40A2-8A81-9E817605621A}" sibTransId="{36E15501-4340-4645-858D-1ED73C77AA63}"/>
    <dgm:cxn modelId="{114CB166-0FE8-4234-9E52-42A79FA373D7}" type="presOf" srcId="{B8636AB8-66A2-40D0-B405-D42EC3E7A759}" destId="{46F92BB4-5A06-40DA-8D8D-59F425CDEDFF}" srcOrd="0" destOrd="0" presId="urn:microsoft.com/office/officeart/2005/8/layout/hList1"/>
    <dgm:cxn modelId="{9E08E682-FC05-463F-80B5-858DFEE76D3D}" type="presOf" srcId="{98CEB60F-E54F-418F-B00B-6325AFE7BC87}" destId="{E18F0208-4F96-458C-AE78-8A32C0633ED3}" srcOrd="0" destOrd="0" presId="urn:microsoft.com/office/officeart/2005/8/layout/hList1"/>
    <dgm:cxn modelId="{1174E14A-457D-437A-AB87-C5AC356CA1C7}" type="presOf" srcId="{35288A4B-2403-4561-9465-A8D0F2475C99}" destId="{C6D5776E-4899-4819-8CB6-7D2E7024DDEB}" srcOrd="0" destOrd="0" presId="urn:microsoft.com/office/officeart/2005/8/layout/hList1"/>
    <dgm:cxn modelId="{872BE35C-FF84-4A55-A1EA-5AEFF0981038}" srcId="{98CEB60F-E54F-418F-B00B-6325AFE7BC87}" destId="{721C200E-C716-4F4F-844A-6E56FCE97E1D}" srcOrd="3" destOrd="0" parTransId="{760C3448-36B0-4B3D-9A22-00BA7D07EB1B}" sibTransId="{1C402B4F-3506-4C72-8E24-1A9A9A6AD872}"/>
    <dgm:cxn modelId="{38CF21C1-E485-46BF-9791-AB47673E0756}" type="presOf" srcId="{D9C0B170-4452-40E4-99BB-DE65AB01A0A7}" destId="{46F92BB4-5A06-40DA-8D8D-59F425CDEDFF}" srcOrd="0" destOrd="1" presId="urn:microsoft.com/office/officeart/2005/8/layout/hList1"/>
    <dgm:cxn modelId="{B2CFEABA-5E9A-4FB9-A78F-BDC7891E34A5}" srcId="{BD0BA1F8-7423-4BCE-8BAD-2E22259F03F2}" destId="{BE99EC8F-8038-4FA4-87FB-8A79637949EE}" srcOrd="2" destOrd="0" parTransId="{F321D322-4C81-4368-9910-215D6C505384}" sibTransId="{F6A8231D-C961-4FC9-BFC1-E75B3CDAF899}"/>
    <dgm:cxn modelId="{0263FF27-EF56-4442-8095-1D6B73E0BCF3}" srcId="{35288A4B-2403-4561-9465-A8D0F2475C99}" destId="{31A47CAD-5684-4959-BDE2-9BDCED88B1D8}" srcOrd="2" destOrd="0" parTransId="{A664F121-FEEB-4DE6-91D2-BA15EB83EAEA}" sibTransId="{581DC3BB-FF3B-4176-B175-426483084A93}"/>
    <dgm:cxn modelId="{5FAEAB47-95E3-454B-8110-D9E4B1144C12}" srcId="{7D28F23C-4D3D-4253-A44D-AF040EDA3535}" destId="{BD0BA1F8-7423-4BCE-8BAD-2E22259F03F2}" srcOrd="3" destOrd="0" parTransId="{45054E9A-1FA9-4104-ADE8-6782583CD0C7}" sibTransId="{17C7890B-857F-4C1C-B89C-688C26A68675}"/>
    <dgm:cxn modelId="{52B95457-BB45-4B2D-A217-AC0950DDE31B}" type="presOf" srcId="{BD0BA1F8-7423-4BCE-8BAD-2E22259F03F2}" destId="{D061712B-7A02-4744-9A37-413DF4258B27}" srcOrd="0" destOrd="0" presId="urn:microsoft.com/office/officeart/2005/8/layout/hList1"/>
    <dgm:cxn modelId="{0AA464FC-398C-4A54-93C3-645791F7878A}" srcId="{A3505CDC-7D61-4543-BFC1-AE0F55F8A324}" destId="{5E72A65D-D33A-4705-B066-F7311F7B50C5}" srcOrd="2" destOrd="0" parTransId="{E8AAC7B5-8C3D-4EC7-AEA0-D3AF9FAFB22F}" sibTransId="{95C4A46A-262F-4C39-B723-9AA3555E050F}"/>
    <dgm:cxn modelId="{86BD822F-2542-4F93-A2D4-FA2C1475A05D}" type="presOf" srcId="{721C200E-C716-4F4F-844A-6E56FCE97E1D}" destId="{46F92BB4-5A06-40DA-8D8D-59F425CDEDFF}" srcOrd="0" destOrd="3" presId="urn:microsoft.com/office/officeart/2005/8/layout/hList1"/>
    <dgm:cxn modelId="{D077050E-B4F4-4D08-8965-3465BB034AB0}" type="presOf" srcId="{EFBADF05-454B-416A-A25F-6B5791D4EB93}" destId="{CCD3230C-4EB1-409A-A3E5-659CEC816467}" srcOrd="0" destOrd="0" presId="urn:microsoft.com/office/officeart/2005/8/layout/hList1"/>
    <dgm:cxn modelId="{7693431D-3AAE-43A8-BABC-C087FBD198D3}" type="presOf" srcId="{7D28F23C-4D3D-4253-A44D-AF040EDA3535}" destId="{32F07862-414F-4F9D-8FDB-0CD4E1BEA4C5}" srcOrd="0" destOrd="0" presId="urn:microsoft.com/office/officeart/2005/8/layout/hList1"/>
    <dgm:cxn modelId="{890DF7D0-8AE0-42D3-AA12-EBF4193C05C0}" srcId="{759C58DD-98AA-483F-A265-81BEE17815B2}" destId="{47EE0D52-02C6-463B-9A32-864E79E4CF8E}" srcOrd="6" destOrd="0" parTransId="{226371ED-F172-492A-90CF-AEC4FB7282FE}" sibTransId="{9F6CA1E9-B926-4924-B285-70C31C47687F}"/>
    <dgm:cxn modelId="{BD67425D-CF27-47F8-8684-248D424DF559}" srcId="{A3505CDC-7D61-4543-BFC1-AE0F55F8A324}" destId="{72F2E706-4607-41D7-A34C-46D80147A70B}" srcOrd="1" destOrd="0" parTransId="{648D913A-6B59-48B1-872A-B0DC1755F8B3}" sibTransId="{A85C0DA1-F8A0-4055-B4D5-C8B105C307A3}"/>
    <dgm:cxn modelId="{E45E2F4B-864D-46CB-AE7F-9F1402B5B7F4}" type="presOf" srcId="{7CEE4D95-1357-44C1-A111-6F4CC5A201AF}" destId="{7D3A2AAB-3F55-4E60-A228-A7FD7C3B2040}" srcOrd="0" destOrd="0" presId="urn:microsoft.com/office/officeart/2005/8/layout/hList1"/>
    <dgm:cxn modelId="{F632F997-ABC3-4302-8DE2-5615AF95FAAA}" type="presOf" srcId="{A3505CDC-7D61-4543-BFC1-AE0F55F8A324}" destId="{CD0A3757-0D06-419A-A159-2576AE28DD63}" srcOrd="0" destOrd="0" presId="urn:microsoft.com/office/officeart/2005/8/layout/hList1"/>
    <dgm:cxn modelId="{665680B0-5AC3-4EA4-9BEE-087D780914E8}" srcId="{759C58DD-98AA-483F-A265-81BEE17815B2}" destId="{9227FA62-6CF6-40D0-A78D-EDC3C1E8C4A5}" srcOrd="3" destOrd="0" parTransId="{F724807F-4A6D-4B87-8DFE-16A0F411C8A5}" sibTransId="{5D2F162B-DF8D-413E-AA1C-C459CD3A4E46}"/>
    <dgm:cxn modelId="{51A09074-0A5B-4D4A-9193-412B467A0CEB}" srcId="{BD0BA1F8-7423-4BCE-8BAD-2E22259F03F2}" destId="{D811E4DE-9D6C-4C49-86CA-0A04FD263425}" srcOrd="0" destOrd="0" parTransId="{DF86BA31-9B39-4789-8151-AA37DB5ED43A}" sibTransId="{49FBAA81-E74C-45C5-8004-99ADE036D7A9}"/>
    <dgm:cxn modelId="{722B0C16-A870-44AC-88C2-EE18158CC234}" srcId="{759C58DD-98AA-483F-A265-81BEE17815B2}" destId="{8479EAF4-922B-4F5C-9AA0-F59B0F56EF97}" srcOrd="2" destOrd="0" parTransId="{45DEDC57-F456-4F81-B8D6-AECEB0BC6E01}" sibTransId="{2F94FF16-3439-4017-A2BF-5AB3A47C5D9F}"/>
    <dgm:cxn modelId="{B63CCB6D-C269-4455-B2D6-F00A76ECE161}" type="presOf" srcId="{544EBA6B-015C-4ADB-B92F-19473C4C79C7}" destId="{15E63786-E2FA-40AA-A59D-B8EB64925BD7}" srcOrd="0" destOrd="1" presId="urn:microsoft.com/office/officeart/2005/8/layout/hList1"/>
    <dgm:cxn modelId="{E29CFA5A-E5A1-480C-AA91-0F64E147B1A7}" srcId="{BD0BA1F8-7423-4BCE-8BAD-2E22259F03F2}" destId="{CC61F855-6245-4220-9977-14666B18DC80}" srcOrd="4" destOrd="0" parTransId="{12518765-16DF-4B3C-A440-957A42F8C95D}" sibTransId="{A05AC258-BBF2-4845-93AB-30C69010ABE9}"/>
    <dgm:cxn modelId="{274C6B51-6297-4AC0-8273-64FD100C74E6}" type="presOf" srcId="{BE99EC8F-8038-4FA4-87FB-8A79637949EE}" destId="{15E63786-E2FA-40AA-A59D-B8EB64925BD7}" srcOrd="0" destOrd="2" presId="urn:microsoft.com/office/officeart/2005/8/layout/hList1"/>
    <dgm:cxn modelId="{4A4E82FE-D794-4B41-BCDE-06778C2E14D6}" srcId="{759C58DD-98AA-483F-A265-81BEE17815B2}" destId="{C609065E-114A-4842-A6E9-D6893ACFD331}" srcOrd="7" destOrd="0" parTransId="{D604A570-53A7-409D-8209-AC95BFC8339C}" sibTransId="{BA5B8143-8BEB-4828-9133-BF17EBF73281}"/>
    <dgm:cxn modelId="{1E6983D1-C9EE-4F1D-ABFB-BC5382852439}" type="presOf" srcId="{692AC3AA-B2E4-47DE-8D8D-16494BBFEFF2}" destId="{7D3A2AAB-3F55-4E60-A228-A7FD7C3B2040}" srcOrd="0" destOrd="2" presId="urn:microsoft.com/office/officeart/2005/8/layout/hList1"/>
    <dgm:cxn modelId="{6DDDF73E-E1EE-48C7-A069-A0EFF4E5D265}" type="presOf" srcId="{6D07D29F-E70E-43E8-882C-446522C28195}" destId="{18DAB566-9197-447A-957D-D90F98BB0D18}" srcOrd="0" destOrd="5" presId="urn:microsoft.com/office/officeart/2005/8/layout/hList1"/>
    <dgm:cxn modelId="{64F2C0B3-7969-4A42-BECE-59BA439014A1}" type="presOf" srcId="{35DB2E69-394C-4E75-B2C3-90DB492EB3D8}" destId="{7D3A2AAB-3F55-4E60-A228-A7FD7C3B2040}" srcOrd="0" destOrd="1" presId="urn:microsoft.com/office/officeart/2005/8/layout/hList1"/>
    <dgm:cxn modelId="{7D6B5F09-D468-4595-B024-B0C2BB22733F}" type="presOf" srcId="{31A47CAD-5684-4959-BDE2-9BDCED88B1D8}" destId="{7D3A2AAB-3F55-4E60-A228-A7FD7C3B2040}" srcOrd="0" destOrd="3" presId="urn:microsoft.com/office/officeart/2005/8/layout/hList1"/>
    <dgm:cxn modelId="{486DCF6A-EB40-404B-B67F-8810E703E427}" type="presOf" srcId="{A33EE51B-DBA1-4015-BEDE-6A4440D7BDD6}" destId="{15E63786-E2FA-40AA-A59D-B8EB64925BD7}" srcOrd="0" destOrd="3" presId="urn:microsoft.com/office/officeart/2005/8/layout/hList1"/>
    <dgm:cxn modelId="{061738EC-EBDE-42C1-A004-1314C6A6B9AE}" srcId="{7D28F23C-4D3D-4253-A44D-AF040EDA3535}" destId="{759C58DD-98AA-483F-A265-81BEE17815B2}" srcOrd="2" destOrd="0" parTransId="{8D677FE4-6213-4926-B1CE-15D318EAED79}" sibTransId="{55C4EBA8-4C92-499A-BF92-4A23540044DC}"/>
    <dgm:cxn modelId="{9BDABA7A-4289-4E34-A1D5-5F5D94197D08}" srcId="{98CEB60F-E54F-418F-B00B-6325AFE7BC87}" destId="{B8636AB8-66A2-40D0-B405-D42EC3E7A759}" srcOrd="0" destOrd="0" parTransId="{D4FA789E-E187-4762-8A29-CB01A45D599C}" sibTransId="{9F21D6B9-520F-4193-9145-F506E30E83ED}"/>
    <dgm:cxn modelId="{5BD0FC30-C126-49AE-965B-18A79A1E7A7A}" srcId="{BD0BA1F8-7423-4BCE-8BAD-2E22259F03F2}" destId="{6F2152BE-F6E8-4A62-9513-7A296C48D097}" srcOrd="5" destOrd="0" parTransId="{1B5A46D9-A3C6-40B2-A7DB-5CA60F5A3BF0}" sibTransId="{30C00FF8-F66D-4BFC-BC2F-BA7A2E1E7C26}"/>
    <dgm:cxn modelId="{373B0909-8481-42B4-AE0B-05D595E3A595}" type="presOf" srcId="{CC61F855-6245-4220-9977-14666B18DC80}" destId="{15E63786-E2FA-40AA-A59D-B8EB64925BD7}" srcOrd="0" destOrd="4" presId="urn:microsoft.com/office/officeart/2005/8/layout/hList1"/>
    <dgm:cxn modelId="{33C4EB33-48C8-458D-9115-A59B194B55C0}" srcId="{BD0BA1F8-7423-4BCE-8BAD-2E22259F03F2}" destId="{544EBA6B-015C-4ADB-B92F-19473C4C79C7}" srcOrd="1" destOrd="0" parTransId="{EC52849D-B142-417F-8F93-10111C5B4694}" sibTransId="{8FF16BDF-8681-4D03-8362-3819017BE1DB}"/>
    <dgm:cxn modelId="{068C55DF-E5B6-4358-A455-0536944B7B8A}" type="presOf" srcId="{9227FA62-6CF6-40D0-A78D-EDC3C1E8C4A5}" destId="{18DAB566-9197-447A-957D-D90F98BB0D18}" srcOrd="0" destOrd="3" presId="urn:microsoft.com/office/officeart/2005/8/layout/hList1"/>
    <dgm:cxn modelId="{777E229B-CE23-472F-B7F6-1C922AC7490D}" type="presOf" srcId="{D811E4DE-9D6C-4C49-86CA-0A04FD263425}" destId="{15E63786-E2FA-40AA-A59D-B8EB64925BD7}" srcOrd="0" destOrd="0" presId="urn:microsoft.com/office/officeart/2005/8/layout/hList1"/>
    <dgm:cxn modelId="{8033B88E-FCA3-4B7F-9C51-34E98112EFB8}" type="presOf" srcId="{C609065E-114A-4842-A6E9-D6893ACFD331}" destId="{18DAB566-9197-447A-957D-D90F98BB0D18}" srcOrd="0" destOrd="7" presId="urn:microsoft.com/office/officeart/2005/8/layout/hList1"/>
    <dgm:cxn modelId="{237C7FF7-BE2D-4E90-97AE-B37D70249946}" type="presParOf" srcId="{32F07862-414F-4F9D-8FDB-0CD4E1BEA4C5}" destId="{23A44AF4-C022-437E-B63B-671D695623FA}" srcOrd="0" destOrd="0" presId="urn:microsoft.com/office/officeart/2005/8/layout/hList1"/>
    <dgm:cxn modelId="{CC14C831-7503-43D4-88F4-530A01EDD88F}" type="presParOf" srcId="{23A44AF4-C022-437E-B63B-671D695623FA}" destId="{E18F0208-4F96-458C-AE78-8A32C0633ED3}" srcOrd="0" destOrd="0" presId="urn:microsoft.com/office/officeart/2005/8/layout/hList1"/>
    <dgm:cxn modelId="{5536EA84-4068-417A-B8A9-73A4C641D614}" type="presParOf" srcId="{23A44AF4-C022-437E-B63B-671D695623FA}" destId="{46F92BB4-5A06-40DA-8D8D-59F425CDEDFF}" srcOrd="1" destOrd="0" presId="urn:microsoft.com/office/officeart/2005/8/layout/hList1"/>
    <dgm:cxn modelId="{1ECA5A23-E21C-46CA-84C4-7215FE704296}" type="presParOf" srcId="{32F07862-414F-4F9D-8FDB-0CD4E1BEA4C5}" destId="{66B9477E-076A-41F1-8C84-E2574EE1AAD8}" srcOrd="1" destOrd="0" presId="urn:microsoft.com/office/officeart/2005/8/layout/hList1"/>
    <dgm:cxn modelId="{E644CE62-CF4D-474C-9E86-6800ED6ED827}" type="presParOf" srcId="{32F07862-414F-4F9D-8FDB-0CD4E1BEA4C5}" destId="{69B1B7D5-F355-4CFD-A1F5-554360736AAA}" srcOrd="2" destOrd="0" presId="urn:microsoft.com/office/officeart/2005/8/layout/hList1"/>
    <dgm:cxn modelId="{21AF32EB-1E8E-4084-B810-2C7BADEFDB7D}" type="presParOf" srcId="{69B1B7D5-F355-4CFD-A1F5-554360736AAA}" destId="{C6D5776E-4899-4819-8CB6-7D2E7024DDEB}" srcOrd="0" destOrd="0" presId="urn:microsoft.com/office/officeart/2005/8/layout/hList1"/>
    <dgm:cxn modelId="{576CC8F8-716C-4B33-BE96-A3E5EB9E0B3F}" type="presParOf" srcId="{69B1B7D5-F355-4CFD-A1F5-554360736AAA}" destId="{7D3A2AAB-3F55-4E60-A228-A7FD7C3B2040}" srcOrd="1" destOrd="0" presId="urn:microsoft.com/office/officeart/2005/8/layout/hList1"/>
    <dgm:cxn modelId="{BF075411-07C3-42A1-9189-EA16C75DED15}" type="presParOf" srcId="{32F07862-414F-4F9D-8FDB-0CD4E1BEA4C5}" destId="{537316FF-D044-4DB7-A47A-B1EFB0936030}" srcOrd="3" destOrd="0" presId="urn:microsoft.com/office/officeart/2005/8/layout/hList1"/>
    <dgm:cxn modelId="{DD98EAF0-1624-490B-B6FF-A5894D0468B0}" type="presParOf" srcId="{32F07862-414F-4F9D-8FDB-0CD4E1BEA4C5}" destId="{33D8BD88-681F-4D71-A636-92126498ADA1}" srcOrd="4" destOrd="0" presId="urn:microsoft.com/office/officeart/2005/8/layout/hList1"/>
    <dgm:cxn modelId="{7105BC1B-771B-4F24-B739-50724B2C2B89}" type="presParOf" srcId="{33D8BD88-681F-4D71-A636-92126498ADA1}" destId="{D7307A1F-04FD-4084-816B-9DA31A93260A}" srcOrd="0" destOrd="0" presId="urn:microsoft.com/office/officeart/2005/8/layout/hList1"/>
    <dgm:cxn modelId="{2ACC6E2B-B37A-4EAD-9E6D-771E89D8040A}" type="presParOf" srcId="{33D8BD88-681F-4D71-A636-92126498ADA1}" destId="{18DAB566-9197-447A-957D-D90F98BB0D18}" srcOrd="1" destOrd="0" presId="urn:microsoft.com/office/officeart/2005/8/layout/hList1"/>
    <dgm:cxn modelId="{B2CA2620-ED05-4024-ACD9-92A8B354EABF}" type="presParOf" srcId="{32F07862-414F-4F9D-8FDB-0CD4E1BEA4C5}" destId="{722A6CF8-2C0D-4986-8A17-15A8421B6B7C}" srcOrd="5" destOrd="0" presId="urn:microsoft.com/office/officeart/2005/8/layout/hList1"/>
    <dgm:cxn modelId="{C0E125F1-9F06-40E6-A155-2A95C2008FB6}" type="presParOf" srcId="{32F07862-414F-4F9D-8FDB-0CD4E1BEA4C5}" destId="{9CE2EC35-04BE-4E24-AE64-FA6F39F40F29}" srcOrd="6" destOrd="0" presId="urn:microsoft.com/office/officeart/2005/8/layout/hList1"/>
    <dgm:cxn modelId="{FB4F9D86-80CC-4FC4-95B3-C38CF34D42EC}" type="presParOf" srcId="{9CE2EC35-04BE-4E24-AE64-FA6F39F40F29}" destId="{D061712B-7A02-4744-9A37-413DF4258B27}" srcOrd="0" destOrd="0" presId="urn:microsoft.com/office/officeart/2005/8/layout/hList1"/>
    <dgm:cxn modelId="{835283A6-6F4B-4EB4-94A3-764E1AC595D8}" type="presParOf" srcId="{9CE2EC35-04BE-4E24-AE64-FA6F39F40F29}" destId="{15E63786-E2FA-40AA-A59D-B8EB64925BD7}" srcOrd="1" destOrd="0" presId="urn:microsoft.com/office/officeart/2005/8/layout/hList1"/>
    <dgm:cxn modelId="{BDFAAA28-5956-4043-9966-3D2C863B4FB7}" type="presParOf" srcId="{32F07862-414F-4F9D-8FDB-0CD4E1BEA4C5}" destId="{5B3445D2-3A49-4029-A89C-A4906D60B719}" srcOrd="7" destOrd="0" presId="urn:microsoft.com/office/officeart/2005/8/layout/hList1"/>
    <dgm:cxn modelId="{DC0F8F3D-C4A8-48AD-92D1-EDDF80C48F74}" type="presParOf" srcId="{32F07862-414F-4F9D-8FDB-0CD4E1BEA4C5}" destId="{823E7850-D947-4955-874A-69EF95C11F4E}" srcOrd="8" destOrd="0" presId="urn:microsoft.com/office/officeart/2005/8/layout/hList1"/>
    <dgm:cxn modelId="{88E2A948-F777-43E0-8E23-1CDBFC9FB7E4}" type="presParOf" srcId="{823E7850-D947-4955-874A-69EF95C11F4E}" destId="{CD0A3757-0D06-419A-A159-2576AE28DD63}" srcOrd="0" destOrd="0" presId="urn:microsoft.com/office/officeart/2005/8/layout/hList1"/>
    <dgm:cxn modelId="{C4C48F7A-92A8-4E64-A3A4-ACF8B0601024}" type="presParOf" srcId="{823E7850-D947-4955-874A-69EF95C11F4E}" destId="{CCD3230C-4EB1-409A-A3E5-659CEC8164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1386B3-6D01-4B85-B633-76610D5611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DEBB92-AC46-46BE-A26F-79D7FDC1F4B6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2019г.</a:t>
          </a:r>
          <a:endParaRPr lang="ru-RU" b="0" dirty="0">
            <a:solidFill>
              <a:schemeClr val="tx1"/>
            </a:solidFill>
          </a:endParaRPr>
        </a:p>
      </dgm:t>
    </dgm:pt>
    <dgm:pt modelId="{D6ADE01B-944B-47DF-9E55-757B5C466032}" type="parTrans" cxnId="{FFC015D0-42D1-4507-8948-2ADB5CFE08E2}">
      <dgm:prSet/>
      <dgm:spPr/>
      <dgm:t>
        <a:bodyPr/>
        <a:lstStyle/>
        <a:p>
          <a:endParaRPr lang="ru-RU"/>
        </a:p>
      </dgm:t>
    </dgm:pt>
    <dgm:pt modelId="{FA2610E8-7A79-4FBA-8C2A-080159679477}" type="sibTrans" cxnId="{FFC015D0-42D1-4507-8948-2ADB5CFE08E2}">
      <dgm:prSet/>
      <dgm:spPr/>
      <dgm:t>
        <a:bodyPr/>
        <a:lstStyle/>
        <a:p>
          <a:endParaRPr lang="ru-RU"/>
        </a:p>
      </dgm:t>
    </dgm:pt>
    <dgm:pt modelId="{72735BD5-E215-4163-8CF6-23DD8FC2B01C}">
      <dgm:prSet phldrT="[Текст]" custT="1"/>
      <dgm:spPr/>
      <dgm:t>
        <a:bodyPr/>
        <a:lstStyle/>
        <a:p>
          <a:pPr algn="just"/>
          <a:r>
            <a:rPr lang="ru-RU" sz="1400" dirty="0" smtClean="0"/>
            <a:t>участие в реализации т</a:t>
          </a:r>
          <a:r>
            <a:rPr lang="ru-RU" sz="1400" b="1" dirty="0" smtClean="0"/>
            <a:t>ематической дополнительной программы естественнонаучной направленности «Лесной подрост» </a:t>
          </a:r>
          <a:r>
            <a:rPr lang="ru-RU" sz="1400" dirty="0" smtClean="0"/>
            <a:t>в ВДЦ «Орленок» </a:t>
          </a:r>
          <a:r>
            <a:rPr lang="ru-RU" sz="1400" b="1" dirty="0" smtClean="0"/>
            <a:t>(Организатор- </a:t>
          </a:r>
          <a:r>
            <a:rPr lang="ru-RU" sz="1400" dirty="0" smtClean="0"/>
            <a:t>Федеральное агентство лесного хозяйства (Рослесхоз), Министерство природных ресурсов и экологии Российской Федерации, детский лагерь «Олимпийский»)</a:t>
          </a:r>
          <a:endParaRPr lang="ru-RU" sz="1400" dirty="0"/>
        </a:p>
      </dgm:t>
    </dgm:pt>
    <dgm:pt modelId="{4EE3C56D-E571-40FB-A043-953050E1503C}" type="parTrans" cxnId="{B2963CEC-9A51-461B-9223-78AF77361C06}">
      <dgm:prSet/>
      <dgm:spPr/>
      <dgm:t>
        <a:bodyPr/>
        <a:lstStyle/>
        <a:p>
          <a:endParaRPr lang="ru-RU"/>
        </a:p>
      </dgm:t>
    </dgm:pt>
    <dgm:pt modelId="{A02AF45D-D2C5-43AD-9A99-0BAD384D203B}" type="sibTrans" cxnId="{B2963CEC-9A51-461B-9223-78AF77361C06}">
      <dgm:prSet/>
      <dgm:spPr/>
      <dgm:t>
        <a:bodyPr/>
        <a:lstStyle/>
        <a:p>
          <a:endParaRPr lang="ru-RU"/>
        </a:p>
      </dgm:t>
    </dgm:pt>
    <dgm:pt modelId="{DF2A4C1E-B7B7-4DFD-A095-43F8D16988E4}">
      <dgm:prSet phldrT="[Текст]" phldr="1" custT="1"/>
      <dgm:spPr/>
      <dgm:t>
        <a:bodyPr/>
        <a:lstStyle/>
        <a:p>
          <a:pPr algn="just"/>
          <a:endParaRPr lang="ru-RU" sz="1400" dirty="0"/>
        </a:p>
      </dgm:t>
    </dgm:pt>
    <dgm:pt modelId="{911AF825-2DC1-45B8-A596-19B6BC69EA5A}" type="parTrans" cxnId="{5C8437C6-C400-4613-B464-482E2EFDB66E}">
      <dgm:prSet/>
      <dgm:spPr/>
      <dgm:t>
        <a:bodyPr/>
        <a:lstStyle/>
        <a:p>
          <a:endParaRPr lang="ru-RU"/>
        </a:p>
      </dgm:t>
    </dgm:pt>
    <dgm:pt modelId="{A3FA78B0-70E0-4F34-B462-23FB573AB713}" type="sibTrans" cxnId="{5C8437C6-C400-4613-B464-482E2EFDB66E}">
      <dgm:prSet/>
      <dgm:spPr/>
      <dgm:t>
        <a:bodyPr/>
        <a:lstStyle/>
        <a:p>
          <a:endParaRPr lang="ru-RU"/>
        </a:p>
      </dgm:t>
    </dgm:pt>
    <dgm:pt modelId="{7BF023C3-CE43-4B87-9E2C-767345B1068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2019г.</a:t>
          </a:r>
          <a:endParaRPr lang="ru-RU" dirty="0">
            <a:solidFill>
              <a:schemeClr val="tx1"/>
            </a:solidFill>
          </a:endParaRPr>
        </a:p>
      </dgm:t>
    </dgm:pt>
    <dgm:pt modelId="{F5F3A0DB-CEDC-4F1F-952E-5FE5159DDA42}" type="parTrans" cxnId="{F7D1F345-847D-4218-A1DE-651125793C28}">
      <dgm:prSet/>
      <dgm:spPr/>
      <dgm:t>
        <a:bodyPr/>
        <a:lstStyle/>
        <a:p>
          <a:endParaRPr lang="ru-RU"/>
        </a:p>
      </dgm:t>
    </dgm:pt>
    <dgm:pt modelId="{2D32B139-EF27-4646-B506-AC79E601F04A}" type="sibTrans" cxnId="{F7D1F345-847D-4218-A1DE-651125793C28}">
      <dgm:prSet/>
      <dgm:spPr/>
      <dgm:t>
        <a:bodyPr/>
        <a:lstStyle/>
        <a:p>
          <a:endParaRPr lang="ru-RU"/>
        </a:p>
      </dgm:t>
    </dgm:pt>
    <dgm:pt modelId="{DC457437-6730-4CA5-853E-C64BE70D8050}">
      <dgm:prSet phldrT="[Текст]" custT="1"/>
      <dgm:spPr/>
      <dgm:t>
        <a:bodyPr/>
        <a:lstStyle/>
        <a:p>
          <a:pPr algn="just"/>
          <a:r>
            <a:rPr lang="ru-RU" sz="1400" dirty="0" smtClean="0"/>
            <a:t>в ВДЦ «Смена» преподаватели специальностей «Лесное и лесопарковое хозяйство» и «Садово-парковое и ландшафтное строительство»  (участники КИП) Апшеронского лесхоза-техникума реализовали дополнительную общеобразовательную общеразвивающую программу «Всероссийский слет школьных лесничеств»</a:t>
          </a:r>
          <a:endParaRPr lang="ru-RU" sz="1400" dirty="0"/>
        </a:p>
      </dgm:t>
    </dgm:pt>
    <dgm:pt modelId="{0D555AE7-DE4E-40E2-94BF-FC5F2F35D9DD}" type="parTrans" cxnId="{24018FE6-3F6D-4D3B-A323-14177F38ADCE}">
      <dgm:prSet/>
      <dgm:spPr/>
      <dgm:t>
        <a:bodyPr/>
        <a:lstStyle/>
        <a:p>
          <a:endParaRPr lang="ru-RU"/>
        </a:p>
      </dgm:t>
    </dgm:pt>
    <dgm:pt modelId="{087959B6-B87A-4867-89DF-F36D1D90E4C7}" type="sibTrans" cxnId="{24018FE6-3F6D-4D3B-A323-14177F38ADCE}">
      <dgm:prSet/>
      <dgm:spPr/>
      <dgm:t>
        <a:bodyPr/>
        <a:lstStyle/>
        <a:p>
          <a:endParaRPr lang="ru-RU"/>
        </a:p>
      </dgm:t>
    </dgm:pt>
    <dgm:pt modelId="{A1D71D4F-FCCB-4B9B-A6BF-47508CAEDE94}">
      <dgm:prSet phldrT="[Текст]" phldr="1"/>
      <dgm:spPr/>
      <dgm:t>
        <a:bodyPr/>
        <a:lstStyle/>
        <a:p>
          <a:pPr algn="just"/>
          <a:endParaRPr lang="ru-RU" sz="1200" dirty="0"/>
        </a:p>
      </dgm:t>
    </dgm:pt>
    <dgm:pt modelId="{0CDD34F4-C227-4D5D-A9A2-CF32F7FE6084}" type="parTrans" cxnId="{757E4214-0BDE-4050-AAC1-C500A42D2C23}">
      <dgm:prSet/>
      <dgm:spPr/>
      <dgm:t>
        <a:bodyPr/>
        <a:lstStyle/>
        <a:p>
          <a:endParaRPr lang="ru-RU"/>
        </a:p>
      </dgm:t>
    </dgm:pt>
    <dgm:pt modelId="{BA303B8D-373F-4918-B58A-B10F7DDB8F99}" type="sibTrans" cxnId="{757E4214-0BDE-4050-AAC1-C500A42D2C23}">
      <dgm:prSet/>
      <dgm:spPr/>
      <dgm:t>
        <a:bodyPr/>
        <a:lstStyle/>
        <a:p>
          <a:endParaRPr lang="ru-RU"/>
        </a:p>
      </dgm:t>
    </dgm:pt>
    <dgm:pt modelId="{54E72CBB-3423-4AE0-B29D-FE68C633497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2020г.</a:t>
          </a:r>
          <a:endParaRPr lang="ru-RU" dirty="0">
            <a:solidFill>
              <a:schemeClr val="tx1"/>
            </a:solidFill>
          </a:endParaRPr>
        </a:p>
      </dgm:t>
    </dgm:pt>
    <dgm:pt modelId="{0BB28CB3-F652-4AF0-9A2E-B88F8C243301}" type="parTrans" cxnId="{D5E6A8C2-6B1F-47BB-9CC7-2B3BEE98B706}">
      <dgm:prSet/>
      <dgm:spPr/>
      <dgm:t>
        <a:bodyPr/>
        <a:lstStyle/>
        <a:p>
          <a:endParaRPr lang="ru-RU"/>
        </a:p>
      </dgm:t>
    </dgm:pt>
    <dgm:pt modelId="{E9B353D9-AB97-4E78-899E-6323FB82718C}" type="sibTrans" cxnId="{D5E6A8C2-6B1F-47BB-9CC7-2B3BEE98B706}">
      <dgm:prSet/>
      <dgm:spPr/>
      <dgm:t>
        <a:bodyPr/>
        <a:lstStyle/>
        <a:p>
          <a:endParaRPr lang="ru-RU"/>
        </a:p>
      </dgm:t>
    </dgm:pt>
    <dgm:pt modelId="{5FE2F3EF-706A-44DC-A533-DC5FE0BC61E6}">
      <dgm:prSet phldrT="[Текст]" custT="1"/>
      <dgm:spPr/>
      <dgm:t>
        <a:bodyPr/>
        <a:lstStyle/>
        <a:p>
          <a:pPr algn="just"/>
          <a:r>
            <a:rPr lang="ru-RU" sz="1400" dirty="0" smtClean="0"/>
            <a:t>в качестве тематических партнеров принимали участие в профильной смене для членов школьных лесничеств в ФГБОУ ВДЦ «Орленок» </a:t>
          </a:r>
          <a:r>
            <a:rPr lang="ru-RU" sz="1400" b="1" dirty="0" smtClean="0"/>
            <a:t>(Организатор-</a:t>
          </a:r>
          <a:r>
            <a:rPr lang="ru-RU" sz="1400" dirty="0" smtClean="0"/>
            <a:t>Федеральное агентство лесного хозяйства (Рослесхоз), Министерство природных ресурсов и экологии Российской Федерации)</a:t>
          </a:r>
          <a:endParaRPr lang="ru-RU" sz="1400" dirty="0"/>
        </a:p>
      </dgm:t>
    </dgm:pt>
    <dgm:pt modelId="{23255A2D-39C1-4587-8DDC-21A6CAC54EC9}" type="parTrans" cxnId="{25E8E646-FC40-4938-8576-4032635A4C2A}">
      <dgm:prSet/>
      <dgm:spPr/>
      <dgm:t>
        <a:bodyPr/>
        <a:lstStyle/>
        <a:p>
          <a:endParaRPr lang="ru-RU"/>
        </a:p>
      </dgm:t>
    </dgm:pt>
    <dgm:pt modelId="{5539CAD1-B4BF-47E9-9B65-81BDC484A3EA}" type="sibTrans" cxnId="{25E8E646-FC40-4938-8576-4032635A4C2A}">
      <dgm:prSet/>
      <dgm:spPr/>
      <dgm:t>
        <a:bodyPr/>
        <a:lstStyle/>
        <a:p>
          <a:endParaRPr lang="ru-RU"/>
        </a:p>
      </dgm:t>
    </dgm:pt>
    <dgm:pt modelId="{3ACCD1E5-3542-4521-9097-3D9DF6442822}">
      <dgm:prSet phldrT="[Текст]" phldr="1"/>
      <dgm:spPr/>
      <dgm:t>
        <a:bodyPr/>
        <a:lstStyle/>
        <a:p>
          <a:pPr algn="l"/>
          <a:endParaRPr lang="ru-RU" sz="1200" dirty="0"/>
        </a:p>
      </dgm:t>
    </dgm:pt>
    <dgm:pt modelId="{C7C64767-B95E-4B70-A951-C7566B2982D1}" type="parTrans" cxnId="{3CF445B8-ABBA-43F7-B1C9-876F4FE75B71}">
      <dgm:prSet/>
      <dgm:spPr/>
      <dgm:t>
        <a:bodyPr/>
        <a:lstStyle/>
        <a:p>
          <a:endParaRPr lang="ru-RU"/>
        </a:p>
      </dgm:t>
    </dgm:pt>
    <dgm:pt modelId="{D96BA7F3-4C3C-42EB-9020-90EF4DBEC915}" type="sibTrans" cxnId="{3CF445B8-ABBA-43F7-B1C9-876F4FE75B71}">
      <dgm:prSet/>
      <dgm:spPr/>
      <dgm:t>
        <a:bodyPr/>
        <a:lstStyle/>
        <a:p>
          <a:endParaRPr lang="ru-RU"/>
        </a:p>
      </dgm:t>
    </dgm:pt>
    <dgm:pt modelId="{1B02E60D-96BD-4749-B993-8E139773191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2020г.</a:t>
          </a:r>
          <a:endParaRPr lang="ru-RU" dirty="0">
            <a:solidFill>
              <a:schemeClr val="tx1"/>
            </a:solidFill>
          </a:endParaRPr>
        </a:p>
      </dgm:t>
    </dgm:pt>
    <dgm:pt modelId="{DB907401-471D-4A46-9D1E-405C94FB7131}" type="parTrans" cxnId="{D7062482-63F8-48C5-9310-29764630BB49}">
      <dgm:prSet/>
      <dgm:spPr/>
      <dgm:t>
        <a:bodyPr/>
        <a:lstStyle/>
        <a:p>
          <a:endParaRPr lang="ru-RU"/>
        </a:p>
      </dgm:t>
    </dgm:pt>
    <dgm:pt modelId="{47DFCB86-0A97-4E38-88E6-97A07345D0C0}" type="sibTrans" cxnId="{D7062482-63F8-48C5-9310-29764630BB49}">
      <dgm:prSet/>
      <dgm:spPr/>
      <dgm:t>
        <a:bodyPr/>
        <a:lstStyle/>
        <a:p>
          <a:endParaRPr lang="ru-RU"/>
        </a:p>
      </dgm:t>
    </dgm:pt>
    <dgm:pt modelId="{CB816DBA-2363-4BAC-97EF-129157E3721B}">
      <dgm:prSet custT="1"/>
      <dgm:spPr/>
      <dgm:t>
        <a:bodyPr/>
        <a:lstStyle/>
        <a:p>
          <a:pPr algn="just"/>
          <a:r>
            <a:rPr lang="ru-RU" sz="1400" dirty="0" smtClean="0"/>
            <a:t>являлись организаторами программных мероприятий в профильной смене «Эколог Кубани», проводимом ГБУ ДПО Краснодарского края «Эколого-</a:t>
          </a:r>
          <a:r>
            <a:rPr lang="ru-RU" sz="1400" dirty="0" err="1" smtClean="0"/>
            <a:t>биолоигческий</a:t>
          </a:r>
          <a:r>
            <a:rPr lang="ru-RU" sz="1400" dirty="0" smtClean="0"/>
            <a:t> центр»</a:t>
          </a:r>
          <a:endParaRPr lang="ru-RU" sz="1400" dirty="0"/>
        </a:p>
      </dgm:t>
    </dgm:pt>
    <dgm:pt modelId="{1B35309A-B932-4CB1-9C19-1457F29FA682}" type="parTrans" cxnId="{7AAAA8B3-1063-4170-A140-FD17D290E27A}">
      <dgm:prSet/>
      <dgm:spPr/>
      <dgm:t>
        <a:bodyPr/>
        <a:lstStyle/>
        <a:p>
          <a:endParaRPr lang="ru-RU"/>
        </a:p>
      </dgm:t>
    </dgm:pt>
    <dgm:pt modelId="{1749C66E-392E-4ABB-A1B8-2A11C5CE393A}" type="sibTrans" cxnId="{7AAAA8B3-1063-4170-A140-FD17D290E27A}">
      <dgm:prSet/>
      <dgm:spPr/>
      <dgm:t>
        <a:bodyPr/>
        <a:lstStyle/>
        <a:p>
          <a:endParaRPr lang="ru-RU"/>
        </a:p>
      </dgm:t>
    </dgm:pt>
    <dgm:pt modelId="{492A6C34-4BE3-49EB-B0F7-562E8D340776}" type="pres">
      <dgm:prSet presAssocID="{7B1386B3-6D01-4B85-B633-76610D561172}" presName="linearFlow" presStyleCnt="0">
        <dgm:presLayoutVars>
          <dgm:dir/>
          <dgm:animLvl val="lvl"/>
          <dgm:resizeHandles val="exact"/>
        </dgm:presLayoutVars>
      </dgm:prSet>
      <dgm:spPr/>
    </dgm:pt>
    <dgm:pt modelId="{9EF6DFAC-8CB3-46D1-9129-8B64498BF03F}" type="pres">
      <dgm:prSet presAssocID="{CDDEBB92-AC46-46BE-A26F-79D7FDC1F4B6}" presName="composite" presStyleCnt="0"/>
      <dgm:spPr/>
    </dgm:pt>
    <dgm:pt modelId="{38F8ECB4-9641-4485-B392-3D1BEAF3E343}" type="pres">
      <dgm:prSet presAssocID="{CDDEBB92-AC46-46BE-A26F-79D7FDC1F4B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9B81BD6-DFE6-4F16-9031-8F09F6CD8FF5}" type="pres">
      <dgm:prSet presAssocID="{CDDEBB92-AC46-46BE-A26F-79D7FDC1F4B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5C389-B46E-4454-B7C7-41DD22018F2E}" type="pres">
      <dgm:prSet presAssocID="{FA2610E8-7A79-4FBA-8C2A-080159679477}" presName="sp" presStyleCnt="0"/>
      <dgm:spPr/>
    </dgm:pt>
    <dgm:pt modelId="{240BE94B-6380-412E-8F56-1A13F5233594}" type="pres">
      <dgm:prSet presAssocID="{7BF023C3-CE43-4B87-9E2C-767345B10684}" presName="composite" presStyleCnt="0"/>
      <dgm:spPr/>
    </dgm:pt>
    <dgm:pt modelId="{93CC0CD9-DDA5-450F-8643-9CC2D48DC718}" type="pres">
      <dgm:prSet presAssocID="{7BF023C3-CE43-4B87-9E2C-767345B1068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678C95C-8B00-4C8F-87E2-24A67A6B2353}" type="pres">
      <dgm:prSet presAssocID="{7BF023C3-CE43-4B87-9E2C-767345B1068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77B47-948D-49C3-863A-F047AE43DEDF}" type="pres">
      <dgm:prSet presAssocID="{2D32B139-EF27-4646-B506-AC79E601F04A}" presName="sp" presStyleCnt="0"/>
      <dgm:spPr/>
    </dgm:pt>
    <dgm:pt modelId="{4079AB04-D002-418F-8C04-F9DB238689F8}" type="pres">
      <dgm:prSet presAssocID="{54E72CBB-3423-4AE0-B29D-FE68C633497A}" presName="composite" presStyleCnt="0"/>
      <dgm:spPr/>
    </dgm:pt>
    <dgm:pt modelId="{27549645-4B16-41D2-A6F1-C8831D74EF1F}" type="pres">
      <dgm:prSet presAssocID="{54E72CBB-3423-4AE0-B29D-FE68C633497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76F2339-43A3-4AE9-AD82-19F8ADC5ABDD}" type="pres">
      <dgm:prSet presAssocID="{54E72CBB-3423-4AE0-B29D-FE68C63349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02009-03A8-4F74-8862-94057EEB32E2}" type="pres">
      <dgm:prSet presAssocID="{E9B353D9-AB97-4E78-899E-6323FB82718C}" presName="sp" presStyleCnt="0"/>
      <dgm:spPr/>
    </dgm:pt>
    <dgm:pt modelId="{1C9391D1-83C9-46C7-9DB6-3367FF5A5040}" type="pres">
      <dgm:prSet presAssocID="{1B02E60D-96BD-4749-B993-8E1397731919}" presName="composite" presStyleCnt="0"/>
      <dgm:spPr/>
    </dgm:pt>
    <dgm:pt modelId="{0D1A72BA-F7C9-4654-B0D4-2C990ADD9227}" type="pres">
      <dgm:prSet presAssocID="{1B02E60D-96BD-4749-B993-8E139773191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3557698-17DE-43B3-A9EC-56834BECA618}" type="pres">
      <dgm:prSet presAssocID="{1B02E60D-96BD-4749-B993-8E139773191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18FE6-3F6D-4D3B-A323-14177F38ADCE}" srcId="{7BF023C3-CE43-4B87-9E2C-767345B10684}" destId="{DC457437-6730-4CA5-853E-C64BE70D8050}" srcOrd="0" destOrd="0" parTransId="{0D555AE7-DE4E-40E2-94BF-FC5F2F35D9DD}" sibTransId="{087959B6-B87A-4867-89DF-F36D1D90E4C7}"/>
    <dgm:cxn modelId="{9D82183B-ED62-44F7-9104-FD673DE650C4}" type="presOf" srcId="{DF2A4C1E-B7B7-4DFD-A095-43F8D16988E4}" destId="{A9B81BD6-DFE6-4F16-9031-8F09F6CD8FF5}" srcOrd="0" destOrd="1" presId="urn:microsoft.com/office/officeart/2005/8/layout/chevron2"/>
    <dgm:cxn modelId="{E2AFE89F-B815-4A91-AF90-421FFEE2BBBA}" type="presOf" srcId="{A1D71D4F-FCCB-4B9B-A6BF-47508CAEDE94}" destId="{2678C95C-8B00-4C8F-87E2-24A67A6B2353}" srcOrd="0" destOrd="1" presId="urn:microsoft.com/office/officeart/2005/8/layout/chevron2"/>
    <dgm:cxn modelId="{5C8437C6-C400-4613-B464-482E2EFDB66E}" srcId="{CDDEBB92-AC46-46BE-A26F-79D7FDC1F4B6}" destId="{DF2A4C1E-B7B7-4DFD-A095-43F8D16988E4}" srcOrd="1" destOrd="0" parTransId="{911AF825-2DC1-45B8-A596-19B6BC69EA5A}" sibTransId="{A3FA78B0-70E0-4F34-B462-23FB573AB713}"/>
    <dgm:cxn modelId="{790B1472-7709-490E-A67F-5B59125979AD}" type="presOf" srcId="{7B1386B3-6D01-4B85-B633-76610D561172}" destId="{492A6C34-4BE3-49EB-B0F7-562E8D340776}" srcOrd="0" destOrd="0" presId="urn:microsoft.com/office/officeart/2005/8/layout/chevron2"/>
    <dgm:cxn modelId="{FFC015D0-42D1-4507-8948-2ADB5CFE08E2}" srcId="{7B1386B3-6D01-4B85-B633-76610D561172}" destId="{CDDEBB92-AC46-46BE-A26F-79D7FDC1F4B6}" srcOrd="0" destOrd="0" parTransId="{D6ADE01B-944B-47DF-9E55-757B5C466032}" sibTransId="{FA2610E8-7A79-4FBA-8C2A-080159679477}"/>
    <dgm:cxn modelId="{757E4214-0BDE-4050-AAC1-C500A42D2C23}" srcId="{7BF023C3-CE43-4B87-9E2C-767345B10684}" destId="{A1D71D4F-FCCB-4B9B-A6BF-47508CAEDE94}" srcOrd="1" destOrd="0" parTransId="{0CDD34F4-C227-4D5D-A9A2-CF32F7FE6084}" sibTransId="{BA303B8D-373F-4918-B58A-B10F7DDB8F99}"/>
    <dgm:cxn modelId="{CC0E0560-F7F3-430D-AD28-A38642D3DCF9}" type="presOf" srcId="{3ACCD1E5-3542-4521-9097-3D9DF6442822}" destId="{276F2339-43A3-4AE9-AD82-19F8ADC5ABDD}" srcOrd="0" destOrd="1" presId="urn:microsoft.com/office/officeart/2005/8/layout/chevron2"/>
    <dgm:cxn modelId="{3E0C7E9E-A763-40DD-88B5-60F5D83A3A71}" type="presOf" srcId="{DC457437-6730-4CA5-853E-C64BE70D8050}" destId="{2678C95C-8B00-4C8F-87E2-24A67A6B2353}" srcOrd="0" destOrd="0" presId="urn:microsoft.com/office/officeart/2005/8/layout/chevron2"/>
    <dgm:cxn modelId="{D5E6A8C2-6B1F-47BB-9CC7-2B3BEE98B706}" srcId="{7B1386B3-6D01-4B85-B633-76610D561172}" destId="{54E72CBB-3423-4AE0-B29D-FE68C633497A}" srcOrd="2" destOrd="0" parTransId="{0BB28CB3-F652-4AF0-9A2E-B88F8C243301}" sibTransId="{E9B353D9-AB97-4E78-899E-6323FB82718C}"/>
    <dgm:cxn modelId="{7AAAA8B3-1063-4170-A140-FD17D290E27A}" srcId="{1B02E60D-96BD-4749-B993-8E1397731919}" destId="{CB816DBA-2363-4BAC-97EF-129157E3721B}" srcOrd="0" destOrd="0" parTransId="{1B35309A-B932-4CB1-9C19-1457F29FA682}" sibTransId="{1749C66E-392E-4ABB-A1B8-2A11C5CE393A}"/>
    <dgm:cxn modelId="{99ED6CD4-A805-458D-836C-3F63F770DBF9}" type="presOf" srcId="{CB816DBA-2363-4BAC-97EF-129157E3721B}" destId="{13557698-17DE-43B3-A9EC-56834BECA618}" srcOrd="0" destOrd="0" presId="urn:microsoft.com/office/officeart/2005/8/layout/chevron2"/>
    <dgm:cxn modelId="{B2963CEC-9A51-461B-9223-78AF77361C06}" srcId="{CDDEBB92-AC46-46BE-A26F-79D7FDC1F4B6}" destId="{72735BD5-E215-4163-8CF6-23DD8FC2B01C}" srcOrd="0" destOrd="0" parTransId="{4EE3C56D-E571-40FB-A043-953050E1503C}" sibTransId="{A02AF45D-D2C5-43AD-9A99-0BAD384D203B}"/>
    <dgm:cxn modelId="{6A306FAC-9F15-4FEE-AA58-0AFFC3AFC790}" type="presOf" srcId="{5FE2F3EF-706A-44DC-A533-DC5FE0BC61E6}" destId="{276F2339-43A3-4AE9-AD82-19F8ADC5ABDD}" srcOrd="0" destOrd="0" presId="urn:microsoft.com/office/officeart/2005/8/layout/chevron2"/>
    <dgm:cxn modelId="{3CF445B8-ABBA-43F7-B1C9-876F4FE75B71}" srcId="{54E72CBB-3423-4AE0-B29D-FE68C633497A}" destId="{3ACCD1E5-3542-4521-9097-3D9DF6442822}" srcOrd="1" destOrd="0" parTransId="{C7C64767-B95E-4B70-A951-C7566B2982D1}" sibTransId="{D96BA7F3-4C3C-42EB-9020-90EF4DBEC915}"/>
    <dgm:cxn modelId="{25E8E646-FC40-4938-8576-4032635A4C2A}" srcId="{54E72CBB-3423-4AE0-B29D-FE68C633497A}" destId="{5FE2F3EF-706A-44DC-A533-DC5FE0BC61E6}" srcOrd="0" destOrd="0" parTransId="{23255A2D-39C1-4587-8DDC-21A6CAC54EC9}" sibTransId="{5539CAD1-B4BF-47E9-9B65-81BDC484A3EA}"/>
    <dgm:cxn modelId="{B797C624-A6D2-4F83-962B-A9AE22C39882}" type="presOf" srcId="{7BF023C3-CE43-4B87-9E2C-767345B10684}" destId="{93CC0CD9-DDA5-450F-8643-9CC2D48DC718}" srcOrd="0" destOrd="0" presId="urn:microsoft.com/office/officeart/2005/8/layout/chevron2"/>
    <dgm:cxn modelId="{F7D1F345-847D-4218-A1DE-651125793C28}" srcId="{7B1386B3-6D01-4B85-B633-76610D561172}" destId="{7BF023C3-CE43-4B87-9E2C-767345B10684}" srcOrd="1" destOrd="0" parTransId="{F5F3A0DB-CEDC-4F1F-952E-5FE5159DDA42}" sibTransId="{2D32B139-EF27-4646-B506-AC79E601F04A}"/>
    <dgm:cxn modelId="{5A1E0558-AFF9-4414-B0B4-3DA3C8CC4436}" type="presOf" srcId="{72735BD5-E215-4163-8CF6-23DD8FC2B01C}" destId="{A9B81BD6-DFE6-4F16-9031-8F09F6CD8FF5}" srcOrd="0" destOrd="0" presId="urn:microsoft.com/office/officeart/2005/8/layout/chevron2"/>
    <dgm:cxn modelId="{E373734B-EBFF-47E9-BB94-9350FC2AF013}" type="presOf" srcId="{1B02E60D-96BD-4749-B993-8E1397731919}" destId="{0D1A72BA-F7C9-4654-B0D4-2C990ADD9227}" srcOrd="0" destOrd="0" presId="urn:microsoft.com/office/officeart/2005/8/layout/chevron2"/>
    <dgm:cxn modelId="{D4A26A8A-C8CD-4AAD-979F-C80CF6BCF1CB}" type="presOf" srcId="{CDDEBB92-AC46-46BE-A26F-79D7FDC1F4B6}" destId="{38F8ECB4-9641-4485-B392-3D1BEAF3E343}" srcOrd="0" destOrd="0" presId="urn:microsoft.com/office/officeart/2005/8/layout/chevron2"/>
    <dgm:cxn modelId="{D7062482-63F8-48C5-9310-29764630BB49}" srcId="{7B1386B3-6D01-4B85-B633-76610D561172}" destId="{1B02E60D-96BD-4749-B993-8E1397731919}" srcOrd="3" destOrd="0" parTransId="{DB907401-471D-4A46-9D1E-405C94FB7131}" sibTransId="{47DFCB86-0A97-4E38-88E6-97A07345D0C0}"/>
    <dgm:cxn modelId="{44612C9A-92F9-4730-BE81-6427C4792186}" type="presOf" srcId="{54E72CBB-3423-4AE0-B29D-FE68C633497A}" destId="{27549645-4B16-41D2-A6F1-C8831D74EF1F}" srcOrd="0" destOrd="0" presId="urn:microsoft.com/office/officeart/2005/8/layout/chevron2"/>
    <dgm:cxn modelId="{2D710E0E-EE5C-4426-9D5D-9137F94FCAAA}" type="presParOf" srcId="{492A6C34-4BE3-49EB-B0F7-562E8D340776}" destId="{9EF6DFAC-8CB3-46D1-9129-8B64498BF03F}" srcOrd="0" destOrd="0" presId="urn:microsoft.com/office/officeart/2005/8/layout/chevron2"/>
    <dgm:cxn modelId="{8FDE7635-BBCE-45A7-A4FF-19D30DA606D3}" type="presParOf" srcId="{9EF6DFAC-8CB3-46D1-9129-8B64498BF03F}" destId="{38F8ECB4-9641-4485-B392-3D1BEAF3E343}" srcOrd="0" destOrd="0" presId="urn:microsoft.com/office/officeart/2005/8/layout/chevron2"/>
    <dgm:cxn modelId="{C235CE5B-19B7-48AE-9F79-4D960356F39C}" type="presParOf" srcId="{9EF6DFAC-8CB3-46D1-9129-8B64498BF03F}" destId="{A9B81BD6-DFE6-4F16-9031-8F09F6CD8FF5}" srcOrd="1" destOrd="0" presId="urn:microsoft.com/office/officeart/2005/8/layout/chevron2"/>
    <dgm:cxn modelId="{667BB4E8-D405-440F-922D-DF161B2837C5}" type="presParOf" srcId="{492A6C34-4BE3-49EB-B0F7-562E8D340776}" destId="{A575C389-B46E-4454-B7C7-41DD22018F2E}" srcOrd="1" destOrd="0" presId="urn:microsoft.com/office/officeart/2005/8/layout/chevron2"/>
    <dgm:cxn modelId="{69373920-1824-449A-81BA-7A54484F3B69}" type="presParOf" srcId="{492A6C34-4BE3-49EB-B0F7-562E8D340776}" destId="{240BE94B-6380-412E-8F56-1A13F5233594}" srcOrd="2" destOrd="0" presId="urn:microsoft.com/office/officeart/2005/8/layout/chevron2"/>
    <dgm:cxn modelId="{ED986575-5863-4342-93E3-45530F1E3AE3}" type="presParOf" srcId="{240BE94B-6380-412E-8F56-1A13F5233594}" destId="{93CC0CD9-DDA5-450F-8643-9CC2D48DC718}" srcOrd="0" destOrd="0" presId="urn:microsoft.com/office/officeart/2005/8/layout/chevron2"/>
    <dgm:cxn modelId="{C4F62C16-DB18-431C-82F3-617D49066DA4}" type="presParOf" srcId="{240BE94B-6380-412E-8F56-1A13F5233594}" destId="{2678C95C-8B00-4C8F-87E2-24A67A6B2353}" srcOrd="1" destOrd="0" presId="urn:microsoft.com/office/officeart/2005/8/layout/chevron2"/>
    <dgm:cxn modelId="{0D90731E-A431-47C3-8393-0FFB6CADCE24}" type="presParOf" srcId="{492A6C34-4BE3-49EB-B0F7-562E8D340776}" destId="{A0077B47-948D-49C3-863A-F047AE43DEDF}" srcOrd="3" destOrd="0" presId="urn:microsoft.com/office/officeart/2005/8/layout/chevron2"/>
    <dgm:cxn modelId="{C4F93974-67E8-46C7-B2D6-27E2EE514815}" type="presParOf" srcId="{492A6C34-4BE3-49EB-B0F7-562E8D340776}" destId="{4079AB04-D002-418F-8C04-F9DB238689F8}" srcOrd="4" destOrd="0" presId="urn:microsoft.com/office/officeart/2005/8/layout/chevron2"/>
    <dgm:cxn modelId="{0C58EF0D-D19D-420F-95F9-4E46066E8C89}" type="presParOf" srcId="{4079AB04-D002-418F-8C04-F9DB238689F8}" destId="{27549645-4B16-41D2-A6F1-C8831D74EF1F}" srcOrd="0" destOrd="0" presId="urn:microsoft.com/office/officeart/2005/8/layout/chevron2"/>
    <dgm:cxn modelId="{B025D08B-B213-4564-9865-4763D55E5387}" type="presParOf" srcId="{4079AB04-D002-418F-8C04-F9DB238689F8}" destId="{276F2339-43A3-4AE9-AD82-19F8ADC5ABDD}" srcOrd="1" destOrd="0" presId="urn:microsoft.com/office/officeart/2005/8/layout/chevron2"/>
    <dgm:cxn modelId="{B6C2AACE-6EF6-45B9-ABAE-439E4F75F21F}" type="presParOf" srcId="{492A6C34-4BE3-49EB-B0F7-562E8D340776}" destId="{18502009-03A8-4F74-8862-94057EEB32E2}" srcOrd="5" destOrd="0" presId="urn:microsoft.com/office/officeart/2005/8/layout/chevron2"/>
    <dgm:cxn modelId="{93DFE95C-EBE7-4C65-9512-593D20C3E53E}" type="presParOf" srcId="{492A6C34-4BE3-49EB-B0F7-562E8D340776}" destId="{1C9391D1-83C9-46C7-9DB6-3367FF5A5040}" srcOrd="6" destOrd="0" presId="urn:microsoft.com/office/officeart/2005/8/layout/chevron2"/>
    <dgm:cxn modelId="{D21BA662-45AB-4BE9-8B6A-F7F8F7D28ED4}" type="presParOf" srcId="{1C9391D1-83C9-46C7-9DB6-3367FF5A5040}" destId="{0D1A72BA-F7C9-4654-B0D4-2C990ADD9227}" srcOrd="0" destOrd="0" presId="urn:microsoft.com/office/officeart/2005/8/layout/chevron2"/>
    <dgm:cxn modelId="{078099E0-85D7-45F2-A999-D31F65AEA5A8}" type="presParOf" srcId="{1C9391D1-83C9-46C7-9DB6-3367FF5A5040}" destId="{13557698-17DE-43B3-A9EC-56834BECA6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AFC79-FD7F-423F-BEBE-C7B4B6EECAB5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</a:t>
          </a:r>
          <a:endParaRPr lang="ru-RU" sz="2400" kern="1200" dirty="0"/>
        </a:p>
      </dsp:txBody>
      <dsp:txXfrm rot="-5400000">
        <a:off x="1" y="413307"/>
        <a:ext cx="823251" cy="352821"/>
      </dsp:txXfrm>
    </dsp:sp>
    <dsp:sp modelId="{6F358738-BD41-4877-9947-DF732B5B6C20}">
      <dsp:nvSpPr>
        <dsp:cNvPr id="0" name=""/>
        <dsp:cNvSpPr/>
      </dsp:nvSpPr>
      <dsp:spPr>
        <a:xfrm rot="5400000">
          <a:off x="5680901" y="-4855970"/>
          <a:ext cx="764447" cy="10479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Обеспечить психолого-педагогические условия профессиональной ориентации, </a:t>
          </a:r>
          <a:r>
            <a:rPr lang="ru-RU" sz="1600" kern="1200" dirty="0" err="1" smtClean="0"/>
            <a:t>предпрофильной</a:t>
          </a:r>
          <a:r>
            <a:rPr lang="ru-RU" sz="1600" kern="1200" dirty="0" smtClean="0"/>
            <a:t> подготовки и профильного обучения школьников на основе сетевого взаимодействия;</a:t>
          </a:r>
          <a:endParaRPr lang="ru-RU" sz="1600" kern="1200" dirty="0"/>
        </a:p>
      </dsp:txBody>
      <dsp:txXfrm rot="-5400000">
        <a:off x="823251" y="38997"/>
        <a:ext cx="10442431" cy="689813"/>
      </dsp:txXfrm>
    </dsp:sp>
    <dsp:sp modelId="{CBA17A23-EA07-449E-91FB-57D7C3198C5D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</a:t>
          </a:r>
          <a:endParaRPr lang="ru-RU" sz="2400" kern="1200" dirty="0"/>
        </a:p>
      </dsp:txBody>
      <dsp:txXfrm rot="-5400000">
        <a:off x="1" y="1473115"/>
        <a:ext cx="823251" cy="352821"/>
      </dsp:txXfrm>
    </dsp:sp>
    <dsp:sp modelId="{0B83A3E6-6CC7-469A-BA6D-71B8893D70E9}">
      <dsp:nvSpPr>
        <dsp:cNvPr id="0" name=""/>
        <dsp:cNvSpPr/>
      </dsp:nvSpPr>
      <dsp:spPr>
        <a:xfrm rot="5400000">
          <a:off x="5680901" y="-3796162"/>
          <a:ext cx="764447" cy="10479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Продолжить формирование локальной нормативной базы КИП, разработку методического обеспечения профессиональной ориентации, </a:t>
          </a:r>
          <a:r>
            <a:rPr lang="ru-RU" sz="1600" kern="1200" dirty="0" err="1" smtClean="0"/>
            <a:t>предпрофильной</a:t>
          </a:r>
          <a:r>
            <a:rPr lang="ru-RU" sz="1600" kern="1200" dirty="0" smtClean="0"/>
            <a:t> подготовки и профильного обучения школьников на основе сетевого взаимодействия;</a:t>
          </a:r>
          <a:endParaRPr lang="ru-RU" sz="1600" kern="1200" dirty="0"/>
        </a:p>
      </dsp:txBody>
      <dsp:txXfrm rot="-5400000">
        <a:off x="823251" y="1098805"/>
        <a:ext cx="10442431" cy="689813"/>
      </dsp:txXfrm>
    </dsp:sp>
    <dsp:sp modelId="{E910458F-8EB9-44F1-85CA-F7DEE596ADAB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</a:t>
          </a:r>
          <a:endParaRPr lang="ru-RU" sz="2400" kern="1200" dirty="0"/>
        </a:p>
      </dsp:txBody>
      <dsp:txXfrm rot="-5400000">
        <a:off x="1" y="2532923"/>
        <a:ext cx="823251" cy="352821"/>
      </dsp:txXfrm>
    </dsp:sp>
    <dsp:sp modelId="{F1B87748-BDC7-443E-9C11-0709CDBD8BE6}">
      <dsp:nvSpPr>
        <dsp:cNvPr id="0" name=""/>
        <dsp:cNvSpPr/>
      </dsp:nvSpPr>
      <dsp:spPr>
        <a:xfrm rot="5400000">
          <a:off x="5680901" y="-2736353"/>
          <a:ext cx="764447" cy="10479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Продолжить реализацию на базе ГБПОУ КК «АЛХТ» программ предпрофильной подготовки «Лесной университет» и профильного обучения школьников «Биология».</a:t>
          </a:r>
          <a:endParaRPr lang="ru-RU" sz="1600" kern="1200"/>
        </a:p>
      </dsp:txBody>
      <dsp:txXfrm rot="-5400000">
        <a:off x="823251" y="2158614"/>
        <a:ext cx="10442431" cy="689813"/>
      </dsp:txXfrm>
    </dsp:sp>
    <dsp:sp modelId="{2D6C350D-EDF5-4235-B6F7-DCBEF00FBD89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</a:t>
          </a:r>
          <a:endParaRPr lang="ru-RU" sz="2400" kern="1200" dirty="0"/>
        </a:p>
      </dsp:txBody>
      <dsp:txXfrm rot="-5400000">
        <a:off x="1" y="3592732"/>
        <a:ext cx="823251" cy="352821"/>
      </dsp:txXfrm>
    </dsp:sp>
    <dsp:sp modelId="{C8F4F48A-8463-4C89-BCCE-687191A3A37C}">
      <dsp:nvSpPr>
        <dsp:cNvPr id="0" name=""/>
        <dsp:cNvSpPr/>
      </dsp:nvSpPr>
      <dsp:spPr>
        <a:xfrm rot="5400000">
          <a:off x="5680901" y="-1676545"/>
          <a:ext cx="764447" cy="10479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на базе ГБПОУ КК «АЛХТ» «точки притяжения» посредством  реализации программ профильной летней смены «Лесная экспедиция», программы профильной смены лагеря труда и отдыха «</a:t>
          </a:r>
          <a:r>
            <a:rPr lang="ru-RU" sz="1600" kern="1200" dirty="0" err="1" smtClean="0"/>
            <a:t>Лесоведы</a:t>
          </a:r>
          <a:r>
            <a:rPr lang="ru-RU" sz="1600" kern="1200" dirty="0" smtClean="0"/>
            <a:t>» и краткосрочной практико-ориентированной программы «Каникулы с АЛХТ».</a:t>
          </a:r>
          <a:endParaRPr lang="ru-RU" sz="1600" kern="1200" dirty="0"/>
        </a:p>
      </dsp:txBody>
      <dsp:txXfrm rot="-5400000">
        <a:off x="823251" y="3218422"/>
        <a:ext cx="10442431" cy="689813"/>
      </dsp:txXfrm>
    </dsp:sp>
    <dsp:sp modelId="{56C48F74-1502-4251-AF9C-0E4B654680EE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5.</a:t>
          </a:r>
          <a:endParaRPr lang="ru-RU" sz="2400" kern="1200" dirty="0"/>
        </a:p>
      </dsp:txBody>
      <dsp:txXfrm rot="-5400000">
        <a:off x="1" y="4652540"/>
        <a:ext cx="823251" cy="352821"/>
      </dsp:txXfrm>
    </dsp:sp>
    <dsp:sp modelId="{AC386E26-4DBB-4EF9-9355-CB578B695297}">
      <dsp:nvSpPr>
        <dsp:cNvPr id="0" name=""/>
        <dsp:cNvSpPr/>
      </dsp:nvSpPr>
      <dsp:spPr>
        <a:xfrm rot="5400000">
          <a:off x="5680901" y="-616736"/>
          <a:ext cx="764447" cy="10479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Продолжить организацию сотрудничества с СПО, ВУЗами Краснодарского края и социальными партнерами по теме проекта. </a:t>
          </a:r>
          <a:endParaRPr lang="ru-RU" sz="1600" kern="1200" dirty="0"/>
        </a:p>
      </dsp:txBody>
      <dsp:txXfrm rot="-5400000">
        <a:off x="823251" y="4278231"/>
        <a:ext cx="10442431" cy="689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F5D5D-F3D3-4915-AF65-BEB6E44DEDD4}">
      <dsp:nvSpPr>
        <dsp:cNvPr id="0" name=""/>
        <dsp:cNvSpPr/>
      </dsp:nvSpPr>
      <dsp:spPr>
        <a:xfrm>
          <a:off x="3259059" y="2558649"/>
          <a:ext cx="394514" cy="2255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57" y="0"/>
              </a:lnTo>
              <a:lnTo>
                <a:pt x="197257" y="2255228"/>
              </a:lnTo>
              <a:lnTo>
                <a:pt x="394514" y="22552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399079" y="3629026"/>
        <a:ext cx="114473" cy="114473"/>
      </dsp:txXfrm>
    </dsp:sp>
    <dsp:sp modelId="{B7A11409-AD7C-4CE9-AF9C-7F6D0CE60F17}">
      <dsp:nvSpPr>
        <dsp:cNvPr id="0" name=""/>
        <dsp:cNvSpPr/>
      </dsp:nvSpPr>
      <dsp:spPr>
        <a:xfrm>
          <a:off x="3259059" y="2558649"/>
          <a:ext cx="394514" cy="1503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57" y="0"/>
              </a:lnTo>
              <a:lnTo>
                <a:pt x="197257" y="1503485"/>
              </a:lnTo>
              <a:lnTo>
                <a:pt x="394514" y="15034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17457" y="3271532"/>
        <a:ext cx="77719" cy="77719"/>
      </dsp:txXfrm>
    </dsp:sp>
    <dsp:sp modelId="{4CEECB87-3F98-4924-818D-AA1A799998F8}">
      <dsp:nvSpPr>
        <dsp:cNvPr id="0" name=""/>
        <dsp:cNvSpPr/>
      </dsp:nvSpPr>
      <dsp:spPr>
        <a:xfrm>
          <a:off x="3259059" y="2558649"/>
          <a:ext cx="394514" cy="75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57" y="0"/>
              </a:lnTo>
              <a:lnTo>
                <a:pt x="197257" y="751742"/>
              </a:lnTo>
              <a:lnTo>
                <a:pt x="394514" y="7517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35092" y="2913296"/>
        <a:ext cx="42448" cy="42448"/>
      </dsp:txXfrm>
    </dsp:sp>
    <dsp:sp modelId="{77047628-6CC5-495D-8BDC-1E0740CE6C32}">
      <dsp:nvSpPr>
        <dsp:cNvPr id="0" name=""/>
        <dsp:cNvSpPr/>
      </dsp:nvSpPr>
      <dsp:spPr>
        <a:xfrm>
          <a:off x="3259059" y="2512929"/>
          <a:ext cx="394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514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46453" y="2548786"/>
        <a:ext cx="19725" cy="19725"/>
      </dsp:txXfrm>
    </dsp:sp>
    <dsp:sp modelId="{1B7ADEC6-D980-488C-A623-ED96BF097385}">
      <dsp:nvSpPr>
        <dsp:cNvPr id="0" name=""/>
        <dsp:cNvSpPr/>
      </dsp:nvSpPr>
      <dsp:spPr>
        <a:xfrm>
          <a:off x="3259059" y="1806906"/>
          <a:ext cx="394514" cy="751742"/>
        </a:xfrm>
        <a:custGeom>
          <a:avLst/>
          <a:gdLst/>
          <a:ahLst/>
          <a:cxnLst/>
          <a:rect l="0" t="0" r="0" b="0"/>
          <a:pathLst>
            <a:path>
              <a:moveTo>
                <a:pt x="0" y="751742"/>
              </a:moveTo>
              <a:lnTo>
                <a:pt x="197257" y="751742"/>
              </a:lnTo>
              <a:lnTo>
                <a:pt x="197257" y="0"/>
              </a:lnTo>
              <a:lnTo>
                <a:pt x="3945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35092" y="2161553"/>
        <a:ext cx="42448" cy="42448"/>
      </dsp:txXfrm>
    </dsp:sp>
    <dsp:sp modelId="{C8BF19D6-4095-4805-8B0C-019B3FAC9E71}">
      <dsp:nvSpPr>
        <dsp:cNvPr id="0" name=""/>
        <dsp:cNvSpPr/>
      </dsp:nvSpPr>
      <dsp:spPr>
        <a:xfrm>
          <a:off x="3259059" y="1055163"/>
          <a:ext cx="394514" cy="1503485"/>
        </a:xfrm>
        <a:custGeom>
          <a:avLst/>
          <a:gdLst/>
          <a:ahLst/>
          <a:cxnLst/>
          <a:rect l="0" t="0" r="0" b="0"/>
          <a:pathLst>
            <a:path>
              <a:moveTo>
                <a:pt x="0" y="1503485"/>
              </a:moveTo>
              <a:lnTo>
                <a:pt x="197257" y="1503485"/>
              </a:lnTo>
              <a:lnTo>
                <a:pt x="197257" y="0"/>
              </a:lnTo>
              <a:lnTo>
                <a:pt x="3945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17457" y="1768046"/>
        <a:ext cx="77719" cy="77719"/>
      </dsp:txXfrm>
    </dsp:sp>
    <dsp:sp modelId="{2FD3B632-16E4-46CC-A2C7-79D4937AD66C}">
      <dsp:nvSpPr>
        <dsp:cNvPr id="0" name=""/>
        <dsp:cNvSpPr/>
      </dsp:nvSpPr>
      <dsp:spPr>
        <a:xfrm>
          <a:off x="3259059" y="303420"/>
          <a:ext cx="394514" cy="2255228"/>
        </a:xfrm>
        <a:custGeom>
          <a:avLst/>
          <a:gdLst/>
          <a:ahLst/>
          <a:cxnLst/>
          <a:rect l="0" t="0" r="0" b="0"/>
          <a:pathLst>
            <a:path>
              <a:moveTo>
                <a:pt x="0" y="2255228"/>
              </a:moveTo>
              <a:lnTo>
                <a:pt x="197257" y="2255228"/>
              </a:lnTo>
              <a:lnTo>
                <a:pt x="197257" y="0"/>
              </a:lnTo>
              <a:lnTo>
                <a:pt x="3945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399079" y="1373797"/>
        <a:ext cx="114473" cy="114473"/>
      </dsp:txXfrm>
    </dsp:sp>
    <dsp:sp modelId="{07A8D8C7-3145-46BC-AA6A-0383B063EE77}">
      <dsp:nvSpPr>
        <dsp:cNvPr id="0" name=""/>
        <dsp:cNvSpPr/>
      </dsp:nvSpPr>
      <dsp:spPr>
        <a:xfrm rot="16200000">
          <a:off x="737928" y="1620134"/>
          <a:ext cx="3165233" cy="187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Критерии</a:t>
          </a:r>
          <a:r>
            <a:rPr lang="ru-RU" sz="4000" kern="1200" dirty="0" smtClean="0"/>
            <a:t> </a:t>
          </a:r>
          <a:r>
            <a:rPr lang="ru-RU" sz="4000" kern="1200" dirty="0" smtClean="0">
              <a:solidFill>
                <a:schemeClr val="tx1"/>
              </a:solidFill>
            </a:rPr>
            <a:t>оценки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37928" y="1620134"/>
        <a:ext cx="3165233" cy="1877029"/>
      </dsp:txXfrm>
    </dsp:sp>
    <dsp:sp modelId="{709F013B-B2E5-4692-8B76-4E0840CFB9DC}">
      <dsp:nvSpPr>
        <dsp:cNvPr id="0" name=""/>
        <dsp:cNvSpPr/>
      </dsp:nvSpPr>
      <dsp:spPr>
        <a:xfrm>
          <a:off x="3653574" y="2723"/>
          <a:ext cx="6410981" cy="601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Объем реализации плана мероприятий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53574" y="2723"/>
        <a:ext cx="6410981" cy="601394"/>
      </dsp:txXfrm>
    </dsp:sp>
    <dsp:sp modelId="{6BACBCF8-37AD-4265-B949-ECA87EDF499C}">
      <dsp:nvSpPr>
        <dsp:cNvPr id="0" name=""/>
        <dsp:cNvSpPr/>
      </dsp:nvSpPr>
      <dsp:spPr>
        <a:xfrm>
          <a:off x="3653574" y="754466"/>
          <a:ext cx="6410981" cy="601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Повышение уровня профессиональной компетенции педагогов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53574" y="754466"/>
        <a:ext cx="6410981" cy="601394"/>
      </dsp:txXfrm>
    </dsp:sp>
    <dsp:sp modelId="{277EF2C0-4BEF-44E8-8E60-0D6DCF67C0B2}">
      <dsp:nvSpPr>
        <dsp:cNvPr id="0" name=""/>
        <dsp:cNvSpPr/>
      </dsp:nvSpPr>
      <dsp:spPr>
        <a:xfrm>
          <a:off x="3653574" y="1506209"/>
          <a:ext cx="6481796" cy="601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Формирование единой образовательной среды между участниками социального взаимодействия, обеспечение преемственности форм, технологий обучения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3653574" y="1506209"/>
        <a:ext cx="6481796" cy="601394"/>
      </dsp:txXfrm>
    </dsp:sp>
    <dsp:sp modelId="{4A6FA550-0B89-4935-89D8-7E36CD4D0795}">
      <dsp:nvSpPr>
        <dsp:cNvPr id="0" name=""/>
        <dsp:cNvSpPr/>
      </dsp:nvSpPr>
      <dsp:spPr>
        <a:xfrm>
          <a:off x="3653574" y="2257951"/>
          <a:ext cx="6470059" cy="601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Создание комплекса методических рекомендаций, методических разработок, программ </a:t>
          </a:r>
          <a:r>
            <a:rPr lang="ru-RU" sz="1400" b="1" kern="1200" dirty="0" err="1" smtClean="0">
              <a:solidFill>
                <a:schemeClr val="tx1"/>
              </a:solidFill>
            </a:rPr>
            <a:t>предпрофильного</a:t>
          </a:r>
          <a:r>
            <a:rPr lang="ru-RU" sz="1400" b="1" kern="1200" dirty="0" smtClean="0">
              <a:solidFill>
                <a:schemeClr val="tx1"/>
              </a:solidFill>
            </a:rPr>
            <a:t> и профильного обучения, дополнительных общеобразовательных общеразвивающих программ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653574" y="2257951"/>
        <a:ext cx="6470059" cy="601394"/>
      </dsp:txXfrm>
    </dsp:sp>
    <dsp:sp modelId="{49119211-CFA3-4A1C-9D92-78DDE7FB0036}">
      <dsp:nvSpPr>
        <dsp:cNvPr id="0" name=""/>
        <dsp:cNvSpPr/>
      </dsp:nvSpPr>
      <dsp:spPr>
        <a:xfrm>
          <a:off x="3653574" y="3009694"/>
          <a:ext cx="6534247" cy="601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Повышение престижа рабочих профессий среди учащихся школы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53574" y="3009694"/>
        <a:ext cx="6534247" cy="601394"/>
      </dsp:txXfrm>
    </dsp:sp>
    <dsp:sp modelId="{6DAA25E7-45A9-453A-A99E-7CA9FE6200C0}">
      <dsp:nvSpPr>
        <dsp:cNvPr id="0" name=""/>
        <dsp:cNvSpPr/>
      </dsp:nvSpPr>
      <dsp:spPr>
        <a:xfrm>
          <a:off x="3653574" y="3761437"/>
          <a:ext cx="6530164" cy="601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Осуществление информационного обеспечения инновационной деятельности, описание работы и транслирование в СМИ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53574" y="3761437"/>
        <a:ext cx="6530164" cy="601394"/>
      </dsp:txXfrm>
    </dsp:sp>
    <dsp:sp modelId="{B1054CB8-31AB-457A-A586-AAC007A85090}">
      <dsp:nvSpPr>
        <dsp:cNvPr id="0" name=""/>
        <dsp:cNvSpPr/>
      </dsp:nvSpPr>
      <dsp:spPr>
        <a:xfrm>
          <a:off x="3653574" y="4513180"/>
          <a:ext cx="6582240" cy="601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Формирование локальной базы, адекватно отражающей и описывающей процессы и формы в ходе реализации проекта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53574" y="4513180"/>
        <a:ext cx="6582240" cy="601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5AA27-DC92-4331-A52C-518D230F3F94}">
      <dsp:nvSpPr>
        <dsp:cNvPr id="0" name=""/>
        <dsp:cNvSpPr/>
      </dsp:nvSpPr>
      <dsp:spPr>
        <a:xfrm rot="5400000">
          <a:off x="-135671" y="215577"/>
          <a:ext cx="904475" cy="633133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96473"/>
        <a:ext cx="633133" cy="271342"/>
      </dsp:txXfrm>
    </dsp:sp>
    <dsp:sp modelId="{3F12F09B-5E72-4765-9046-3D38873FAF79}">
      <dsp:nvSpPr>
        <dsp:cNvPr id="0" name=""/>
        <dsp:cNvSpPr/>
      </dsp:nvSpPr>
      <dsp:spPr>
        <a:xfrm rot="5400000">
          <a:off x="5737961" y="-5044937"/>
          <a:ext cx="583076" cy="10686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организацию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предпрофильного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профильного обучения на базе техникума;</a:t>
          </a:r>
          <a:endParaRPr lang="ru-RU" sz="2400" kern="12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6334" y="35153"/>
        <a:ext cx="10657869" cy="526150"/>
      </dsp:txXfrm>
    </dsp:sp>
    <dsp:sp modelId="{9F7D9AD7-B82E-4712-B28F-B578454216C4}">
      <dsp:nvSpPr>
        <dsp:cNvPr id="0" name=""/>
        <dsp:cNvSpPr/>
      </dsp:nvSpPr>
      <dsp:spPr>
        <a:xfrm rot="5400000">
          <a:off x="-126647" y="1062311"/>
          <a:ext cx="904475" cy="633133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9025" y="1243207"/>
        <a:ext cx="633133" cy="271342"/>
      </dsp:txXfrm>
    </dsp:sp>
    <dsp:sp modelId="{D60498FC-6DDE-44A0-BDB8-786B2A30C9CE}">
      <dsp:nvSpPr>
        <dsp:cNvPr id="0" name=""/>
        <dsp:cNvSpPr/>
      </dsp:nvSpPr>
      <dsp:spPr>
        <a:xfrm rot="5400000">
          <a:off x="5625282" y="-4148700"/>
          <a:ext cx="808434" cy="10738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дополнительных общеобразовательных общеразвивающих программам на базе техникума;</a:t>
          </a:r>
          <a:endParaRPr lang="ru-RU" sz="2400" kern="12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0205" y="855841"/>
        <a:ext cx="10699125" cy="729506"/>
      </dsp:txXfrm>
    </dsp:sp>
    <dsp:sp modelId="{35C5A970-01A2-41F2-8B86-28F4DCDD334D}">
      <dsp:nvSpPr>
        <dsp:cNvPr id="0" name=""/>
        <dsp:cNvSpPr/>
      </dsp:nvSpPr>
      <dsp:spPr>
        <a:xfrm rot="5400000">
          <a:off x="-126647" y="1874415"/>
          <a:ext cx="904475" cy="633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9025" y="2055311"/>
        <a:ext cx="633133" cy="271342"/>
      </dsp:txXfrm>
    </dsp:sp>
    <dsp:sp modelId="{9715D080-D9D9-4AE6-8661-A0FAE64667F5}">
      <dsp:nvSpPr>
        <dsp:cNvPr id="0" name=""/>
        <dsp:cNvSpPr/>
      </dsp:nvSpPr>
      <dsp:spPr>
        <a:xfrm rot="5400000">
          <a:off x="5735544" y="-3297430"/>
          <a:ext cx="587909" cy="10660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краткосрочных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 в период каникул на базе техникума;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9371" y="1767442"/>
        <a:ext cx="10631558" cy="530511"/>
      </dsp:txXfrm>
    </dsp:sp>
    <dsp:sp modelId="{856CF70B-8BBB-4CE4-AF32-BED2BE19E82A}">
      <dsp:nvSpPr>
        <dsp:cNvPr id="0" name=""/>
        <dsp:cNvSpPr/>
      </dsp:nvSpPr>
      <dsp:spPr>
        <a:xfrm rot="5400000">
          <a:off x="-126647" y="2847912"/>
          <a:ext cx="904475" cy="633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9025" y="3028808"/>
        <a:ext cx="633133" cy="271342"/>
      </dsp:txXfrm>
    </dsp:sp>
    <dsp:sp modelId="{30522332-3C8F-48C4-8B2F-18BD04B0C51D}">
      <dsp:nvSpPr>
        <dsp:cNvPr id="0" name=""/>
        <dsp:cNvSpPr/>
      </dsp:nvSpPr>
      <dsp:spPr>
        <a:xfrm rot="5400000">
          <a:off x="5574151" y="-2350062"/>
          <a:ext cx="910695" cy="10712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разовые событийные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мероприятия, которые позволяют познакомить обучающихся с той или иной профессией не напрямую, а в увлекательной, активной игровой форме и получить практический опыт;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73242" y="2595303"/>
        <a:ext cx="10668058" cy="821783"/>
      </dsp:txXfrm>
    </dsp:sp>
    <dsp:sp modelId="{4DAAFD55-C13E-4F2F-BA18-CD32AB757866}">
      <dsp:nvSpPr>
        <dsp:cNvPr id="0" name=""/>
        <dsp:cNvSpPr/>
      </dsp:nvSpPr>
      <dsp:spPr>
        <a:xfrm rot="5400000">
          <a:off x="-126647" y="3660015"/>
          <a:ext cx="904475" cy="633133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9025" y="3840911"/>
        <a:ext cx="633133" cy="271342"/>
      </dsp:txXfrm>
    </dsp:sp>
    <dsp:sp modelId="{51A6F27A-9D3A-4814-AC9A-81FB79BCA7FD}">
      <dsp:nvSpPr>
        <dsp:cNvPr id="0" name=""/>
        <dsp:cNvSpPr/>
      </dsp:nvSpPr>
      <dsp:spPr>
        <a:xfrm rot="5400000">
          <a:off x="5797053" y="-1398966"/>
          <a:ext cx="535197" cy="10686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летние профильные смены на базе техникума;</a:t>
          </a:r>
          <a:endParaRPr lang="ru-RU" sz="2400" kern="12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1486" y="3702727"/>
        <a:ext cx="10660206" cy="482945"/>
      </dsp:txXfrm>
    </dsp:sp>
    <dsp:sp modelId="{3B1D7969-68B2-4D7E-A462-490FDF8DC69B}">
      <dsp:nvSpPr>
        <dsp:cNvPr id="0" name=""/>
        <dsp:cNvSpPr/>
      </dsp:nvSpPr>
      <dsp:spPr>
        <a:xfrm rot="5400000">
          <a:off x="-126647" y="4472119"/>
          <a:ext cx="904475" cy="633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9025" y="4653015"/>
        <a:ext cx="633133" cy="271342"/>
      </dsp:txXfrm>
    </dsp:sp>
    <dsp:sp modelId="{4FE0C272-3F51-4AD0-B60C-6AD840AF3C97}">
      <dsp:nvSpPr>
        <dsp:cNvPr id="0" name=""/>
        <dsp:cNvSpPr/>
      </dsp:nvSpPr>
      <dsp:spPr>
        <a:xfrm rot="5400000">
          <a:off x="5787801" y="-631082"/>
          <a:ext cx="587909" cy="10591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профильные смены на базе техникума.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5837" y="4399581"/>
        <a:ext cx="10563139" cy="530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5AA27-DC92-4331-A52C-518D230F3F94}">
      <dsp:nvSpPr>
        <dsp:cNvPr id="0" name=""/>
        <dsp:cNvSpPr/>
      </dsp:nvSpPr>
      <dsp:spPr>
        <a:xfrm rot="5400000">
          <a:off x="-135671" y="215577"/>
          <a:ext cx="904475" cy="633133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96473"/>
        <a:ext cx="633133" cy="271342"/>
      </dsp:txXfrm>
    </dsp:sp>
    <dsp:sp modelId="{3F12F09B-5E72-4765-9046-3D38873FAF79}">
      <dsp:nvSpPr>
        <dsp:cNvPr id="0" name=""/>
        <dsp:cNvSpPr/>
      </dsp:nvSpPr>
      <dsp:spPr>
        <a:xfrm rot="5400000">
          <a:off x="5737961" y="-5044937"/>
          <a:ext cx="583076" cy="10686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организацию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предпрофильного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профильного обучения на базе техникума;</a:t>
          </a:r>
          <a:endParaRPr lang="ru-RU" sz="2400" kern="12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6334" y="35153"/>
        <a:ext cx="10657869" cy="526150"/>
      </dsp:txXfrm>
    </dsp:sp>
    <dsp:sp modelId="{9F7D9AD7-B82E-4712-B28F-B578454216C4}">
      <dsp:nvSpPr>
        <dsp:cNvPr id="0" name=""/>
        <dsp:cNvSpPr/>
      </dsp:nvSpPr>
      <dsp:spPr>
        <a:xfrm rot="5400000">
          <a:off x="-126647" y="1062311"/>
          <a:ext cx="904475" cy="633133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9025" y="1243207"/>
        <a:ext cx="633133" cy="271342"/>
      </dsp:txXfrm>
    </dsp:sp>
    <dsp:sp modelId="{D60498FC-6DDE-44A0-BDB8-786B2A30C9CE}">
      <dsp:nvSpPr>
        <dsp:cNvPr id="0" name=""/>
        <dsp:cNvSpPr/>
      </dsp:nvSpPr>
      <dsp:spPr>
        <a:xfrm rot="5400000">
          <a:off x="5625282" y="-4148700"/>
          <a:ext cx="808434" cy="10738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дополнительных общеобразовательных общеразвивающих программам на базе техникума;</a:t>
          </a:r>
          <a:endParaRPr lang="ru-RU" sz="2400" kern="12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0205" y="855841"/>
        <a:ext cx="10699125" cy="729506"/>
      </dsp:txXfrm>
    </dsp:sp>
    <dsp:sp modelId="{35C5A970-01A2-41F2-8B86-28F4DCDD334D}">
      <dsp:nvSpPr>
        <dsp:cNvPr id="0" name=""/>
        <dsp:cNvSpPr/>
      </dsp:nvSpPr>
      <dsp:spPr>
        <a:xfrm rot="5400000">
          <a:off x="-126647" y="1874415"/>
          <a:ext cx="904475" cy="633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9025" y="2055311"/>
        <a:ext cx="633133" cy="271342"/>
      </dsp:txXfrm>
    </dsp:sp>
    <dsp:sp modelId="{9715D080-D9D9-4AE6-8661-A0FAE64667F5}">
      <dsp:nvSpPr>
        <dsp:cNvPr id="0" name=""/>
        <dsp:cNvSpPr/>
      </dsp:nvSpPr>
      <dsp:spPr>
        <a:xfrm rot="5400000">
          <a:off x="5735544" y="-3297430"/>
          <a:ext cx="587909" cy="10660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краткосрочных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 в период каникул на базе техникума;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9371" y="1767442"/>
        <a:ext cx="10631558" cy="530511"/>
      </dsp:txXfrm>
    </dsp:sp>
    <dsp:sp modelId="{856CF70B-8BBB-4CE4-AF32-BED2BE19E82A}">
      <dsp:nvSpPr>
        <dsp:cNvPr id="0" name=""/>
        <dsp:cNvSpPr/>
      </dsp:nvSpPr>
      <dsp:spPr>
        <a:xfrm rot="5400000">
          <a:off x="-126647" y="2847912"/>
          <a:ext cx="904475" cy="633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9025" y="3028808"/>
        <a:ext cx="633133" cy="271342"/>
      </dsp:txXfrm>
    </dsp:sp>
    <dsp:sp modelId="{30522332-3C8F-48C4-8B2F-18BD04B0C51D}">
      <dsp:nvSpPr>
        <dsp:cNvPr id="0" name=""/>
        <dsp:cNvSpPr/>
      </dsp:nvSpPr>
      <dsp:spPr>
        <a:xfrm rot="5400000">
          <a:off x="5574151" y="-2350062"/>
          <a:ext cx="910695" cy="10712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разовые событийные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мероприятия, которые позволяют познакомить обучающихся с той или иной профессией не напрямую, а в увлекательной, активной игровой форме и получить практический опыт;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73242" y="2595303"/>
        <a:ext cx="10668058" cy="821783"/>
      </dsp:txXfrm>
    </dsp:sp>
    <dsp:sp modelId="{4DAAFD55-C13E-4F2F-BA18-CD32AB757866}">
      <dsp:nvSpPr>
        <dsp:cNvPr id="0" name=""/>
        <dsp:cNvSpPr/>
      </dsp:nvSpPr>
      <dsp:spPr>
        <a:xfrm rot="5400000">
          <a:off x="-126647" y="3660015"/>
          <a:ext cx="904475" cy="633133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9025" y="3840911"/>
        <a:ext cx="633133" cy="271342"/>
      </dsp:txXfrm>
    </dsp:sp>
    <dsp:sp modelId="{51A6F27A-9D3A-4814-AC9A-81FB79BCA7FD}">
      <dsp:nvSpPr>
        <dsp:cNvPr id="0" name=""/>
        <dsp:cNvSpPr/>
      </dsp:nvSpPr>
      <dsp:spPr>
        <a:xfrm rot="5400000">
          <a:off x="5797053" y="-1398966"/>
          <a:ext cx="535197" cy="10686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летние профильные смены на базе техникума;</a:t>
          </a:r>
          <a:endParaRPr lang="ru-RU" sz="2400" kern="1200" dirty="0">
            <a:solidFill>
              <a:srgbClr val="2A889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1486" y="3702727"/>
        <a:ext cx="10660206" cy="482945"/>
      </dsp:txXfrm>
    </dsp:sp>
    <dsp:sp modelId="{3B1D7969-68B2-4D7E-A462-490FDF8DC69B}">
      <dsp:nvSpPr>
        <dsp:cNvPr id="0" name=""/>
        <dsp:cNvSpPr/>
      </dsp:nvSpPr>
      <dsp:spPr>
        <a:xfrm rot="5400000">
          <a:off x="-126647" y="4472119"/>
          <a:ext cx="904475" cy="633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9025" y="4653015"/>
        <a:ext cx="633133" cy="271342"/>
      </dsp:txXfrm>
    </dsp:sp>
    <dsp:sp modelId="{4FE0C272-3F51-4AD0-B60C-6AD840AF3C97}">
      <dsp:nvSpPr>
        <dsp:cNvPr id="0" name=""/>
        <dsp:cNvSpPr/>
      </dsp:nvSpPr>
      <dsp:spPr>
        <a:xfrm rot="5400000">
          <a:off x="5787801" y="-631082"/>
          <a:ext cx="587909" cy="105918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профильные смены на базе техникума.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5837" y="4399581"/>
        <a:ext cx="10563139" cy="530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ABE9A-9928-452F-A178-1B63C556FA1F}">
      <dsp:nvSpPr>
        <dsp:cNvPr id="0" name=""/>
        <dsp:cNvSpPr/>
      </dsp:nvSpPr>
      <dsp:spPr>
        <a:xfrm>
          <a:off x="6088344" y="3144732"/>
          <a:ext cx="4080629" cy="157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Выступления на конференциях и семинарах различных уровней, публикация в СМИ</a:t>
          </a:r>
          <a:endParaRPr lang="ru-RU" sz="1600" b="1" kern="1200" dirty="0"/>
        </a:p>
      </dsp:txBody>
      <dsp:txXfrm>
        <a:off x="7347143" y="3573238"/>
        <a:ext cx="2787220" cy="1112468"/>
      </dsp:txXfrm>
    </dsp:sp>
    <dsp:sp modelId="{DC6ADD76-69C4-4DCF-B0A5-62B8220392C9}">
      <dsp:nvSpPr>
        <dsp:cNvPr id="0" name=""/>
        <dsp:cNvSpPr/>
      </dsp:nvSpPr>
      <dsp:spPr>
        <a:xfrm>
          <a:off x="516901" y="3183136"/>
          <a:ext cx="3743414" cy="1576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Реализация краткосрочных и долгосрочных  программ, проведение мастер-классов, организация  профильных смен, событийный туризм  </a:t>
          </a:r>
          <a:endParaRPr lang="ru-RU" sz="1200" b="1" kern="1200" dirty="0"/>
        </a:p>
      </dsp:txBody>
      <dsp:txXfrm>
        <a:off x="551538" y="3611975"/>
        <a:ext cx="2551116" cy="1113331"/>
      </dsp:txXfrm>
    </dsp:sp>
    <dsp:sp modelId="{F7E31AF6-E284-49A1-B2AF-14BB3AE38954}">
      <dsp:nvSpPr>
        <dsp:cNvPr id="0" name=""/>
        <dsp:cNvSpPr/>
      </dsp:nvSpPr>
      <dsp:spPr>
        <a:xfrm>
          <a:off x="6349035" y="124431"/>
          <a:ext cx="3815020" cy="1608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Разработка нормативных документов (программы, положения) </a:t>
          </a:r>
          <a:endParaRPr lang="ru-RU" sz="1600" b="1" kern="1200" dirty="0"/>
        </a:p>
      </dsp:txBody>
      <dsp:txXfrm>
        <a:off x="7528883" y="159773"/>
        <a:ext cx="2599830" cy="1135982"/>
      </dsp:txXfrm>
    </dsp:sp>
    <dsp:sp modelId="{9AFE5439-CE54-4B44-B16A-CD41D21C18A1}">
      <dsp:nvSpPr>
        <dsp:cNvPr id="0" name=""/>
        <dsp:cNvSpPr/>
      </dsp:nvSpPr>
      <dsp:spPr>
        <a:xfrm>
          <a:off x="655754" y="136514"/>
          <a:ext cx="3677769" cy="158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Организация и проведение семинаров, конференций и т.д. </a:t>
          </a:r>
          <a:endParaRPr lang="ru-RU" sz="1600" b="1" kern="1200" dirty="0"/>
        </a:p>
      </dsp:txBody>
      <dsp:txXfrm>
        <a:off x="690565" y="171325"/>
        <a:ext cx="2504816" cy="1118919"/>
      </dsp:txXfrm>
    </dsp:sp>
    <dsp:sp modelId="{AB1B4891-6BC3-448A-89FD-F1424CB576C1}">
      <dsp:nvSpPr>
        <dsp:cNvPr id="0" name=""/>
        <dsp:cNvSpPr/>
      </dsp:nvSpPr>
      <dsp:spPr>
        <a:xfrm>
          <a:off x="2641527" y="1008604"/>
          <a:ext cx="2540785" cy="15510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Методическая деятельность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385706" y="1462901"/>
        <a:ext cx="1796606" cy="1096769"/>
      </dsp:txXfrm>
    </dsp:sp>
    <dsp:sp modelId="{EF3046D8-D124-48AC-A1A3-E46C6D68B2F6}">
      <dsp:nvSpPr>
        <dsp:cNvPr id="0" name=""/>
        <dsp:cNvSpPr/>
      </dsp:nvSpPr>
      <dsp:spPr>
        <a:xfrm rot="5400000">
          <a:off x="5962307" y="542133"/>
          <a:ext cx="1577560" cy="241369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Теоретическая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деятельность 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5544242" y="1422256"/>
        <a:ext cx="1706737" cy="1115503"/>
      </dsp:txXfrm>
    </dsp:sp>
    <dsp:sp modelId="{60CA23E2-FA61-46BA-9FA9-343A9D4D5E3D}">
      <dsp:nvSpPr>
        <dsp:cNvPr id="0" name=""/>
        <dsp:cNvSpPr/>
      </dsp:nvSpPr>
      <dsp:spPr>
        <a:xfrm rot="10800000">
          <a:off x="5561538" y="2610873"/>
          <a:ext cx="2396383" cy="152703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Трансляционная деятельность 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5561538" y="2610873"/>
        <a:ext cx="1694499" cy="1079774"/>
      </dsp:txXfrm>
    </dsp:sp>
    <dsp:sp modelId="{22C1BBB8-54AF-4AB2-A587-40898959B16E}">
      <dsp:nvSpPr>
        <dsp:cNvPr id="0" name=""/>
        <dsp:cNvSpPr/>
      </dsp:nvSpPr>
      <dsp:spPr>
        <a:xfrm rot="16200000">
          <a:off x="3104656" y="2104518"/>
          <a:ext cx="1500537" cy="25282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Практическая деятельность </a:t>
          </a:r>
          <a:endParaRPr lang="ru-RU" sz="1400" b="1" kern="1200" dirty="0">
            <a:solidFill>
              <a:schemeClr val="tx1"/>
            </a:solidFill>
          </a:endParaRPr>
        </a:p>
      </dsp:txBody>
      <dsp:txXfrm rot="5400000">
        <a:off x="3331308" y="2618373"/>
        <a:ext cx="1787740" cy="1061040"/>
      </dsp:txXfrm>
    </dsp:sp>
    <dsp:sp modelId="{B6916C16-2E4A-4236-8BF4-9213D7232C67}">
      <dsp:nvSpPr>
        <dsp:cNvPr id="0" name=""/>
        <dsp:cNvSpPr/>
      </dsp:nvSpPr>
      <dsp:spPr>
        <a:xfrm>
          <a:off x="5037686" y="2061387"/>
          <a:ext cx="751652" cy="65361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D787D03-FAF3-4680-AB4A-935CD5214C99}">
      <dsp:nvSpPr>
        <dsp:cNvPr id="0" name=""/>
        <dsp:cNvSpPr/>
      </dsp:nvSpPr>
      <dsp:spPr>
        <a:xfrm rot="10800000">
          <a:off x="5037686" y="2312776"/>
          <a:ext cx="751652" cy="65361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8C514-A94A-4757-99EB-88C84C038C31}">
      <dsp:nvSpPr>
        <dsp:cNvPr id="0" name=""/>
        <dsp:cNvSpPr/>
      </dsp:nvSpPr>
      <dsp:spPr>
        <a:xfrm rot="10800000">
          <a:off x="2372478" y="3473"/>
          <a:ext cx="7514728" cy="19186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6087" tIns="72390" rIns="135128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Проведен зональный семинар  для профессиональных образовательных учреждений по теме «Реализация модели профессиональной ориентации </a:t>
          </a:r>
          <a:r>
            <a:rPr lang="ru-RU" sz="1900" kern="1200" dirty="0" err="1" smtClean="0">
              <a:solidFill>
                <a:schemeClr val="tx1"/>
              </a:solidFill>
            </a:rPr>
            <a:t>предпрофильной</a:t>
          </a:r>
          <a:r>
            <a:rPr lang="ru-RU" sz="1900" kern="1200" dirty="0" smtClean="0">
              <a:solidFill>
                <a:schemeClr val="tx1"/>
              </a:solidFill>
            </a:rPr>
            <a:t> подготовки и профильного обучения на основе сетевого взаимодействия школа-техникум-ВУЗ-социальные партнеры». Формат проведения-дистанционный</a:t>
          </a:r>
          <a:endParaRPr lang="ru-RU" sz="1900" kern="1200" dirty="0">
            <a:solidFill>
              <a:schemeClr val="tx1"/>
            </a:solidFill>
          </a:endParaRPr>
        </a:p>
      </dsp:txBody>
      <dsp:txXfrm rot="10800000">
        <a:off x="2852149" y="3473"/>
        <a:ext cx="7035057" cy="1918685"/>
      </dsp:txXfrm>
    </dsp:sp>
    <dsp:sp modelId="{F1E53166-4121-4E59-8B8C-17D3D0ADE6EB}">
      <dsp:nvSpPr>
        <dsp:cNvPr id="0" name=""/>
        <dsp:cNvSpPr/>
      </dsp:nvSpPr>
      <dsp:spPr>
        <a:xfrm>
          <a:off x="1413136" y="3473"/>
          <a:ext cx="1918685" cy="19186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A52C66-867D-4827-9826-0C2BCFB3130D}">
      <dsp:nvSpPr>
        <dsp:cNvPr id="0" name=""/>
        <dsp:cNvSpPr/>
      </dsp:nvSpPr>
      <dsp:spPr>
        <a:xfrm rot="10800000">
          <a:off x="2372478" y="2479945"/>
          <a:ext cx="7514728" cy="19186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6087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Разработаны «Методические рекомендации для профессиональных образовательных организаций по проведению профильных смен в каникулярное время»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2852149" y="2479945"/>
        <a:ext cx="7035057" cy="1918685"/>
      </dsp:txXfrm>
    </dsp:sp>
    <dsp:sp modelId="{D8A9846F-F4AC-4F5A-BBD9-A41C32399ED8}">
      <dsp:nvSpPr>
        <dsp:cNvPr id="0" name=""/>
        <dsp:cNvSpPr/>
      </dsp:nvSpPr>
      <dsp:spPr>
        <a:xfrm>
          <a:off x="1413136" y="2479945"/>
          <a:ext cx="1918685" cy="19186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FA34-47EE-4BF9-85AE-8DE67849E3E5}">
      <dsp:nvSpPr>
        <dsp:cNvPr id="0" name=""/>
        <dsp:cNvSpPr/>
      </dsp:nvSpPr>
      <dsp:spPr>
        <a:xfrm rot="10800000">
          <a:off x="2243416" y="2124"/>
          <a:ext cx="7617841" cy="129854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624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Представлен опыт работы КИП на II научно-практической конференции «Реализация агротехнической направленности обучения: модели, ресурсы, возможности сетевого взаимодействия»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2568053" y="2124"/>
        <a:ext cx="7293204" cy="1298549"/>
      </dsp:txXfrm>
    </dsp:sp>
    <dsp:sp modelId="{3A1123A8-5D69-4CB3-9EEF-3CE9D0E1476D}">
      <dsp:nvSpPr>
        <dsp:cNvPr id="0" name=""/>
        <dsp:cNvSpPr/>
      </dsp:nvSpPr>
      <dsp:spPr>
        <a:xfrm>
          <a:off x="1594142" y="2124"/>
          <a:ext cx="1298549" cy="12985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ACC8DA5-AA2D-408F-8140-072E720130AE}">
      <dsp:nvSpPr>
        <dsp:cNvPr id="0" name=""/>
        <dsp:cNvSpPr/>
      </dsp:nvSpPr>
      <dsp:spPr>
        <a:xfrm rot="10800000">
          <a:off x="2243416" y="1688299"/>
          <a:ext cx="7617841" cy="129854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624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Преподаватели ГБПОУ КК «</a:t>
          </a:r>
          <a:r>
            <a:rPr lang="ru-RU" sz="1600" kern="1200" dirty="0" err="1" smtClean="0">
              <a:solidFill>
                <a:schemeClr val="tx1"/>
              </a:solidFill>
            </a:rPr>
            <a:t>АЛХТ»в</a:t>
          </a:r>
          <a:r>
            <a:rPr lang="ru-RU" sz="1600" kern="1200" dirty="0" smtClean="0">
              <a:solidFill>
                <a:schemeClr val="tx1"/>
              </a:solidFill>
            </a:rPr>
            <a:t> качестве тематических партнеров принимали участие в профильной смене для членов школьных лесничеств в ФГБОУ ВДЦ «Орленок» </a:t>
          </a:r>
          <a:r>
            <a:rPr lang="ru-RU" sz="1600" b="1" kern="1200" dirty="0" smtClean="0">
              <a:solidFill>
                <a:schemeClr val="tx1"/>
              </a:solidFill>
            </a:rPr>
            <a:t>(Организатор-</a:t>
          </a:r>
          <a:r>
            <a:rPr lang="ru-RU" sz="1600" kern="1200" dirty="0" smtClean="0">
              <a:solidFill>
                <a:schemeClr val="tx1"/>
              </a:solidFill>
            </a:rPr>
            <a:t>Федеральное агентство лесного хозяйства (Рослесхоз), Министерство природных ресурсов и экологии Российской Федерации)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2568053" y="1688299"/>
        <a:ext cx="7293204" cy="1298549"/>
      </dsp:txXfrm>
    </dsp:sp>
    <dsp:sp modelId="{58ACE5B1-BEBA-4DC0-9184-9C747C42F5E0}">
      <dsp:nvSpPr>
        <dsp:cNvPr id="0" name=""/>
        <dsp:cNvSpPr/>
      </dsp:nvSpPr>
      <dsp:spPr>
        <a:xfrm>
          <a:off x="1594142" y="1688299"/>
          <a:ext cx="1298549" cy="12985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3D53D0-1B18-48DA-AD08-9258ECC805E3}">
      <dsp:nvSpPr>
        <dsp:cNvPr id="0" name=""/>
        <dsp:cNvSpPr/>
      </dsp:nvSpPr>
      <dsp:spPr>
        <a:xfrm rot="10800000">
          <a:off x="2243416" y="3374475"/>
          <a:ext cx="7617841" cy="129854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624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Преподаватели специальности «Лесное и лесопарковое хозяйство», (участники КИП) являлись организаторами программных мероприятий в профильной смене «Эколог Кубани», проводимом</a:t>
          </a: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chemeClr val="tx1"/>
              </a:solidFill>
            </a:rPr>
            <a:t>ГБУ ДПО Краснодарского края «Эколого-биологический центр»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2568053" y="3374475"/>
        <a:ext cx="7293204" cy="1298549"/>
      </dsp:txXfrm>
    </dsp:sp>
    <dsp:sp modelId="{263606AD-22C8-44AF-B261-E8B05D2421F4}">
      <dsp:nvSpPr>
        <dsp:cNvPr id="0" name=""/>
        <dsp:cNvSpPr/>
      </dsp:nvSpPr>
      <dsp:spPr>
        <a:xfrm>
          <a:off x="1594142" y="3374475"/>
          <a:ext cx="1298549" cy="12985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F0208-4F96-458C-AE78-8A32C0633ED3}">
      <dsp:nvSpPr>
        <dsp:cNvPr id="0" name=""/>
        <dsp:cNvSpPr/>
      </dsp:nvSpPr>
      <dsp:spPr>
        <a:xfrm>
          <a:off x="5280" y="8682"/>
          <a:ext cx="2024161" cy="39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Диагностическая деятельность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280" y="8682"/>
        <a:ext cx="2024161" cy="393810"/>
      </dsp:txXfrm>
    </dsp:sp>
    <dsp:sp modelId="{46F92BB4-5A06-40DA-8D8D-59F425CDEDFF}">
      <dsp:nvSpPr>
        <dsp:cNvPr id="0" name=""/>
        <dsp:cNvSpPr/>
      </dsp:nvSpPr>
      <dsp:spPr>
        <a:xfrm>
          <a:off x="5280" y="402492"/>
          <a:ext cx="2024161" cy="5042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Проведены диагностики и мониторинги: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диагностика  преподавателей на готовность работать в режиме инновационной площадки;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мониторинг профессиональной ориентации школьников;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диагностика родителей обучающихся на </a:t>
          </a:r>
          <a:r>
            <a:rPr lang="ru-RU" sz="1200" kern="1200" dirty="0" err="1" smtClean="0"/>
            <a:t>сформированность</a:t>
          </a:r>
          <a:r>
            <a:rPr lang="ru-RU" sz="1200" kern="1200" dirty="0" smtClean="0"/>
            <a:t> у обучающихся профессиональных предпочтений.</a:t>
          </a:r>
          <a:endParaRPr lang="ru-RU" sz="1200" kern="1200" dirty="0"/>
        </a:p>
      </dsp:txBody>
      <dsp:txXfrm>
        <a:off x="5280" y="402492"/>
        <a:ext cx="2024161" cy="5042262"/>
      </dsp:txXfrm>
    </dsp:sp>
    <dsp:sp modelId="{C6D5776E-4899-4819-8CB6-7D2E7024DDEB}">
      <dsp:nvSpPr>
        <dsp:cNvPr id="0" name=""/>
        <dsp:cNvSpPr/>
      </dsp:nvSpPr>
      <dsp:spPr>
        <a:xfrm>
          <a:off x="2312824" y="8682"/>
          <a:ext cx="2024161" cy="39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Теоретическая деятельность 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312824" y="8682"/>
        <a:ext cx="2024161" cy="393810"/>
      </dsp:txXfrm>
    </dsp:sp>
    <dsp:sp modelId="{7D3A2AAB-3F55-4E60-A228-A7FD7C3B2040}">
      <dsp:nvSpPr>
        <dsp:cNvPr id="0" name=""/>
        <dsp:cNvSpPr/>
      </dsp:nvSpPr>
      <dsp:spPr>
        <a:xfrm>
          <a:off x="2312824" y="402492"/>
          <a:ext cx="2024161" cy="5042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Сформирована нормативная база реализации проекта:</a:t>
          </a:r>
          <a:endParaRPr lang="ru-RU" sz="1100" kern="1200" dirty="0"/>
        </a:p>
        <a:p>
          <a:pPr marL="114300" lvl="2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заключены договоры и соглашения о сетевом взаимодействии с управлением образования МО Апшеронский район, школами Апшеронского района,  ЧУ НПЦ «НАБУ-Кавказ» (18 договоров);</a:t>
          </a:r>
          <a:endParaRPr lang="ru-RU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разработаны мониторинг профессиональной направленности школьников общеобразовательных учреждений муниципального образования Апшеронский район и диагностический материал для анкетирования педагогических работников ГБПОУ КК «АЛХТ»  родительской общественности;</a:t>
          </a:r>
          <a:endParaRPr lang="ru-RU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разработаны 13 локальных актов и программ.</a:t>
          </a:r>
          <a:endParaRPr lang="ru-RU" sz="1100" kern="1200" dirty="0"/>
        </a:p>
      </dsp:txBody>
      <dsp:txXfrm>
        <a:off x="2312824" y="402492"/>
        <a:ext cx="2024161" cy="5042262"/>
      </dsp:txXfrm>
    </dsp:sp>
    <dsp:sp modelId="{D7307A1F-04FD-4084-816B-9DA31A93260A}">
      <dsp:nvSpPr>
        <dsp:cNvPr id="0" name=""/>
        <dsp:cNvSpPr/>
      </dsp:nvSpPr>
      <dsp:spPr>
        <a:xfrm>
          <a:off x="4620369" y="8682"/>
          <a:ext cx="2024161" cy="39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Практическая деятельность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620369" y="8682"/>
        <a:ext cx="2024161" cy="393810"/>
      </dsp:txXfrm>
    </dsp:sp>
    <dsp:sp modelId="{18DAB566-9197-447A-957D-D90F98BB0D18}">
      <dsp:nvSpPr>
        <dsp:cNvPr id="0" name=""/>
        <dsp:cNvSpPr/>
      </dsp:nvSpPr>
      <dsp:spPr>
        <a:xfrm>
          <a:off x="4620369" y="402492"/>
          <a:ext cx="2024161" cy="5042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Реализованы программы </a:t>
          </a:r>
          <a:r>
            <a:rPr lang="ru-RU" sz="1050" kern="1200" dirty="0" err="1" smtClean="0"/>
            <a:t>предпрофильной</a:t>
          </a:r>
          <a:r>
            <a:rPr lang="ru-RU" sz="1050" kern="1200" dirty="0" smtClean="0"/>
            <a:t> подготовки «Лесной университет» для обучающихся 5-9 классов и программа профильного обучения «Биология» (для обучающихся 10-11 классов;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Проведено 3 акции образовательного туризма «Пленэр «Повесть леса. Осень. Зима. Весна»;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Проведено массовое </a:t>
          </a:r>
          <a:r>
            <a:rPr lang="ru-RU" sz="1050" kern="1200" dirty="0" err="1" smtClean="0"/>
            <a:t>профориентационное</a:t>
          </a:r>
          <a:r>
            <a:rPr lang="ru-RU" sz="1050" kern="1200" dirty="0" smtClean="0"/>
            <a:t> мероприятие «День лесника»;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Проведено 2 профильных смены в лагере дневного пребывания на базе ГБПОУ КК «АЛХТ» «Лесная экспедиция» ;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Проведена профильная смена в лагере труда и отдыха для школьников на базе ГБПОУ КК «АЛХТ» «</a:t>
          </a:r>
          <a:r>
            <a:rPr lang="ru-RU" sz="1050" kern="1200" dirty="0" err="1" smtClean="0"/>
            <a:t>Лесоведы</a:t>
          </a:r>
          <a:r>
            <a:rPr lang="ru-RU" sz="1050" kern="1200" dirty="0" smtClean="0"/>
            <a:t>»;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Реализовано 7 практико-ориентированных краткосрочных программ «Каникулы с АЛХТ» .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rgbClr val="FF0000"/>
              </a:solidFill>
            </a:rPr>
            <a:t>ОХВАТ- более 1600 школьников</a:t>
          </a:r>
          <a:endParaRPr lang="ru-RU" sz="1050" b="1" kern="1200" dirty="0">
            <a:solidFill>
              <a:srgbClr val="FF00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</dsp:txBody>
      <dsp:txXfrm>
        <a:off x="4620369" y="402492"/>
        <a:ext cx="2024161" cy="5042262"/>
      </dsp:txXfrm>
    </dsp:sp>
    <dsp:sp modelId="{D061712B-7A02-4744-9A37-413DF4258B27}">
      <dsp:nvSpPr>
        <dsp:cNvPr id="0" name=""/>
        <dsp:cNvSpPr/>
      </dsp:nvSpPr>
      <dsp:spPr>
        <a:xfrm>
          <a:off x="6927913" y="8682"/>
          <a:ext cx="2024161" cy="39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Методическая деятельность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6927913" y="8682"/>
        <a:ext cx="2024161" cy="393810"/>
      </dsp:txXfrm>
    </dsp:sp>
    <dsp:sp modelId="{15E63786-E2FA-40AA-A59D-B8EB64925BD7}">
      <dsp:nvSpPr>
        <dsp:cNvPr id="0" name=""/>
        <dsp:cNvSpPr/>
      </dsp:nvSpPr>
      <dsp:spPr>
        <a:xfrm>
          <a:off x="6927913" y="402492"/>
          <a:ext cx="2024161" cy="5042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Проведено 2 краевых мероприятия: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зональный семинар  для профессиональных образовательных учреждений по теме «Реализация модели профессиональной ориентации </a:t>
          </a:r>
          <a:r>
            <a:rPr lang="ru-RU" sz="1050" kern="1200" dirty="0" err="1" smtClean="0"/>
            <a:t>предпрофильной</a:t>
          </a:r>
          <a:r>
            <a:rPr lang="ru-RU" sz="1050" kern="1200" dirty="0" smtClean="0"/>
            <a:t> подготовки и профильного обучения на основе сетевого взаимодействия школа-техникум-ВУЗ-социальные партнеры» ;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краевой семинар-практикум работников профессионального образования Краснодарского края «Содействие профессиональному становлению личности и трудоустройству выпускников в современных условиях» .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Представили опыт работы КИП в 6 конференциях регионального уровня.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Публикация в информационно-методическом журнале «Педагогический вестник Кубани», 3/2019, статья  «В будущее-вместе»  </a:t>
          </a:r>
          <a:endParaRPr lang="ru-RU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</dsp:txBody>
      <dsp:txXfrm>
        <a:off x="6927913" y="402492"/>
        <a:ext cx="2024161" cy="5042262"/>
      </dsp:txXfrm>
    </dsp:sp>
    <dsp:sp modelId="{CD0A3757-0D06-419A-A159-2576AE28DD63}">
      <dsp:nvSpPr>
        <dsp:cNvPr id="0" name=""/>
        <dsp:cNvSpPr/>
      </dsp:nvSpPr>
      <dsp:spPr>
        <a:xfrm>
          <a:off x="9240738" y="6914"/>
          <a:ext cx="2024161" cy="39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Трансляционная деятельность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9240738" y="6914"/>
        <a:ext cx="2024161" cy="393810"/>
      </dsp:txXfrm>
    </dsp:sp>
    <dsp:sp modelId="{CCD3230C-4EB1-409A-A3E5-659CEC816467}">
      <dsp:nvSpPr>
        <dsp:cNvPr id="0" name=""/>
        <dsp:cNvSpPr/>
      </dsp:nvSpPr>
      <dsp:spPr>
        <a:xfrm>
          <a:off x="9235457" y="402492"/>
          <a:ext cx="2024161" cy="5042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Результаты деятельности площадки размещаются на официальном сайте техникума в специальной вкладке, а также в разделе «блог», где публикуются новости. Также всех события техникума, в том числе и КИП, находят отражение в социальных сетях </a:t>
          </a:r>
          <a:r>
            <a:rPr lang="ru-RU" sz="1100" kern="1200" dirty="0" err="1" smtClean="0"/>
            <a:t>Facebook</a:t>
          </a:r>
          <a:r>
            <a:rPr lang="ru-RU" sz="1100" kern="1200" dirty="0" smtClean="0"/>
            <a:t>, ВК, </a:t>
          </a:r>
          <a:r>
            <a:rPr lang="ru-RU" sz="1100" kern="1200" dirty="0" err="1" smtClean="0"/>
            <a:t>Инстаграмм</a:t>
          </a:r>
          <a:r>
            <a:rPr lang="ru-RU" sz="1100" kern="1200" dirty="0" smtClean="0"/>
            <a:t>, Одноклассники на официальных страничках техникума (13 публикаций в официальных СМИ).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9235457" y="402492"/>
        <a:ext cx="2024161" cy="50422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8ECB4-9641-4485-B392-3D1BEAF3E343}">
      <dsp:nvSpPr>
        <dsp:cNvPr id="0" name=""/>
        <dsp:cNvSpPr/>
      </dsp:nvSpPr>
      <dsp:spPr>
        <a:xfrm rot="5400000">
          <a:off x="-186711" y="191380"/>
          <a:ext cx="1244743" cy="871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</a:rPr>
            <a:t>2019г.</a:t>
          </a:r>
          <a:endParaRPr lang="ru-RU" sz="2200" b="0" kern="1200" dirty="0">
            <a:solidFill>
              <a:schemeClr val="tx1"/>
            </a:solidFill>
          </a:endParaRPr>
        </a:p>
      </dsp:txBody>
      <dsp:txXfrm rot="-5400000">
        <a:off x="1" y="440328"/>
        <a:ext cx="871320" cy="373423"/>
      </dsp:txXfrm>
    </dsp:sp>
    <dsp:sp modelId="{A9B81BD6-DFE6-4F16-9031-8F09F6CD8FF5}">
      <dsp:nvSpPr>
        <dsp:cNvPr id="0" name=""/>
        <dsp:cNvSpPr/>
      </dsp:nvSpPr>
      <dsp:spPr>
        <a:xfrm rot="5400000">
          <a:off x="5581018" y="-4705028"/>
          <a:ext cx="809083" cy="10228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участие в реализации т</a:t>
          </a:r>
          <a:r>
            <a:rPr lang="ru-RU" sz="1400" b="1" kern="1200" dirty="0" smtClean="0"/>
            <a:t>ематической дополнительной программы естественнонаучной направленности «Лесной подрост» </a:t>
          </a:r>
          <a:r>
            <a:rPr lang="ru-RU" sz="1400" kern="1200" dirty="0" smtClean="0"/>
            <a:t>в ВДЦ «Орленок» </a:t>
          </a:r>
          <a:r>
            <a:rPr lang="ru-RU" sz="1400" b="1" kern="1200" dirty="0" smtClean="0"/>
            <a:t>(Организатор- </a:t>
          </a:r>
          <a:r>
            <a:rPr lang="ru-RU" sz="1400" kern="1200" dirty="0" smtClean="0"/>
            <a:t>Федеральное агентство лесного хозяйства (Рослесхоз), Министерство природных ресурсов и экологии Российской Федерации, детский лагерь «Олимпийский»)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871320" y="44166"/>
        <a:ext cx="10188983" cy="730091"/>
      </dsp:txXfrm>
    </dsp:sp>
    <dsp:sp modelId="{93CC0CD9-DDA5-450F-8643-9CC2D48DC718}">
      <dsp:nvSpPr>
        <dsp:cNvPr id="0" name=""/>
        <dsp:cNvSpPr/>
      </dsp:nvSpPr>
      <dsp:spPr>
        <a:xfrm rot="5400000">
          <a:off x="-186711" y="1289531"/>
          <a:ext cx="1244743" cy="871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2019г.</a:t>
          </a:r>
          <a:endParaRPr lang="ru-RU" sz="2200" kern="1200" dirty="0">
            <a:solidFill>
              <a:schemeClr val="tx1"/>
            </a:solidFill>
          </a:endParaRPr>
        </a:p>
      </dsp:txBody>
      <dsp:txXfrm rot="-5400000">
        <a:off x="1" y="1538479"/>
        <a:ext cx="871320" cy="373423"/>
      </dsp:txXfrm>
    </dsp:sp>
    <dsp:sp modelId="{2678C95C-8B00-4C8F-87E2-24A67A6B2353}">
      <dsp:nvSpPr>
        <dsp:cNvPr id="0" name=""/>
        <dsp:cNvSpPr/>
      </dsp:nvSpPr>
      <dsp:spPr>
        <a:xfrm rot="5400000">
          <a:off x="5581018" y="-3606878"/>
          <a:ext cx="809083" cy="10228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ВДЦ «Смена» преподаватели специальностей «Лесное и лесопарковое хозяйство» и «Садово-парковое и ландшафтное строительство»  (участники КИП) Апшеронского лесхоза-техникума реализовали дополнительную общеобразовательную общеразвивающую программу «Всероссийский слет школьных лесничеств»</a:t>
          </a:r>
          <a:endParaRPr lang="ru-RU" sz="14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871320" y="1142316"/>
        <a:ext cx="10188983" cy="730091"/>
      </dsp:txXfrm>
    </dsp:sp>
    <dsp:sp modelId="{27549645-4B16-41D2-A6F1-C8831D74EF1F}">
      <dsp:nvSpPr>
        <dsp:cNvPr id="0" name=""/>
        <dsp:cNvSpPr/>
      </dsp:nvSpPr>
      <dsp:spPr>
        <a:xfrm rot="5400000">
          <a:off x="-186711" y="2387681"/>
          <a:ext cx="1244743" cy="871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2020г.</a:t>
          </a:r>
          <a:endParaRPr lang="ru-RU" sz="2200" kern="1200" dirty="0">
            <a:solidFill>
              <a:schemeClr val="tx1"/>
            </a:solidFill>
          </a:endParaRPr>
        </a:p>
      </dsp:txBody>
      <dsp:txXfrm rot="-5400000">
        <a:off x="1" y="2636629"/>
        <a:ext cx="871320" cy="373423"/>
      </dsp:txXfrm>
    </dsp:sp>
    <dsp:sp modelId="{276F2339-43A3-4AE9-AD82-19F8ADC5ABDD}">
      <dsp:nvSpPr>
        <dsp:cNvPr id="0" name=""/>
        <dsp:cNvSpPr/>
      </dsp:nvSpPr>
      <dsp:spPr>
        <a:xfrm rot="5400000">
          <a:off x="5581018" y="-2508727"/>
          <a:ext cx="809083" cy="10228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качестве тематических партнеров принимали участие в профильной смене для членов школьных лесничеств в ФГБОУ ВДЦ «Орленок» </a:t>
          </a:r>
          <a:r>
            <a:rPr lang="ru-RU" sz="1400" b="1" kern="1200" dirty="0" smtClean="0"/>
            <a:t>(Организатор-</a:t>
          </a:r>
          <a:r>
            <a:rPr lang="ru-RU" sz="1400" kern="1200" dirty="0" smtClean="0"/>
            <a:t>Федеральное агентство лесного хозяйства (Рослесхоз), Министерство природных ресурсов и экологии Российской Федерации)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871320" y="2240467"/>
        <a:ext cx="10188983" cy="730091"/>
      </dsp:txXfrm>
    </dsp:sp>
    <dsp:sp modelId="{0D1A72BA-F7C9-4654-B0D4-2C990ADD9227}">
      <dsp:nvSpPr>
        <dsp:cNvPr id="0" name=""/>
        <dsp:cNvSpPr/>
      </dsp:nvSpPr>
      <dsp:spPr>
        <a:xfrm rot="5400000">
          <a:off x="-186711" y="3485832"/>
          <a:ext cx="1244743" cy="871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2020г.</a:t>
          </a:r>
          <a:endParaRPr lang="ru-RU" sz="2200" kern="1200" dirty="0">
            <a:solidFill>
              <a:schemeClr val="tx1"/>
            </a:solidFill>
          </a:endParaRPr>
        </a:p>
      </dsp:txBody>
      <dsp:txXfrm rot="-5400000">
        <a:off x="1" y="3734780"/>
        <a:ext cx="871320" cy="373423"/>
      </dsp:txXfrm>
    </dsp:sp>
    <dsp:sp modelId="{13557698-17DE-43B3-A9EC-56834BECA618}">
      <dsp:nvSpPr>
        <dsp:cNvPr id="0" name=""/>
        <dsp:cNvSpPr/>
      </dsp:nvSpPr>
      <dsp:spPr>
        <a:xfrm rot="5400000">
          <a:off x="5581018" y="-1410576"/>
          <a:ext cx="809083" cy="10228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являлись организаторами программных мероприятий в профильной смене «Эколог Кубани», проводимом ГБУ ДПО Краснодарского края «Эколого-</a:t>
          </a:r>
          <a:r>
            <a:rPr lang="ru-RU" sz="1400" kern="1200" dirty="0" err="1" smtClean="0"/>
            <a:t>биолоигческий</a:t>
          </a:r>
          <a:r>
            <a:rPr lang="ru-RU" sz="1400" kern="1200" dirty="0" smtClean="0"/>
            <a:t> центр»</a:t>
          </a:r>
          <a:endParaRPr lang="ru-RU" sz="1400" kern="1200" dirty="0"/>
        </a:p>
      </dsp:txBody>
      <dsp:txXfrm rot="-5400000">
        <a:off x="871320" y="3338618"/>
        <a:ext cx="10188983" cy="730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D0504-290A-468A-B54B-B987400F935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1E65-1E2A-46C0-9E80-82815A60C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F0EE22-565E-47A8-A680-7925073A919E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7.xml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jpe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jpe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eg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7.jpeg"/><Relationship Id="rId5" Type="http://schemas.openxmlformats.org/officeDocument/2006/relationships/diagramData" Target="../diagrams/data5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6.xml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79830"/>
          </a:xfrm>
          <a:prstGeom prst="rect">
            <a:avLst/>
          </a:prstGeom>
          <a:noFill/>
        </p:spPr>
      </p:pic>
      <p:pic>
        <p:nvPicPr>
          <p:cNvPr id="1027" name="Picture 3" descr="C:\Users\Home\Desktop\мип отчетзащита\клипарт\5790476_Баннеры-четыре-Стрелки-фон-зна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41" y="95350"/>
            <a:ext cx="12227443" cy="2463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78848" y="2477665"/>
            <a:ext cx="10185991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проекта (КИП-2017) по теме «Модель профессиональной ориентации,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и профильного обучения школьников на основе сетевого взаимодействия школа-техникум-вуз-социальные партнеры» в ГБПОУ КК «АЛХТ» </a:t>
            </a:r>
            <a:endParaRPr lang="ru-RU" altLang="ru-RU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435" y="551636"/>
            <a:ext cx="1551228" cy="1551228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61212" y="261256"/>
            <a:ext cx="8125097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учреждение Краснодарского края «Апшеронский лесхоз-техникум»  ГБПОУ КК «АЛХТ» </a:t>
            </a:r>
            <a:endPara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9737" y="5312227"/>
            <a:ext cx="8125097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Гогошидзе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Л.А., заместитель директора по УМР</a:t>
            </a:r>
          </a:p>
          <a:p>
            <a:pPr lvl="0" algn="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ГБПОУ КК «АЛХТ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КИП </a:t>
            </a:r>
            <a:endParaRPr lang="ru-RU" alt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57" y="182880"/>
            <a:ext cx="11617843" cy="13269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4157" y="409286"/>
            <a:ext cx="1046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Трансляционная деятельность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167784"/>
            <a:ext cx="1295400" cy="1295400"/>
          </a:xfrm>
          <a:prstGeom prst="ellipse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7513788"/>
              </p:ext>
            </p:extLst>
          </p:nvPr>
        </p:nvGraphicFramePr>
        <p:xfrm>
          <a:off x="393699" y="1692703"/>
          <a:ext cx="11455401" cy="467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48" y="1678576"/>
            <a:ext cx="1826028" cy="1370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20" y="3365500"/>
            <a:ext cx="1959391" cy="1349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08979"/>
            <a:ext cx="1512376" cy="14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57" y="182880"/>
            <a:ext cx="11617843" cy="13269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4157" y="409286"/>
            <a:ext cx="1046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реализации проекта за 3 года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167784"/>
            <a:ext cx="1295400" cy="1295400"/>
          </a:xfrm>
          <a:prstGeom prst="ellipse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193158"/>
              </p:ext>
            </p:extLst>
          </p:nvPr>
        </p:nvGraphicFramePr>
        <p:xfrm>
          <a:off x="574157" y="1630968"/>
          <a:ext cx="11264900" cy="545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50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57" y="182880"/>
            <a:ext cx="11617843" cy="13269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4157" y="409286"/>
            <a:ext cx="10462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диссеминация результатов деятельности КИП в образовательных организациях Краснодарского края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167784"/>
            <a:ext cx="1295400" cy="1295400"/>
          </a:xfrm>
          <a:prstGeom prst="ellipse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82807612"/>
              </p:ext>
            </p:extLst>
          </p:nvPr>
        </p:nvGraphicFramePr>
        <p:xfrm>
          <a:off x="431800" y="1736229"/>
          <a:ext cx="11099800" cy="454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01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57" y="182880"/>
            <a:ext cx="11617843" cy="13269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4157" y="409286"/>
            <a:ext cx="1046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реализации проекта: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167784"/>
            <a:ext cx="1295400" cy="1295400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4657" y="1736229"/>
            <a:ext cx="1097014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процессе работы над проектом была разработана и внедрена комплексная  модель </a:t>
            </a:r>
            <a:r>
              <a:rPr lang="ru-RU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профориентационной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работы, способствующая раннему вовлечению школьников в профессиональную среду Апшеронского лесхоз-техникума.</a:t>
            </a:r>
            <a:endParaRPr lang="ru-RU" sz="1600" kern="5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 реализован комплекс мероприятий, повышающий успешность профессиональной адаптации, 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позволяющей 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 обучающемуся освоить определенный уровень профессии в рамках единого образовательного комплекса в соответствии с профессионально-личностной направленностью и готовностью,  педагогическому составу актуализировать инструментарий под возрастные особенности и увлечения школьников, а партнеров техникума делает активными 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заинтересованными участниками сетевого взаимодействия. </a:t>
            </a:r>
            <a:endParaRPr lang="ru-RU" sz="1600" kern="5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95584" y="3519303"/>
            <a:ext cx="8035227" cy="923330"/>
          </a:xfrm>
          <a:prstGeom prst="rect">
            <a:avLst/>
          </a:prstGeom>
          <a:solidFill>
            <a:srgbClr val="CCECFF"/>
          </a:solidFill>
          <a:ln>
            <a:solidFill>
              <a:srgbClr val="16475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164752"/>
                </a:solidFill>
                <a:latin typeface="Monotype Corsiva" pitchFamily="66" charset="0"/>
                <a:cs typeface="Times New Roman" pitchFamily="18" charset="0"/>
              </a:rPr>
              <a:t>Благодарю за внимание!</a:t>
            </a:r>
            <a:endParaRPr lang="ru-RU" sz="5400" dirty="0">
              <a:solidFill>
                <a:srgbClr val="164752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апшеронск алх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01" y="377302"/>
            <a:ext cx="2721497" cy="27214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74157" y="1818167"/>
            <a:ext cx="11164187" cy="463579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7" y="344784"/>
            <a:ext cx="11724167" cy="10130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85460" y="344784"/>
            <a:ext cx="8780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Модель профессиональной  ориентации школьников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в Апшеронском лесхоз-техникуме</a:t>
            </a:r>
          </a:p>
        </p:txBody>
      </p:sp>
      <p:pic>
        <p:nvPicPr>
          <p:cNvPr id="8" name="Рисунок 7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021" y="203630"/>
            <a:ext cx="1295400" cy="1295400"/>
          </a:xfrm>
          <a:prstGeom prst="ellipse">
            <a:avLst/>
          </a:prstGeom>
        </p:spPr>
      </p:pic>
      <p:pic>
        <p:nvPicPr>
          <p:cNvPr id="9" name="Pictur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79900" y="1643675"/>
            <a:ext cx="7569200" cy="495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37928" y="2604227"/>
            <a:ext cx="4004045" cy="288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/>
              <a:t>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системы профессиональной ориентации,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и профильного обучения школьников на основе сетевого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74157" y="1818167"/>
            <a:ext cx="11164187" cy="463579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7" y="344784"/>
            <a:ext cx="11724167" cy="10130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85460" y="344784"/>
            <a:ext cx="8780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Задачи отчетного периода:</a:t>
            </a:r>
            <a:endParaRPr lang="ru-RU" alt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021" y="203630"/>
            <a:ext cx="1295400" cy="1295400"/>
          </a:xfrm>
          <a:prstGeom prst="ellipse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38335961"/>
              </p:ext>
            </p:extLst>
          </p:nvPr>
        </p:nvGraphicFramePr>
        <p:xfrm>
          <a:off x="317500" y="1426731"/>
          <a:ext cx="11303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83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74157" y="1818167"/>
            <a:ext cx="11164187" cy="463579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Новизна проекта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синергетическом подходе к моделированию сетевого взаимодействия, в определении эффектов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 и формировании основных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по профессиональному самоопределению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Педагогическая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нашего проекта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такие  подходы и принципы, формы и виды работы, которые эту деятельность сделали бы интересной, увлекающей и современной, а также основанной на заинтересованности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6" y="209605"/>
            <a:ext cx="11724167" cy="136519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94166" y="248507"/>
            <a:ext cx="1052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и профильного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на основе сетевого взаимодействия школа-техникум-вуз-социальные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  <a:endParaRPr lang="ru-RU" altLang="ru-RU" sz="1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377" y="248507"/>
            <a:ext cx="1295400" cy="1295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4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74157" y="1818167"/>
            <a:ext cx="11164187" cy="463579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6" y="209605"/>
            <a:ext cx="11724167" cy="136519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94166" y="248507"/>
            <a:ext cx="1052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377" y="248507"/>
            <a:ext cx="1295400" cy="1295400"/>
          </a:xfrm>
          <a:prstGeom prst="ellipse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188010"/>
              </p:ext>
            </p:extLst>
          </p:nvPr>
        </p:nvGraphicFramePr>
        <p:xfrm>
          <a:off x="574156" y="1613703"/>
          <a:ext cx="11617844" cy="511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209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8325501"/>
              </p:ext>
            </p:extLst>
          </p:nvPr>
        </p:nvGraphicFramePr>
        <p:xfrm>
          <a:off x="531633" y="1612802"/>
          <a:ext cx="11407818" cy="5245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57" y="182880"/>
            <a:ext cx="11617843" cy="13269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4157" y="409286"/>
            <a:ext cx="10462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Апшеронском лесхоз-техникуме предусматривает: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пшеронск алхт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6600" y="167784"/>
            <a:ext cx="1295400" cy="1295400"/>
          </a:xfrm>
          <a:prstGeom prst="ellipse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98325501"/>
              </p:ext>
            </p:extLst>
          </p:nvPr>
        </p:nvGraphicFramePr>
        <p:xfrm>
          <a:off x="574157" y="1612802"/>
          <a:ext cx="11407818" cy="5245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-18064"/>
            <a:ext cx="12192000" cy="6858000"/>
          </a:xfrm>
          <a:prstGeom prst="rect">
            <a:avLst/>
          </a:prstGeom>
          <a:noFill/>
        </p:spPr>
      </p:pic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21" y="190165"/>
            <a:ext cx="11724167" cy="1066800"/>
          </a:xfrm>
          <a:prstGeom prst="rect">
            <a:avLst/>
          </a:prstGeom>
          <a:noFill/>
        </p:spPr>
      </p:pic>
      <p:pic>
        <p:nvPicPr>
          <p:cNvPr id="13" name="Рисунок 12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0386" y="178021"/>
            <a:ext cx="1120588" cy="1120588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421" y="178021"/>
            <a:ext cx="10406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КИП в 2020 году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Ашеронском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лесхоз-техникуме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982789" y="3245221"/>
            <a:ext cx="6530" cy="7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5787637"/>
              </p:ext>
            </p:extLst>
          </p:nvPr>
        </p:nvGraphicFramePr>
        <p:xfrm>
          <a:off x="1113183" y="1626795"/>
          <a:ext cx="10827025" cy="502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02" y="1777999"/>
            <a:ext cx="977900" cy="977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93" y="5461000"/>
            <a:ext cx="600842" cy="8584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03" y="1816099"/>
            <a:ext cx="901701" cy="9017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51" y="5559317"/>
            <a:ext cx="808351" cy="7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57" y="182880"/>
            <a:ext cx="11617843" cy="13269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4157" y="409286"/>
            <a:ext cx="1046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деятельность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167784"/>
            <a:ext cx="1295400" cy="1295400"/>
          </a:xfrm>
          <a:prstGeom prst="ellipse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40541" y="3429000"/>
            <a:ext cx="4968459" cy="1142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Разработана и проведена актуальная краткосрочная практико-ориентированная программа «Каникулы с АЛХТ»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(Зимние каникулы -2020)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6" y="400004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69" y="1524919"/>
            <a:ext cx="2463807" cy="184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32" y="1472314"/>
            <a:ext cx="2483935" cy="186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11" y="1524919"/>
            <a:ext cx="2758823" cy="206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6" y="1524919"/>
            <a:ext cx="2974257" cy="223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12" y="4817675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14" y="3704677"/>
            <a:ext cx="2810327" cy="210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67" y="4758550"/>
            <a:ext cx="2799267" cy="209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3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57" y="182880"/>
            <a:ext cx="11617843" cy="13269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4157" y="409286"/>
            <a:ext cx="1046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деятельность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пшеронск алх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167784"/>
            <a:ext cx="1295400" cy="1295400"/>
          </a:xfrm>
          <a:prstGeom prst="ellipse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1718476"/>
              </p:ext>
            </p:extLst>
          </p:nvPr>
        </p:nvGraphicFramePr>
        <p:xfrm>
          <a:off x="574157" y="1736229"/>
          <a:ext cx="11300343" cy="440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77" y="1736229"/>
            <a:ext cx="2537680" cy="1944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09" y="4203700"/>
            <a:ext cx="2578448" cy="1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2125</TotalTime>
  <Words>1364</Words>
  <Application>Microsoft Office PowerPoint</Application>
  <PresentationFormat>Широкоэкранный</PresentationFormat>
  <Paragraphs>114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179</cp:revision>
  <dcterms:created xsi:type="dcterms:W3CDTF">2016-02-01T13:20:56Z</dcterms:created>
  <dcterms:modified xsi:type="dcterms:W3CDTF">2021-01-19T18:39:50Z</dcterms:modified>
</cp:coreProperties>
</file>