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9" r:id="rId12"/>
    <p:sldId id="272" r:id="rId13"/>
    <p:sldId id="273" r:id="rId14"/>
    <p:sldId id="274" r:id="rId15"/>
    <p:sldId id="275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C03C-3305-44C0-8DCC-D3419C94802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377-4A36-4B9B-96B4-28D41EA55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C03C-3305-44C0-8DCC-D3419C94802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377-4A36-4B9B-96B4-28D41EA55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C03C-3305-44C0-8DCC-D3419C94802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377-4A36-4B9B-96B4-28D41EA55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C03C-3305-44C0-8DCC-D3419C94802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377-4A36-4B9B-96B4-28D41EA55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C03C-3305-44C0-8DCC-D3419C94802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377-4A36-4B9B-96B4-28D41EA55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C03C-3305-44C0-8DCC-D3419C94802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377-4A36-4B9B-96B4-28D41EA55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C03C-3305-44C0-8DCC-D3419C94802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377-4A36-4B9B-96B4-28D41EA55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C03C-3305-44C0-8DCC-D3419C94802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377-4A36-4B9B-96B4-28D41EA55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C03C-3305-44C0-8DCC-D3419C94802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377-4A36-4B9B-96B4-28D41EA55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C03C-3305-44C0-8DCC-D3419C94802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377-4A36-4B9B-96B4-28D41EA55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C03C-3305-44C0-8DCC-D3419C94802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377-4A36-4B9B-96B4-28D41EA55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9C03C-3305-44C0-8DCC-D3419C94802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52377-4A36-4B9B-96B4-28D41EA55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6;&#1084;1\Desktop\&#1053;&#1086;&#1074;&#1072;&#1103;%20&#1087;&#1072;&#1087;&#1082;&#1072;\&#1083;&#1080;&#1089;&#1072;.wav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audio" Target="../media/audio3.wav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audio" Target="../media/audio2.wav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12.jpeg"/><Relationship Id="rId15" Type="http://schemas.openxmlformats.org/officeDocument/2006/relationships/image" Target="../media/image46.jpeg"/><Relationship Id="rId10" Type="http://schemas.openxmlformats.org/officeDocument/2006/relationships/image" Target="../media/image41.gif"/><Relationship Id="rId4" Type="http://schemas.openxmlformats.org/officeDocument/2006/relationships/audio" Target="../media/audio4.wav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6;&#1084;1\Desktop\&#1053;&#1086;&#1074;&#1072;&#1103;%20&#1087;&#1072;&#1087;&#1082;&#1072;\&#1074;&#1086;&#1083;&#1082;.wav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adsigns.ru/sing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enagold.ru/fon/clipart/alf.html" TargetMode="External"/><Relationship Id="rId5" Type="http://schemas.openxmlformats.org/officeDocument/2006/relationships/hyperlink" Target="http://zanimatika.narod.ru/OBJ.htm" TargetMode="External"/><Relationship Id="rId4" Type="http://schemas.openxmlformats.org/officeDocument/2006/relationships/hyperlink" Target="http://ru.wikipedia.org/wi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6;&#1084;1\Desktop\&#1053;&#1086;&#1074;&#1072;&#1103;%20&#1087;&#1072;&#1087;&#1082;&#1072;\&#1084;&#1099;&#1096;&#1082;&#1072;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6;&#1084;1\Desktop\&#1053;&#1086;&#1074;&#1072;&#1103;%20&#1087;&#1072;&#1087;&#1082;&#1072;\&#1083;&#1103;&#1075;&#1091;&#1096;&#1082;&#1072;.wav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6;&#1084;1\Desktop\&#1053;&#1086;&#1074;&#1072;&#1103;%20&#1087;&#1072;&#1087;&#1082;&#1072;\&#1079;&#1072;&#1103;&#1094;.wav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357166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МАДОУ МО г. Краснодар «Детский сад комбинированного вида «Сказка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», структурное 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подразделение №140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2071678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Открытая образовательная деятельность с использованием ИКТ в старшей группе  компенсирующей направленности для детей с задержкой психического развития «Происшествие в сказке «Теремок»»</a:t>
            </a:r>
            <a:endParaRPr lang="ru-RU" sz="2400" b="1" dirty="0">
              <a:solidFill>
                <a:srgbClr val="0000CC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5857892"/>
            <a:ext cx="3924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читель – дефектолог</a:t>
            </a:r>
          </a:p>
          <a:p>
            <a:pPr algn="r"/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Рогожинская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Марина Анатольевна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t="-5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ÐÐ°ÑÑÐ¸Ð½ÐºÐ¸ Ð¿Ð¾ Ð·Ð°Ð¿ÑÐ¾ÑÑ Ð·Ð½Ð°Ðº Ð¶Ð¸Ð»Ð°Ñ Ð·Ð¾Ð½Ð° ÐºÐ»Ð¸Ð¿Ð°ÑÑ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00240"/>
            <a:ext cx="1785950" cy="4621932"/>
          </a:xfrm>
          <a:prstGeom prst="rect">
            <a:avLst/>
          </a:prstGeom>
          <a:noFill/>
        </p:spPr>
      </p:pic>
      <p:pic>
        <p:nvPicPr>
          <p:cNvPr id="4" name="Picture 4" descr="ÐÐ°ÑÑÐ¸Ð½ÐºÐ¸ Ð¿Ð¾ Ð·Ð°Ð¿ÑÐ¾ÑÑ Ð·Ð°ÑÑ Ñ Ð¼ÑÑÐ¾Ð¼ ÐºÐ»Ð¸Ð¿Ð°ÑÑ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25368"/>
            <a:ext cx="2286016" cy="2832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159997"/>
            <a:ext cx="3714776" cy="3269003"/>
          </a:xfrm>
          <a:prstGeom prst="triangle">
            <a:avLst/>
          </a:prstGeom>
          <a:noFill/>
        </p:spPr>
      </p:pic>
      <p:pic>
        <p:nvPicPr>
          <p:cNvPr id="3" name="Picture 4" descr="ÐÐ°ÑÑÐ¸Ð½ÐºÐ¸ Ð¿Ð¾ Ð·Ð°Ð¿ÑÐ¾ÑÑ Ð´Ð¾ÑÐ¾Ð¶Ð½ÑÐµ Ð·Ð½Ð°ÐºÐ¸ ÐºÐ»Ð¸Ð¿Ð°ÑÑ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2660" y="142852"/>
            <a:ext cx="2395620" cy="3429024"/>
          </a:xfrm>
          <a:prstGeom prst="rect">
            <a:avLst/>
          </a:prstGeom>
          <a:noFill/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714752"/>
            <a:ext cx="2928958" cy="2928958"/>
          </a:xfrm>
          <a:prstGeom prst="roundRect">
            <a:avLst/>
          </a:prstGeom>
          <a:noFill/>
        </p:spPr>
      </p:pic>
      <p:pic>
        <p:nvPicPr>
          <p:cNvPr id="5" name="Picture 4" descr="ÐÐ°ÑÑÐ¸Ð½ÐºÐ¸ Ð¿Ð¾ Ð·Ð°Ð¿ÑÐ¾ÑÑ Ð·Ð°ÑÑ Ñ Ð¼ÑÑÐ¾Ð¼ ÐºÐ»Ð¸Ð¿Ð°ÑÑ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786190"/>
            <a:ext cx="2286016" cy="2832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й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ÐÐ°ÑÑÐ¸Ð½ÐºÐ¸ Ð¿Ð¾ Ð·Ð°Ð¿ÑÐ¾ÑÑ Ð»Ð¸ÑÐ¸ÑÐºÐ° ÐºÐ»Ð¸Ð¿Ð°ÑÑ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000372"/>
            <a:ext cx="2714644" cy="4015237"/>
          </a:xfrm>
          <a:prstGeom prst="rect">
            <a:avLst/>
          </a:prstGeom>
          <a:noFill/>
        </p:spPr>
      </p:pic>
      <p:pic>
        <p:nvPicPr>
          <p:cNvPr id="297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71538" y="3286124"/>
            <a:ext cx="4929222" cy="3344829"/>
          </a:xfrm>
          <a:prstGeom prst="rect">
            <a:avLst/>
          </a:prstGeom>
          <a:noFill/>
        </p:spPr>
      </p:pic>
      <p:pic>
        <p:nvPicPr>
          <p:cNvPr id="4" name="лис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aminsite.ru/school.files/school18/perehod_s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98478" y="3741423"/>
            <a:ext cx="1288165" cy="1330651"/>
          </a:xfrm>
          <a:prstGeom prst="rect">
            <a:avLst/>
          </a:prstGeom>
          <a:noFill/>
        </p:spPr>
      </p:pic>
      <p:pic>
        <p:nvPicPr>
          <p:cNvPr id="5" name="Picture 2" descr="http://maminsite.ru/school.files/school18/perehod_sm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26776" y="3643314"/>
            <a:ext cx="1313983" cy="1357322"/>
          </a:xfrm>
          <a:prstGeom prst="rect">
            <a:avLst/>
          </a:prstGeom>
          <a:noFill/>
        </p:spPr>
      </p:pic>
      <p:pic>
        <p:nvPicPr>
          <p:cNvPr id="31760" name="Picture 16" descr="ÐÐ°ÑÑÐ¸Ð½ÐºÐ¸ Ð¿Ð¾ Ð·Ð°Ð¿ÑÐ¾ÑÑ Ð´Ð¾ÑÐ¾Ð¶Ð½ÑÐµ Ð·Ð½Ð°ÐºÐ¸ Ð´Ð»Ñ Ð´ÐµÑÑÐºÐ¾Ð³Ð¾ ÑÐ°Ð´Ð°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71538" y="5286388"/>
            <a:ext cx="1500174" cy="1500174"/>
          </a:xfrm>
          <a:prstGeom prst="rect">
            <a:avLst/>
          </a:prstGeom>
          <a:noFill/>
        </p:spPr>
      </p:pic>
      <p:pic>
        <p:nvPicPr>
          <p:cNvPr id="12" name="Picture 16" descr="ÐÐ°ÑÑÐ¸Ð½ÐºÐ¸ Ð¿Ð¾ Ð·Ð°Ð¿ÑÐ¾ÑÑ Ð´Ð¾ÑÐ¾Ð¶Ð½ÑÐµ Ð·Ð½Ð°ÐºÐ¸ Ð´Ð»Ñ Ð´ÐµÑÑÐºÐ¾Ð³Ð¾ ÑÐ°Ð´Ð°"/>
          <p:cNvPicPr>
            <a:picLocks noChangeAspect="1" noChangeArrowheads="1"/>
          </p:cNvPicPr>
          <p:nvPr/>
        </p:nvPicPr>
        <p:blipFill>
          <a:blip r:embed="rId9" cstate="screen"/>
          <a:stretch>
            <a:fillRect/>
          </a:stretch>
        </p:blipFill>
        <p:spPr bwMode="auto">
          <a:xfrm>
            <a:off x="1785918" y="3786190"/>
            <a:ext cx="1500198" cy="1500198"/>
          </a:xfrm>
          <a:prstGeom prst="rect">
            <a:avLst/>
          </a:prstGeom>
          <a:noFill/>
        </p:spPr>
      </p:pic>
      <p:pic>
        <p:nvPicPr>
          <p:cNvPr id="31762" name="Picture 18" descr="ÐÐ°ÑÑÐ¸Ð½ÐºÐ¸ Ð¿Ð¾ Ð·Ð°Ð¿ÑÐ¾ÑÑ warning sign 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5143512"/>
            <a:ext cx="1643074" cy="1367860"/>
          </a:xfrm>
          <a:prstGeom prst="rect">
            <a:avLst/>
          </a:prstGeom>
          <a:noFill/>
        </p:spPr>
      </p:pic>
      <p:pic>
        <p:nvPicPr>
          <p:cNvPr id="3175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357950" y="5184883"/>
            <a:ext cx="1214446" cy="1673117"/>
          </a:xfrm>
          <a:prstGeom prst="rect">
            <a:avLst/>
          </a:prstGeom>
          <a:noFill/>
        </p:spPr>
      </p:pic>
      <p:pic>
        <p:nvPicPr>
          <p:cNvPr id="4" name="Picture 2" descr="http://maminsite.ru/school.files/school18/perehod_sm.jpg"/>
          <p:cNvPicPr>
            <a:picLocks noChangeAspect="1" noChangeArrowheads="1"/>
          </p:cNvPicPr>
          <p:nvPr/>
        </p:nvPicPr>
        <p:blipFill>
          <a:blip r:embed="rId12" cstate="screen"/>
          <a:stretch>
            <a:fillRect/>
          </a:stretch>
        </p:blipFill>
        <p:spPr bwMode="auto">
          <a:xfrm>
            <a:off x="71406" y="3857628"/>
            <a:ext cx="1232306" cy="1643075"/>
          </a:xfrm>
          <a:prstGeom prst="rect">
            <a:avLst/>
          </a:prstGeom>
          <a:noFill/>
        </p:spPr>
      </p:pic>
      <p:pic>
        <p:nvPicPr>
          <p:cNvPr id="3175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071802" y="5072074"/>
            <a:ext cx="1304548" cy="1714512"/>
          </a:xfrm>
          <a:prstGeom prst="rect">
            <a:avLst/>
          </a:prstGeom>
          <a:noFill/>
        </p:spPr>
      </p:pic>
      <p:pic>
        <p:nvPicPr>
          <p:cNvPr id="3074" name="Picture 2" descr="ÐÐ°ÑÑÐ¸Ð½ÐºÐ¸ Ð¿Ð¾ Ð·Ð°Ð¿ÑÐ¾ÑÑ ÑÑÐ¾Ð»Ð¾Ð²Ð°Ñ ÐºÐ°ÑÐµ ÐºÐ»Ð¸Ð¿Ð°ÑÑ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28992" y="-1"/>
            <a:ext cx="2669958" cy="1643051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ÑÑÐ¾Ð»Ð¾Ð²Ð°Ñ ÐºÐ°ÑÐµ ÐºÐ»Ð¸Ð¿Ð°ÑÑ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2607" y="71413"/>
            <a:ext cx="1749921" cy="1936441"/>
          </a:xfrm>
          <a:prstGeom prst="rect">
            <a:avLst/>
          </a:prstGeom>
          <a:noFill/>
        </p:spPr>
      </p:pic>
      <p:pic>
        <p:nvPicPr>
          <p:cNvPr id="3076" name="Picture 4" descr="ÐÐ°ÑÑÐ¸Ð½ÐºÐ¸ Ð¿Ð¾ Ð·Ð°Ð¿ÑÐ¾ÑÑ ÐÐ²ÑÐ¾Ð¼Ð¾Ð±Ð¸Ð»Ñ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47A19F"/>
              </a:clrFrom>
              <a:clrTo>
                <a:srgbClr val="47A19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5786" y="71414"/>
            <a:ext cx="1785950" cy="1785950"/>
          </a:xfrm>
          <a:prstGeom prst="rect">
            <a:avLst/>
          </a:prstGeom>
          <a:noFill/>
        </p:spPr>
      </p:pic>
      <p:pic>
        <p:nvPicPr>
          <p:cNvPr id="13" name="Picture 4" descr="ÐÐ°ÑÑÐ¸Ð½ÐºÐ¸ Ð¿Ð¾ Ð·Ð°Ð¿ÑÐ¾ÑÑ Ð»Ð¸ÑÐ¸ÑÐºÐ° ÐºÐ»Ð¸Ð¿Ð°ÑÑ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50" y="3716355"/>
            <a:ext cx="1785950" cy="26416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22222 -0.469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2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44844 -0.339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1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0849 -0.49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2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лиси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Ð°ÑÑÐ¸Ð½ÐºÐ¸ Ð¿Ð¾ Ð·Ð°Ð¿ÑÐ¾ÑÑ ÐÐ¾Ð»Ð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4546" y="1000108"/>
            <a:ext cx="3705225" cy="4762500"/>
          </a:xfrm>
          <a:prstGeom prst="rect">
            <a:avLst/>
          </a:prstGeom>
          <a:noFill/>
        </p:spPr>
      </p:pic>
      <p:pic>
        <p:nvPicPr>
          <p:cNvPr id="32772" name="Picture 4" descr="ÐÐ°ÑÑÐ¸Ð½ÐºÐ¸ Ð¿Ð¾ Ð·Ð°Ð¿ÑÐ¾ÑÑ ÑÐ»Ð¸ÐºÐµÑ ÐºÑÐ¿Ð¸ÑÑ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14480" y="2428868"/>
            <a:ext cx="1285884" cy="1283932"/>
          </a:xfrm>
          <a:prstGeom prst="rect">
            <a:avLst/>
          </a:prstGeom>
          <a:noFill/>
        </p:spPr>
      </p:pic>
      <p:pic>
        <p:nvPicPr>
          <p:cNvPr id="4" name="волк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4b4957da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776131" y="4429132"/>
            <a:ext cx="2367901" cy="2428868"/>
          </a:xfrm>
          <a:prstGeom prst="rect">
            <a:avLst/>
          </a:prstGeom>
        </p:spPr>
      </p:pic>
      <p:pic>
        <p:nvPicPr>
          <p:cNvPr id="3" name="Picture 6" descr="ÐÐ°ÑÑÐ¸Ð½ÐºÐ¸ Ð¿Ð¾ Ð·Ð°Ð¿ÑÐ¾ÑÑ Ð¿ÑÐµÐ½Ð¸ÑÐ° Ð² ÐºÐ¾ÑÐ·Ð¸Ð½Ðµ ÐºÐ»Ð¸Ð¿Ð°ÑÑ ÐºÐ»Ð¸Ð¿Ð°ÑÑ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7877" y="5357826"/>
            <a:ext cx="1310337" cy="1500174"/>
          </a:xfrm>
          <a:prstGeom prst="rect">
            <a:avLst/>
          </a:prstGeom>
          <a:noFill/>
        </p:spPr>
      </p:pic>
      <p:pic>
        <p:nvPicPr>
          <p:cNvPr id="4" name="Рисунок 3" descr="hello_html_m4b4957da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42844" y="4643446"/>
            <a:ext cx="1987983" cy="2214578"/>
          </a:xfrm>
          <a:prstGeom prst="rect">
            <a:avLst/>
          </a:prstGeom>
        </p:spPr>
      </p:pic>
      <p:pic>
        <p:nvPicPr>
          <p:cNvPr id="5" name="Picture 4" descr="ÐÐ°ÑÑÐ¸Ð½ÐºÐ¸ Ð¿Ð¾ Ð·Ð°Ð¿ÑÐ¾ÑÑ Ð·Ð°ÑÑ Ñ Ð¼ÑÑÐ¾Ð¼ ÐºÐ»Ð¸Ð¿Ð°ÑÑ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202407"/>
            <a:ext cx="2143140" cy="2655593"/>
          </a:xfrm>
          <a:prstGeom prst="rect">
            <a:avLst/>
          </a:prstGeom>
          <a:noFill/>
        </p:spPr>
      </p:pic>
      <p:pic>
        <p:nvPicPr>
          <p:cNvPr id="6" name="Picture 4" descr="ÐÐ°ÑÑÐ¸Ð½ÐºÐ¸ Ð¿Ð¾ Ð·Ð°Ð¿ÑÐ¾ÑÑ Ð»Ð¸ÑÐ¸ÑÐºÐ° ÐºÐ»Ð¸Ð¿Ð°ÑÑ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5320" y="2071678"/>
            <a:ext cx="1748680" cy="2586477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Ð¾Ð»Ðº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0" y="1857364"/>
            <a:ext cx="188967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1928802"/>
            <a:ext cx="6857998" cy="257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http://www.roadsigns.ru/sings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дорожные знаки и правила дорожного движения.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http://ru.wikipedia.org/wiki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Википедия свободная энциклопедия: дорожные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знаки.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http://zanimatika.narod.ru/OBJ.htm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Методическая копилка «Школа безопасности» _ стихи про дорожные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знаки.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/>
              </a:rPr>
              <a:t>http://www.lenagold.ru/fon/clipart/alf.html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- 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коллекция фонов и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клипартов.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214546" y="785794"/>
            <a:ext cx="6572295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Использованные ресурсы: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4b4957da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572132" y="3413998"/>
            <a:ext cx="3357554" cy="3444002"/>
          </a:xfrm>
          <a:prstGeom prst="rect">
            <a:avLst/>
          </a:prstGeom>
        </p:spPr>
      </p:pic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57298"/>
            <a:ext cx="2236160" cy="4067147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142984"/>
            <a:ext cx="2293164" cy="41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3014672">
            <a:off x="4400023" y="5127716"/>
            <a:ext cx="2230510" cy="1152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DFDFD"/>
            </a:solidFill>
            <a:miter lim="800000"/>
          </a:ln>
          <a:effectLst/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</p:pic>
      <p:pic>
        <p:nvPicPr>
          <p:cNvPr id="1030" name="Picture 6" descr="ÐÐ°ÑÑÐ¸Ð½ÐºÐ¸ Ð¿Ð¾ Ð·Ð°Ð¿ÑÐ¾ÑÑ Ð¿ÑÐµÐ½Ð¸ÑÐ° Ð² ÐºÐ¾ÑÐ·Ð¸Ð½Ðµ ÐºÐ»Ð¸Ð¿Ð°ÑÑ ÐºÐ»Ð¸Ð¿Ð°ÑÑ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686328"/>
            <a:ext cx="1896862" cy="2171672"/>
          </a:xfrm>
          <a:prstGeom prst="rect">
            <a:avLst/>
          </a:prstGeom>
          <a:noFill/>
        </p:spPr>
      </p:pic>
      <p:pic>
        <p:nvPicPr>
          <p:cNvPr id="9" name="мыш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6357950" y="6286520"/>
            <a:ext cx="304800" cy="304800"/>
          </a:xfrm>
          <a:prstGeom prst="rect">
            <a:avLst/>
          </a:prstGeom>
        </p:spPr>
      </p:pic>
      <p:pic>
        <p:nvPicPr>
          <p:cNvPr id="8" name="Picture 6" descr="ÐÐ°ÑÑÐ¸Ð½ÐºÐ¸ Ð¿Ð¾ Ð·Ð°Ð¿ÑÐ¾ÑÑ Ð¼Ð°ÑÐ¸Ð½Ð° ÐºÐ»Ð¸Ð¿Ð°ÑÑ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58016" y="2698265"/>
            <a:ext cx="1143008" cy="881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ÑÐ²ÐµÑÐ° ÑÐ²ÐµÑÐ¾ÑÐ¾ÑÐ° Ð²ÐµÐºÑÐ¾Ñ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0888" y="142852"/>
            <a:ext cx="2414120" cy="2160000"/>
          </a:xfrm>
          <a:prstGeom prst="rect">
            <a:avLst/>
          </a:prstGeom>
          <a:noFill/>
        </p:spPr>
      </p:pic>
      <p:pic>
        <p:nvPicPr>
          <p:cNvPr id="3" name="Picture 2" descr="ÐÐ°ÑÑÐ¸Ð½ÐºÐ¸ Ð¿Ð¾ Ð·Ð°Ð¿ÑÐ¾ÑÑ ÑÐ²ÐµÑÐ° ÑÐ²ÐµÑÐ¾ÑÐ¾ÑÐ° Ð²ÐµÐºÑÐ¾Ñ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2132" y="2285992"/>
            <a:ext cx="2160000" cy="2160000"/>
          </a:xfrm>
          <a:prstGeom prst="rect">
            <a:avLst/>
          </a:prstGeom>
          <a:noFill/>
        </p:spPr>
      </p:pic>
      <p:pic>
        <p:nvPicPr>
          <p:cNvPr id="4" name="Picture 2" descr="ÐÐ°ÑÑÐ¸Ð½ÐºÐ¸ Ð¿Ð¾ Ð·Ð°Ð¿ÑÐ¾ÑÑ ÑÐ²ÐµÑÐ° ÑÐ²ÐµÑÐ¾ÑÐ¾ÑÐ° Ð²ÐµÐºÑÐ¾Ñ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572008"/>
            <a:ext cx="216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4b4957da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215106" y="3413998"/>
            <a:ext cx="3357554" cy="3444002"/>
          </a:xfrm>
          <a:prstGeom prst="rect">
            <a:avLst/>
          </a:prstGeom>
        </p:spPr>
      </p:pic>
      <p:pic>
        <p:nvPicPr>
          <p:cNvPr id="3" name="Picture 6" descr="ÐÐ°ÑÑÐ¸Ð½ÐºÐ¸ Ð¿Ð¾ Ð·Ð°Ð¿ÑÐ¾ÑÑ Ð¿ÑÐµÐ½Ð¸ÑÐ° Ð² ÐºÐ¾ÑÐ·Ð¸Ð½Ðµ ÐºÐ»Ð¸Ð¿Ð°ÑÑ ÐºÐ»Ð¸Ð¿Ð°ÑÑ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2790" y="4686328"/>
            <a:ext cx="1896862" cy="2171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78" r="15039"/>
          <a:stretch>
            <a:fillRect/>
          </a:stretch>
        </p:blipFill>
        <p:spPr bwMode="auto">
          <a:xfrm>
            <a:off x="71406" y="2285992"/>
            <a:ext cx="150019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85851" y="2571744"/>
            <a:ext cx="379920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hello_html_m4b4957da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6929454" y="4643422"/>
            <a:ext cx="1882391" cy="2214578"/>
          </a:xfrm>
          <a:prstGeom prst="rect">
            <a:avLst/>
          </a:prstGeom>
        </p:spPr>
      </p:pic>
      <p:pic>
        <p:nvPicPr>
          <p:cNvPr id="18447" name="Picture 15" descr="ÐÐ°ÑÑÐ¸Ð½ÐºÐ¸ Ð¿Ð¾ Ð·Ð°Ð¿ÑÐ¾ÑÑ Ð°Ð²ÑÐ¾Ð±ÑÑ ÐºÐ»Ð¸Ð¿Ð°ÑÑ 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488" y="3152955"/>
            <a:ext cx="4286280" cy="3249001"/>
          </a:xfrm>
          <a:prstGeom prst="rect">
            <a:avLst/>
          </a:prstGeom>
          <a:noFill/>
        </p:spPr>
      </p:pic>
      <p:pic>
        <p:nvPicPr>
          <p:cNvPr id="6" name="лягуш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4b4957da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643702" y="4286256"/>
            <a:ext cx="2507191" cy="2571744"/>
          </a:xfrm>
          <a:prstGeom prst="rect">
            <a:avLst/>
          </a:prstGeom>
        </p:spPr>
      </p:pic>
      <p:pic>
        <p:nvPicPr>
          <p:cNvPr id="3" name="Picture 6" descr="ÐÐ°ÑÑÐ¸Ð½ÐºÐ¸ Ð¿Ð¾ Ð·Ð°Ð¿ÑÐ¾ÑÑ Ð¿ÑÐµÐ½Ð¸ÑÐ° Ð² ÐºÐ¾ÑÐ·Ð¸Ð½Ðµ ÐºÐ»Ð¸Ð¿Ð°ÑÑ ÐºÐ»Ð¸Ð¿Ð°ÑÑ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603" y="5286388"/>
            <a:ext cx="1372735" cy="1571612"/>
          </a:xfrm>
          <a:prstGeom prst="rect">
            <a:avLst/>
          </a:prstGeom>
          <a:noFill/>
        </p:spPr>
      </p:pic>
      <p:pic>
        <p:nvPicPr>
          <p:cNvPr id="4" name="Рисунок 3" descr="hello_html_m4b4957da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42844" y="4311443"/>
            <a:ext cx="2286016" cy="254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ÐÐ°ÑÑÐ¸Ð½ÐºÐ¸ Ð¿Ð¾ Ð·Ð°Ð¿ÑÐ¾ÑÑ Ð·Ð°ÑÑ Ñ Ð¼ÑÑÐ¾Ð¼ ÐºÐ»Ð¸Ð¿Ð°ÑÑ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429000"/>
            <a:ext cx="2286016" cy="2832632"/>
          </a:xfrm>
          <a:prstGeom prst="rect">
            <a:avLst/>
          </a:prstGeom>
          <a:noFill/>
        </p:spPr>
      </p:pic>
      <p:pic>
        <p:nvPicPr>
          <p:cNvPr id="22534" name="Picture 6" descr="ÐÐ°ÑÑÐ¸Ð½ÐºÐ¸ Ð¿Ð¾ Ð·Ð°Ð¿ÑÐ¾ÑÑ Ð¼Ð°ÑÐ¸Ð½Ð° ÐºÐ»Ð¸Ð¿Ð°ÑÑ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14744" y="2714620"/>
            <a:ext cx="2187758" cy="1686877"/>
          </a:xfrm>
          <a:prstGeom prst="rect">
            <a:avLst/>
          </a:prstGeom>
          <a:noFill/>
        </p:spPr>
      </p:pic>
      <p:pic>
        <p:nvPicPr>
          <p:cNvPr id="4" name="заяц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97</Words>
  <Application>Microsoft Office PowerPoint</Application>
  <PresentationFormat>Экран (4:3)</PresentationFormat>
  <Paragraphs>9</Paragraphs>
  <Slides>16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Дом1</dc:creator>
  <cp:lastModifiedBy>Дом1</cp:lastModifiedBy>
  <cp:revision>86</cp:revision>
  <dcterms:created xsi:type="dcterms:W3CDTF">2018-06-03T13:00:11Z</dcterms:created>
  <dcterms:modified xsi:type="dcterms:W3CDTF">2018-06-04T14:12:46Z</dcterms:modified>
</cp:coreProperties>
</file>