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7" r:id="rId4"/>
    <p:sldId id="258" r:id="rId5"/>
    <p:sldId id="256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www.surwiki.ru/wiki/index.php/%D0%A4%D0%B0%D0%B9%D0%BB:%D0%A3%D1%87%D0%B8%D1%82%D0%B5%D0%BB%D1%8C3.GIF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764704"/>
            <a:ext cx="80648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</a:rPr>
              <a:t>Учебный проект «Мир кодов с древнейших времен до наших дней»</a:t>
            </a:r>
            <a:endParaRPr lang="ru-RU" sz="4800" dirty="0">
              <a:ln>
                <a:solidFill>
                  <a:schemeClr val="accent3">
                    <a:lumMod val="75000"/>
                  </a:schemeClr>
                </a:solidFill>
              </a:ln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15816" y="3645024"/>
            <a:ext cx="6022867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Авторы проекта:</a:t>
            </a:r>
          </a:p>
          <a:p>
            <a:r>
              <a:rPr lang="ru-RU" sz="2800" dirty="0" smtClean="0"/>
              <a:t>Учитель информатики </a:t>
            </a:r>
          </a:p>
          <a:p>
            <a:r>
              <a:rPr lang="ru-RU" sz="2800" dirty="0" smtClean="0"/>
              <a:t>МАОУ СОШ №12 ст. Михайловской</a:t>
            </a:r>
          </a:p>
          <a:p>
            <a:r>
              <a:rPr lang="ru-RU" sz="2800" dirty="0" smtClean="0"/>
              <a:t>Курганинского района</a:t>
            </a:r>
          </a:p>
          <a:p>
            <a:r>
              <a:rPr lang="ru-RU" sz="2800" dirty="0" smtClean="0"/>
              <a:t>Учитель информатики МБОУ СОШ №2</a:t>
            </a:r>
          </a:p>
          <a:p>
            <a:r>
              <a:rPr lang="ru-RU" sz="2800" dirty="0" smtClean="0"/>
              <a:t>ст. Крыловской Крыловского район</a:t>
            </a:r>
            <a:r>
              <a:rPr lang="ru-RU" dirty="0" smtClean="0"/>
              <a:t>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0961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268760"/>
            <a:ext cx="86409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</a:rPr>
              <a:t>Основополагающий вопрос:</a:t>
            </a:r>
            <a:r>
              <a:rPr lang="ru-RU" sz="5400" dirty="0" smtClean="0"/>
              <a:t> </a:t>
            </a:r>
          </a:p>
          <a:p>
            <a:pPr algn="ctr"/>
            <a:r>
              <a:rPr lang="ru-RU" sz="5400" dirty="0" smtClean="0"/>
              <a:t>«Всё ли мы понимаем из того, что слышим, видим, чувствуем?»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176292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surwiki.ru/wiki/images/e/e1/%D0%A3%D1%87%D0%B8%D1%82%D0%B5%D0%BB%D1%8C3.GIF">
            <a:hlinkClick r:id="rId2" tooltip="&quot;Учитель3.GIF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66519721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</Words>
  <Application>Microsoft Office PowerPoint</Application>
  <PresentationFormat>Экран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Тема Office</vt:lpstr>
      <vt:lpstr>Волна</vt:lpstr>
      <vt:lpstr>Солнцестояние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</cp:revision>
  <dcterms:created xsi:type="dcterms:W3CDTF">2014-09-29T14:18:10Z</dcterms:created>
  <dcterms:modified xsi:type="dcterms:W3CDTF">2014-09-29T14:28:29Z</dcterms:modified>
</cp:coreProperties>
</file>