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6" r:id="rId4"/>
    <p:sldId id="269" r:id="rId5"/>
    <p:sldId id="271" r:id="rId6"/>
    <p:sldId id="257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F4CAB-1186-4074-B99D-E20CAC7E2E2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009A0E-31FC-457D-81AF-857798F28E7D}">
      <dgm:prSet phldrT="[Текст]"/>
      <dgm:spPr/>
      <dgm:t>
        <a:bodyPr/>
        <a:lstStyle/>
        <a:p>
          <a:r>
            <a:rPr lang="ru-RU" b="0" i="0" dirty="0" smtClean="0"/>
            <a:t>Модели развёртывания</a:t>
          </a:r>
          <a:endParaRPr lang="ru-RU" dirty="0"/>
        </a:p>
      </dgm:t>
    </dgm:pt>
    <dgm:pt modelId="{93A0C51F-0563-48CE-B9FE-283A582E237C}" type="parTrans" cxnId="{5F4D26D5-B306-44CB-9093-0C2AE576ADA7}">
      <dgm:prSet/>
      <dgm:spPr/>
      <dgm:t>
        <a:bodyPr/>
        <a:lstStyle/>
        <a:p>
          <a:endParaRPr lang="ru-RU"/>
        </a:p>
      </dgm:t>
    </dgm:pt>
    <dgm:pt modelId="{C9C5974F-54D0-4BA1-9AE2-7C641D38F4DE}" type="sibTrans" cxnId="{5F4D26D5-B306-44CB-9093-0C2AE576ADA7}">
      <dgm:prSet/>
      <dgm:spPr/>
      <dgm:t>
        <a:bodyPr/>
        <a:lstStyle/>
        <a:p>
          <a:endParaRPr lang="ru-RU"/>
        </a:p>
      </dgm:t>
    </dgm:pt>
    <dgm:pt modelId="{751D16D0-BCB9-445F-8704-D953B525243E}">
      <dgm:prSet phldrT="[Текст]"/>
      <dgm:spPr/>
      <dgm:t>
        <a:bodyPr/>
        <a:lstStyle/>
        <a:p>
          <a:r>
            <a:rPr lang="ru-RU" b="1" i="0" dirty="0" smtClean="0"/>
            <a:t>Общественное облако</a:t>
          </a:r>
          <a:endParaRPr lang="ru-RU" dirty="0"/>
        </a:p>
      </dgm:t>
    </dgm:pt>
    <dgm:pt modelId="{A9520866-D02D-4DE8-8E32-DE70EB316C4D}" type="parTrans" cxnId="{16468E0F-3C05-4D62-9ECD-806F6A64A91D}">
      <dgm:prSet/>
      <dgm:spPr/>
      <dgm:t>
        <a:bodyPr/>
        <a:lstStyle/>
        <a:p>
          <a:endParaRPr lang="ru-RU"/>
        </a:p>
      </dgm:t>
    </dgm:pt>
    <dgm:pt modelId="{CB95EB9D-28E1-4524-B1F5-AE1B5C41E3B2}" type="sibTrans" cxnId="{16468E0F-3C05-4D62-9ECD-806F6A64A91D}">
      <dgm:prSet/>
      <dgm:spPr/>
      <dgm:t>
        <a:bodyPr/>
        <a:lstStyle/>
        <a:p>
          <a:endParaRPr lang="ru-RU"/>
        </a:p>
      </dgm:t>
    </dgm:pt>
    <dgm:pt modelId="{0B4F1BC0-1943-4D4A-B361-E61C4FD85C1B}">
      <dgm:prSet phldrT="[Текст]"/>
      <dgm:spPr/>
      <dgm:t>
        <a:bodyPr/>
        <a:lstStyle/>
        <a:p>
          <a:r>
            <a:rPr lang="ru-RU" b="1" dirty="0" smtClean="0"/>
            <a:t>Гибридное облако</a:t>
          </a:r>
          <a:endParaRPr lang="ru-RU" dirty="0"/>
        </a:p>
      </dgm:t>
    </dgm:pt>
    <dgm:pt modelId="{C2DB1076-C95B-4DD2-9855-6A56872DC9E2}" type="parTrans" cxnId="{D03E289D-1D52-4CDC-BE77-547FD35C9AE0}">
      <dgm:prSet/>
      <dgm:spPr/>
      <dgm:t>
        <a:bodyPr/>
        <a:lstStyle/>
        <a:p>
          <a:endParaRPr lang="ru-RU"/>
        </a:p>
      </dgm:t>
    </dgm:pt>
    <dgm:pt modelId="{8163F0E9-AF51-49BC-A04A-7F2734C50E82}" type="sibTrans" cxnId="{D03E289D-1D52-4CDC-BE77-547FD35C9AE0}">
      <dgm:prSet/>
      <dgm:spPr/>
      <dgm:t>
        <a:bodyPr/>
        <a:lstStyle/>
        <a:p>
          <a:endParaRPr lang="ru-RU"/>
        </a:p>
      </dgm:t>
    </dgm:pt>
    <dgm:pt modelId="{14746549-BDCB-4BA8-BF72-7222B0DAB860}">
      <dgm:prSet/>
      <dgm:spPr/>
      <dgm:t>
        <a:bodyPr/>
        <a:lstStyle/>
        <a:p>
          <a:r>
            <a:rPr lang="ru-RU" b="1" i="0" smtClean="0"/>
            <a:t>Частное облако</a:t>
          </a:r>
          <a:endParaRPr lang="ru-RU"/>
        </a:p>
      </dgm:t>
    </dgm:pt>
    <dgm:pt modelId="{36E71DB6-60A7-4E91-95FF-006B7117ED59}" type="parTrans" cxnId="{51B0EFF5-CF66-4BE7-80D2-E91B23562ACF}">
      <dgm:prSet/>
      <dgm:spPr/>
      <dgm:t>
        <a:bodyPr/>
        <a:lstStyle/>
        <a:p>
          <a:endParaRPr lang="ru-RU"/>
        </a:p>
      </dgm:t>
    </dgm:pt>
    <dgm:pt modelId="{823A1BF3-1AB7-4594-B447-DBCCFC0A3E2D}" type="sibTrans" cxnId="{51B0EFF5-CF66-4BE7-80D2-E91B23562ACF}">
      <dgm:prSet/>
      <dgm:spPr/>
      <dgm:t>
        <a:bodyPr/>
        <a:lstStyle/>
        <a:p>
          <a:endParaRPr lang="ru-RU"/>
        </a:p>
      </dgm:t>
    </dgm:pt>
    <dgm:pt modelId="{D991EFEE-CED4-4381-9391-C79105CFF681}" type="pres">
      <dgm:prSet presAssocID="{2C0F4CAB-1186-4074-B99D-E20CAC7E2E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BD372D5-A552-426D-BA75-634A2DD9FE9D}" type="pres">
      <dgm:prSet presAssocID="{3E009A0E-31FC-457D-81AF-857798F28E7D}" presName="hierRoot1" presStyleCnt="0"/>
      <dgm:spPr/>
    </dgm:pt>
    <dgm:pt modelId="{447F34AF-BA3D-4352-B988-2A04E0EF9F8B}" type="pres">
      <dgm:prSet presAssocID="{3E009A0E-31FC-457D-81AF-857798F28E7D}" presName="composite" presStyleCnt="0"/>
      <dgm:spPr/>
    </dgm:pt>
    <dgm:pt modelId="{FD28BACC-8BE2-4B12-8E9A-2677F1038C55}" type="pres">
      <dgm:prSet presAssocID="{3E009A0E-31FC-457D-81AF-857798F28E7D}" presName="background" presStyleLbl="node0" presStyleIdx="0" presStyleCnt="1"/>
      <dgm:spPr/>
    </dgm:pt>
    <dgm:pt modelId="{D1350484-DEAB-4930-BDBE-B02E9E562A5B}" type="pres">
      <dgm:prSet presAssocID="{3E009A0E-31FC-457D-81AF-857798F28E7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07150-DA36-4689-9978-A78D836224FD}" type="pres">
      <dgm:prSet presAssocID="{3E009A0E-31FC-457D-81AF-857798F28E7D}" presName="hierChild2" presStyleCnt="0"/>
      <dgm:spPr/>
    </dgm:pt>
    <dgm:pt modelId="{79150940-0AAF-4B6C-A4CA-EBCB8B830AC7}" type="pres">
      <dgm:prSet presAssocID="{A9520866-D02D-4DE8-8E32-DE70EB316C4D}" presName="Name10" presStyleLbl="parChTrans1D2" presStyleIdx="0" presStyleCnt="3"/>
      <dgm:spPr/>
    </dgm:pt>
    <dgm:pt modelId="{B3EDF9A9-E879-4F63-985F-2564D4305ABC}" type="pres">
      <dgm:prSet presAssocID="{751D16D0-BCB9-445F-8704-D953B525243E}" presName="hierRoot2" presStyleCnt="0"/>
      <dgm:spPr/>
    </dgm:pt>
    <dgm:pt modelId="{64FE8E52-FD87-4594-8513-BDB5F332488B}" type="pres">
      <dgm:prSet presAssocID="{751D16D0-BCB9-445F-8704-D953B525243E}" presName="composite2" presStyleCnt="0"/>
      <dgm:spPr/>
    </dgm:pt>
    <dgm:pt modelId="{F56C19F4-F241-48A5-8960-BDB380420AD8}" type="pres">
      <dgm:prSet presAssocID="{751D16D0-BCB9-445F-8704-D953B525243E}" presName="background2" presStyleLbl="node2" presStyleIdx="0" presStyleCnt="3"/>
      <dgm:spPr/>
    </dgm:pt>
    <dgm:pt modelId="{D04EEE5E-18D4-44C6-8F3A-5884D0EB926B}" type="pres">
      <dgm:prSet presAssocID="{751D16D0-BCB9-445F-8704-D953B525243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6C029D-4EC0-49B1-8714-E65DCC9A23AA}" type="pres">
      <dgm:prSet presAssocID="{751D16D0-BCB9-445F-8704-D953B525243E}" presName="hierChild3" presStyleCnt="0"/>
      <dgm:spPr/>
    </dgm:pt>
    <dgm:pt modelId="{89DBC704-B2F4-46DF-A707-FE7F29D44F64}" type="pres">
      <dgm:prSet presAssocID="{C2DB1076-C95B-4DD2-9855-6A56872DC9E2}" presName="Name10" presStyleLbl="parChTrans1D2" presStyleIdx="1" presStyleCnt="3"/>
      <dgm:spPr/>
    </dgm:pt>
    <dgm:pt modelId="{ECFE3D79-7704-44B6-8EF5-D4569D44DE4E}" type="pres">
      <dgm:prSet presAssocID="{0B4F1BC0-1943-4D4A-B361-E61C4FD85C1B}" presName="hierRoot2" presStyleCnt="0"/>
      <dgm:spPr/>
    </dgm:pt>
    <dgm:pt modelId="{B6775DF1-1136-4E38-AE43-F3DFAE046A6C}" type="pres">
      <dgm:prSet presAssocID="{0B4F1BC0-1943-4D4A-B361-E61C4FD85C1B}" presName="composite2" presStyleCnt="0"/>
      <dgm:spPr/>
    </dgm:pt>
    <dgm:pt modelId="{587AE8E3-58C4-4EC3-9B2E-0E136EB97817}" type="pres">
      <dgm:prSet presAssocID="{0B4F1BC0-1943-4D4A-B361-E61C4FD85C1B}" presName="background2" presStyleLbl="node2" presStyleIdx="1" presStyleCnt="3"/>
      <dgm:spPr/>
    </dgm:pt>
    <dgm:pt modelId="{CE6F1AF9-F81F-4C6B-B991-E0279C2DED7B}" type="pres">
      <dgm:prSet presAssocID="{0B4F1BC0-1943-4D4A-B361-E61C4FD85C1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34D2D-A400-4325-892C-42E318252512}" type="pres">
      <dgm:prSet presAssocID="{0B4F1BC0-1943-4D4A-B361-E61C4FD85C1B}" presName="hierChild3" presStyleCnt="0"/>
      <dgm:spPr/>
    </dgm:pt>
    <dgm:pt modelId="{7FD81F04-9D79-4A4C-A304-3647EC69E51D}" type="pres">
      <dgm:prSet presAssocID="{36E71DB6-60A7-4E91-95FF-006B7117ED59}" presName="Name10" presStyleLbl="parChTrans1D2" presStyleIdx="2" presStyleCnt="3"/>
      <dgm:spPr/>
    </dgm:pt>
    <dgm:pt modelId="{2C4D4CB3-9E2A-4864-ACE2-6F2DE02E7239}" type="pres">
      <dgm:prSet presAssocID="{14746549-BDCB-4BA8-BF72-7222B0DAB860}" presName="hierRoot2" presStyleCnt="0"/>
      <dgm:spPr/>
    </dgm:pt>
    <dgm:pt modelId="{EE6E2590-1EA7-4EF2-B4F2-CAD5868BF4B8}" type="pres">
      <dgm:prSet presAssocID="{14746549-BDCB-4BA8-BF72-7222B0DAB860}" presName="composite2" presStyleCnt="0"/>
      <dgm:spPr/>
    </dgm:pt>
    <dgm:pt modelId="{11C3D1A7-ED25-4DC4-A791-EC62C1CBC215}" type="pres">
      <dgm:prSet presAssocID="{14746549-BDCB-4BA8-BF72-7222B0DAB860}" presName="background2" presStyleLbl="node2" presStyleIdx="2" presStyleCnt="3"/>
      <dgm:spPr/>
    </dgm:pt>
    <dgm:pt modelId="{245F25A6-8C10-413B-AEA5-85D9A07FF8FC}" type="pres">
      <dgm:prSet presAssocID="{14746549-BDCB-4BA8-BF72-7222B0DAB860}" presName="text2" presStyleLbl="fgAcc2" presStyleIdx="2" presStyleCnt="3">
        <dgm:presLayoutVars>
          <dgm:chPref val="3"/>
        </dgm:presLayoutVars>
      </dgm:prSet>
      <dgm:spPr/>
    </dgm:pt>
    <dgm:pt modelId="{78569F6E-0B40-42B1-AFB1-13891B622641}" type="pres">
      <dgm:prSet presAssocID="{14746549-BDCB-4BA8-BF72-7222B0DAB860}" presName="hierChild3" presStyleCnt="0"/>
      <dgm:spPr/>
    </dgm:pt>
  </dgm:ptLst>
  <dgm:cxnLst>
    <dgm:cxn modelId="{486DAFCC-2548-46A3-89C1-DF55D5213211}" type="presOf" srcId="{2C0F4CAB-1186-4074-B99D-E20CAC7E2E21}" destId="{D991EFEE-CED4-4381-9391-C79105CFF681}" srcOrd="0" destOrd="0" presId="urn:microsoft.com/office/officeart/2005/8/layout/hierarchy1"/>
    <dgm:cxn modelId="{51B0EFF5-CF66-4BE7-80D2-E91B23562ACF}" srcId="{3E009A0E-31FC-457D-81AF-857798F28E7D}" destId="{14746549-BDCB-4BA8-BF72-7222B0DAB860}" srcOrd="2" destOrd="0" parTransId="{36E71DB6-60A7-4E91-95FF-006B7117ED59}" sibTransId="{823A1BF3-1AB7-4594-B447-DBCCFC0A3E2D}"/>
    <dgm:cxn modelId="{DD27583C-D800-47A9-8885-35FD46409D1B}" type="presOf" srcId="{0B4F1BC0-1943-4D4A-B361-E61C4FD85C1B}" destId="{CE6F1AF9-F81F-4C6B-B991-E0279C2DED7B}" srcOrd="0" destOrd="0" presId="urn:microsoft.com/office/officeart/2005/8/layout/hierarchy1"/>
    <dgm:cxn modelId="{39A3472D-E292-47C4-8830-C547157DCB53}" type="presOf" srcId="{3E009A0E-31FC-457D-81AF-857798F28E7D}" destId="{D1350484-DEAB-4930-BDBE-B02E9E562A5B}" srcOrd="0" destOrd="0" presId="urn:microsoft.com/office/officeart/2005/8/layout/hierarchy1"/>
    <dgm:cxn modelId="{9430A537-5279-44EA-9656-BD44BA7687F8}" type="presOf" srcId="{A9520866-D02D-4DE8-8E32-DE70EB316C4D}" destId="{79150940-0AAF-4B6C-A4CA-EBCB8B830AC7}" srcOrd="0" destOrd="0" presId="urn:microsoft.com/office/officeart/2005/8/layout/hierarchy1"/>
    <dgm:cxn modelId="{749A73C3-7AF9-4A7E-B143-8D092157BAF7}" type="presOf" srcId="{36E71DB6-60A7-4E91-95FF-006B7117ED59}" destId="{7FD81F04-9D79-4A4C-A304-3647EC69E51D}" srcOrd="0" destOrd="0" presId="urn:microsoft.com/office/officeart/2005/8/layout/hierarchy1"/>
    <dgm:cxn modelId="{5F4D26D5-B306-44CB-9093-0C2AE576ADA7}" srcId="{2C0F4CAB-1186-4074-B99D-E20CAC7E2E21}" destId="{3E009A0E-31FC-457D-81AF-857798F28E7D}" srcOrd="0" destOrd="0" parTransId="{93A0C51F-0563-48CE-B9FE-283A582E237C}" sibTransId="{C9C5974F-54D0-4BA1-9AE2-7C641D38F4DE}"/>
    <dgm:cxn modelId="{6700F6DC-D283-4A42-8BE4-E608F85C8910}" type="presOf" srcId="{14746549-BDCB-4BA8-BF72-7222B0DAB860}" destId="{245F25A6-8C10-413B-AEA5-85D9A07FF8FC}" srcOrd="0" destOrd="0" presId="urn:microsoft.com/office/officeart/2005/8/layout/hierarchy1"/>
    <dgm:cxn modelId="{293CCFE2-1395-4D46-8F84-B61EA1E206E8}" type="presOf" srcId="{C2DB1076-C95B-4DD2-9855-6A56872DC9E2}" destId="{89DBC704-B2F4-46DF-A707-FE7F29D44F64}" srcOrd="0" destOrd="0" presId="urn:microsoft.com/office/officeart/2005/8/layout/hierarchy1"/>
    <dgm:cxn modelId="{16468E0F-3C05-4D62-9ECD-806F6A64A91D}" srcId="{3E009A0E-31FC-457D-81AF-857798F28E7D}" destId="{751D16D0-BCB9-445F-8704-D953B525243E}" srcOrd="0" destOrd="0" parTransId="{A9520866-D02D-4DE8-8E32-DE70EB316C4D}" sibTransId="{CB95EB9D-28E1-4524-B1F5-AE1B5C41E3B2}"/>
    <dgm:cxn modelId="{D03E289D-1D52-4CDC-BE77-547FD35C9AE0}" srcId="{3E009A0E-31FC-457D-81AF-857798F28E7D}" destId="{0B4F1BC0-1943-4D4A-B361-E61C4FD85C1B}" srcOrd="1" destOrd="0" parTransId="{C2DB1076-C95B-4DD2-9855-6A56872DC9E2}" sibTransId="{8163F0E9-AF51-49BC-A04A-7F2734C50E82}"/>
    <dgm:cxn modelId="{2282ED7B-1DCE-4072-ACEE-EDFD58DD7F93}" type="presOf" srcId="{751D16D0-BCB9-445F-8704-D953B525243E}" destId="{D04EEE5E-18D4-44C6-8F3A-5884D0EB926B}" srcOrd="0" destOrd="0" presId="urn:microsoft.com/office/officeart/2005/8/layout/hierarchy1"/>
    <dgm:cxn modelId="{58841C02-249A-40C1-98C1-CF124F0FAABF}" type="presParOf" srcId="{D991EFEE-CED4-4381-9391-C79105CFF681}" destId="{2BD372D5-A552-426D-BA75-634A2DD9FE9D}" srcOrd="0" destOrd="0" presId="urn:microsoft.com/office/officeart/2005/8/layout/hierarchy1"/>
    <dgm:cxn modelId="{89C60168-15A8-4409-85FD-2418E1887EEF}" type="presParOf" srcId="{2BD372D5-A552-426D-BA75-634A2DD9FE9D}" destId="{447F34AF-BA3D-4352-B988-2A04E0EF9F8B}" srcOrd="0" destOrd="0" presId="urn:microsoft.com/office/officeart/2005/8/layout/hierarchy1"/>
    <dgm:cxn modelId="{D67A1F81-EE21-43D7-B745-CA39698048D2}" type="presParOf" srcId="{447F34AF-BA3D-4352-B988-2A04E0EF9F8B}" destId="{FD28BACC-8BE2-4B12-8E9A-2677F1038C55}" srcOrd="0" destOrd="0" presId="urn:microsoft.com/office/officeart/2005/8/layout/hierarchy1"/>
    <dgm:cxn modelId="{4E6B9891-EA9F-4B6D-8DF4-DF5B09A1D098}" type="presParOf" srcId="{447F34AF-BA3D-4352-B988-2A04E0EF9F8B}" destId="{D1350484-DEAB-4930-BDBE-B02E9E562A5B}" srcOrd="1" destOrd="0" presId="urn:microsoft.com/office/officeart/2005/8/layout/hierarchy1"/>
    <dgm:cxn modelId="{9F95CB03-B582-4D0C-9979-F41E1C49CD18}" type="presParOf" srcId="{2BD372D5-A552-426D-BA75-634A2DD9FE9D}" destId="{31707150-DA36-4689-9978-A78D836224FD}" srcOrd="1" destOrd="0" presId="urn:microsoft.com/office/officeart/2005/8/layout/hierarchy1"/>
    <dgm:cxn modelId="{41FB1CBC-441A-4186-A772-2A503C79DA90}" type="presParOf" srcId="{31707150-DA36-4689-9978-A78D836224FD}" destId="{79150940-0AAF-4B6C-A4CA-EBCB8B830AC7}" srcOrd="0" destOrd="0" presId="urn:microsoft.com/office/officeart/2005/8/layout/hierarchy1"/>
    <dgm:cxn modelId="{82C817D2-2877-40C8-B838-2F1ABF194276}" type="presParOf" srcId="{31707150-DA36-4689-9978-A78D836224FD}" destId="{B3EDF9A9-E879-4F63-985F-2564D4305ABC}" srcOrd="1" destOrd="0" presId="urn:microsoft.com/office/officeart/2005/8/layout/hierarchy1"/>
    <dgm:cxn modelId="{91D55718-6817-4E1B-9198-26C8296E0BCD}" type="presParOf" srcId="{B3EDF9A9-E879-4F63-985F-2564D4305ABC}" destId="{64FE8E52-FD87-4594-8513-BDB5F332488B}" srcOrd="0" destOrd="0" presId="urn:microsoft.com/office/officeart/2005/8/layout/hierarchy1"/>
    <dgm:cxn modelId="{96560FFA-9EF2-416D-B239-AD02681CA2F6}" type="presParOf" srcId="{64FE8E52-FD87-4594-8513-BDB5F332488B}" destId="{F56C19F4-F241-48A5-8960-BDB380420AD8}" srcOrd="0" destOrd="0" presId="urn:microsoft.com/office/officeart/2005/8/layout/hierarchy1"/>
    <dgm:cxn modelId="{47828AD9-DE66-4F89-997B-1152D973B624}" type="presParOf" srcId="{64FE8E52-FD87-4594-8513-BDB5F332488B}" destId="{D04EEE5E-18D4-44C6-8F3A-5884D0EB926B}" srcOrd="1" destOrd="0" presId="urn:microsoft.com/office/officeart/2005/8/layout/hierarchy1"/>
    <dgm:cxn modelId="{0642C407-FB30-47E4-90D6-F0D973124441}" type="presParOf" srcId="{B3EDF9A9-E879-4F63-985F-2564D4305ABC}" destId="{E66C029D-4EC0-49B1-8714-E65DCC9A23AA}" srcOrd="1" destOrd="0" presId="urn:microsoft.com/office/officeart/2005/8/layout/hierarchy1"/>
    <dgm:cxn modelId="{F0603AFE-52A6-4AF9-A29D-7B7E1ED99671}" type="presParOf" srcId="{31707150-DA36-4689-9978-A78D836224FD}" destId="{89DBC704-B2F4-46DF-A707-FE7F29D44F64}" srcOrd="2" destOrd="0" presId="urn:microsoft.com/office/officeart/2005/8/layout/hierarchy1"/>
    <dgm:cxn modelId="{3BFB9F42-8FF7-4D0A-82D4-1D17CC9D5F4F}" type="presParOf" srcId="{31707150-DA36-4689-9978-A78D836224FD}" destId="{ECFE3D79-7704-44B6-8EF5-D4569D44DE4E}" srcOrd="3" destOrd="0" presId="urn:microsoft.com/office/officeart/2005/8/layout/hierarchy1"/>
    <dgm:cxn modelId="{3DC2B039-DEEB-4ED7-AA91-12C86ED40555}" type="presParOf" srcId="{ECFE3D79-7704-44B6-8EF5-D4569D44DE4E}" destId="{B6775DF1-1136-4E38-AE43-F3DFAE046A6C}" srcOrd="0" destOrd="0" presId="urn:microsoft.com/office/officeart/2005/8/layout/hierarchy1"/>
    <dgm:cxn modelId="{FE3EF3CB-C07D-48E1-BF65-E5CDE36AC618}" type="presParOf" srcId="{B6775DF1-1136-4E38-AE43-F3DFAE046A6C}" destId="{587AE8E3-58C4-4EC3-9B2E-0E136EB97817}" srcOrd="0" destOrd="0" presId="urn:microsoft.com/office/officeart/2005/8/layout/hierarchy1"/>
    <dgm:cxn modelId="{EC41E038-A09B-45FE-AF61-007C87CD5C34}" type="presParOf" srcId="{B6775DF1-1136-4E38-AE43-F3DFAE046A6C}" destId="{CE6F1AF9-F81F-4C6B-B991-E0279C2DED7B}" srcOrd="1" destOrd="0" presId="urn:microsoft.com/office/officeart/2005/8/layout/hierarchy1"/>
    <dgm:cxn modelId="{6EEB4E45-7730-4A52-8A22-B00BACB19481}" type="presParOf" srcId="{ECFE3D79-7704-44B6-8EF5-D4569D44DE4E}" destId="{DA434D2D-A400-4325-892C-42E318252512}" srcOrd="1" destOrd="0" presId="urn:microsoft.com/office/officeart/2005/8/layout/hierarchy1"/>
    <dgm:cxn modelId="{B8FEC978-5F38-431C-A060-6F4B70B23C9F}" type="presParOf" srcId="{31707150-DA36-4689-9978-A78D836224FD}" destId="{7FD81F04-9D79-4A4C-A304-3647EC69E51D}" srcOrd="4" destOrd="0" presId="urn:microsoft.com/office/officeart/2005/8/layout/hierarchy1"/>
    <dgm:cxn modelId="{B90C9141-0DC6-4459-9DA9-AA0EC536E7E0}" type="presParOf" srcId="{31707150-DA36-4689-9978-A78D836224FD}" destId="{2C4D4CB3-9E2A-4864-ACE2-6F2DE02E7239}" srcOrd="5" destOrd="0" presId="urn:microsoft.com/office/officeart/2005/8/layout/hierarchy1"/>
    <dgm:cxn modelId="{CB64EBC8-5CDD-47DC-841D-7E48E361E90B}" type="presParOf" srcId="{2C4D4CB3-9E2A-4864-ACE2-6F2DE02E7239}" destId="{EE6E2590-1EA7-4EF2-B4F2-CAD5868BF4B8}" srcOrd="0" destOrd="0" presId="urn:microsoft.com/office/officeart/2005/8/layout/hierarchy1"/>
    <dgm:cxn modelId="{700B03C3-B1DC-4CDC-9C95-A1AEA89F069A}" type="presParOf" srcId="{EE6E2590-1EA7-4EF2-B4F2-CAD5868BF4B8}" destId="{11C3D1A7-ED25-4DC4-A791-EC62C1CBC215}" srcOrd="0" destOrd="0" presId="urn:microsoft.com/office/officeart/2005/8/layout/hierarchy1"/>
    <dgm:cxn modelId="{71BD21AE-76E7-4F31-BB35-A5ABEB2F1AA0}" type="presParOf" srcId="{EE6E2590-1EA7-4EF2-B4F2-CAD5868BF4B8}" destId="{245F25A6-8C10-413B-AEA5-85D9A07FF8FC}" srcOrd="1" destOrd="0" presId="urn:microsoft.com/office/officeart/2005/8/layout/hierarchy1"/>
    <dgm:cxn modelId="{28FE07B4-CF5C-4807-98B3-3A7EBA4265F9}" type="presParOf" srcId="{2C4D4CB3-9E2A-4864-ACE2-6F2DE02E7239}" destId="{78569F6E-0B40-42B1-AFB1-13891B6226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81F04-9D79-4A4C-A304-3647EC69E51D}">
      <dsp:nvSpPr>
        <dsp:cNvPr id="0" name=""/>
        <dsp:cNvSpPr/>
      </dsp:nvSpPr>
      <dsp:spPr>
        <a:xfrm>
          <a:off x="4163838" y="2541835"/>
          <a:ext cx="2954982" cy="703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177"/>
              </a:lnTo>
              <a:lnTo>
                <a:pt x="2954982" y="479177"/>
              </a:lnTo>
              <a:lnTo>
                <a:pt x="2954982" y="7031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BC704-B2F4-46DF-A707-FE7F29D44F64}">
      <dsp:nvSpPr>
        <dsp:cNvPr id="0" name=""/>
        <dsp:cNvSpPr/>
      </dsp:nvSpPr>
      <dsp:spPr>
        <a:xfrm>
          <a:off x="4118118" y="2541835"/>
          <a:ext cx="91440" cy="703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31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50940-0AAF-4B6C-A4CA-EBCB8B830AC7}">
      <dsp:nvSpPr>
        <dsp:cNvPr id="0" name=""/>
        <dsp:cNvSpPr/>
      </dsp:nvSpPr>
      <dsp:spPr>
        <a:xfrm>
          <a:off x="1208856" y="2541835"/>
          <a:ext cx="2954982" cy="703151"/>
        </a:xfrm>
        <a:custGeom>
          <a:avLst/>
          <a:gdLst/>
          <a:ahLst/>
          <a:cxnLst/>
          <a:rect l="0" t="0" r="0" b="0"/>
          <a:pathLst>
            <a:path>
              <a:moveTo>
                <a:pt x="2954982" y="0"/>
              </a:moveTo>
              <a:lnTo>
                <a:pt x="2954982" y="479177"/>
              </a:lnTo>
              <a:lnTo>
                <a:pt x="0" y="479177"/>
              </a:lnTo>
              <a:lnTo>
                <a:pt x="0" y="70315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8BACC-8BE2-4B12-8E9A-2677F1038C55}">
      <dsp:nvSpPr>
        <dsp:cNvPr id="0" name=""/>
        <dsp:cNvSpPr/>
      </dsp:nvSpPr>
      <dsp:spPr>
        <a:xfrm>
          <a:off x="2954982" y="1006587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50484-DEAB-4930-BDBE-B02E9E562A5B}">
      <dsp:nvSpPr>
        <dsp:cNvPr id="0" name=""/>
        <dsp:cNvSpPr/>
      </dsp:nvSpPr>
      <dsp:spPr>
        <a:xfrm>
          <a:off x="3223617" y="1261790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Модели развёртывания</a:t>
          </a:r>
          <a:endParaRPr lang="ru-RU" sz="2300" kern="1200" dirty="0"/>
        </a:p>
      </dsp:txBody>
      <dsp:txXfrm>
        <a:off x="3268583" y="1306756"/>
        <a:ext cx="2327780" cy="1445315"/>
      </dsp:txXfrm>
    </dsp:sp>
    <dsp:sp modelId="{F56C19F4-F241-48A5-8960-BDB380420AD8}">
      <dsp:nvSpPr>
        <dsp:cNvPr id="0" name=""/>
        <dsp:cNvSpPr/>
      </dsp:nvSpPr>
      <dsp:spPr>
        <a:xfrm>
          <a:off x="0" y="3244986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EEE5E-18D4-44C6-8F3A-5884D0EB926B}">
      <dsp:nvSpPr>
        <dsp:cNvPr id="0" name=""/>
        <dsp:cNvSpPr/>
      </dsp:nvSpPr>
      <dsp:spPr>
        <a:xfrm>
          <a:off x="268634" y="3500189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dirty="0" smtClean="0"/>
            <a:t>Общественное облако</a:t>
          </a:r>
          <a:endParaRPr lang="ru-RU" sz="2300" kern="1200" dirty="0"/>
        </a:p>
      </dsp:txBody>
      <dsp:txXfrm>
        <a:off x="313600" y="3545155"/>
        <a:ext cx="2327780" cy="1445315"/>
      </dsp:txXfrm>
    </dsp:sp>
    <dsp:sp modelId="{587AE8E3-58C4-4EC3-9B2E-0E136EB97817}">
      <dsp:nvSpPr>
        <dsp:cNvPr id="0" name=""/>
        <dsp:cNvSpPr/>
      </dsp:nvSpPr>
      <dsp:spPr>
        <a:xfrm>
          <a:off x="2954982" y="3244986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F1AF9-F81F-4C6B-B991-E0279C2DED7B}">
      <dsp:nvSpPr>
        <dsp:cNvPr id="0" name=""/>
        <dsp:cNvSpPr/>
      </dsp:nvSpPr>
      <dsp:spPr>
        <a:xfrm>
          <a:off x="3223616" y="3500189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Гибридное облако</a:t>
          </a:r>
          <a:endParaRPr lang="ru-RU" sz="2300" kern="1200" dirty="0"/>
        </a:p>
      </dsp:txBody>
      <dsp:txXfrm>
        <a:off x="3268582" y="3545155"/>
        <a:ext cx="2327780" cy="1445315"/>
      </dsp:txXfrm>
    </dsp:sp>
    <dsp:sp modelId="{11C3D1A7-ED25-4DC4-A791-EC62C1CBC215}">
      <dsp:nvSpPr>
        <dsp:cNvPr id="0" name=""/>
        <dsp:cNvSpPr/>
      </dsp:nvSpPr>
      <dsp:spPr>
        <a:xfrm>
          <a:off x="5909964" y="3244986"/>
          <a:ext cx="2417712" cy="1535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F25A6-8C10-413B-AEA5-85D9A07FF8FC}">
      <dsp:nvSpPr>
        <dsp:cNvPr id="0" name=""/>
        <dsp:cNvSpPr/>
      </dsp:nvSpPr>
      <dsp:spPr>
        <a:xfrm>
          <a:off x="6178599" y="3500189"/>
          <a:ext cx="2417712" cy="153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smtClean="0"/>
            <a:t>Частное облако</a:t>
          </a:r>
          <a:endParaRPr lang="ru-RU" sz="2300" kern="1200"/>
        </a:p>
      </dsp:txBody>
      <dsp:txXfrm>
        <a:off x="6223565" y="3545155"/>
        <a:ext cx="2327780" cy="1445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Модели </a:t>
            </a:r>
            <a:r>
              <a:rPr lang="ru-RU" dirty="0" smtClean="0"/>
              <a:t>развёртывания облаков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8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7086"/>
            <a:ext cx="8596668" cy="707571"/>
          </a:xfrm>
        </p:spPr>
        <p:txBody>
          <a:bodyPr/>
          <a:lstStyle/>
          <a:p>
            <a:r>
              <a:rPr lang="ru-RU" dirty="0" smtClean="0"/>
              <a:t>Облачные технологии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4543" y="794657"/>
            <a:ext cx="9416143" cy="4495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— </a:t>
            </a:r>
            <a:r>
              <a:rPr lang="ru-RU" sz="2800" dirty="0"/>
              <a:t>это новая парадигма, предполагающая распределенную и удаленную обработку и хранение данных. Суть облачных технологий состоит в следующем: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/>
              <a:t>       Вы можете не иметь никаких программ на своём компьютере, а иметь только выход в Интернет.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/>
              <a:t>       Платно или бесплатно, это зависит от того, что вам нужно.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/>
              <a:t>       Облачные технологии позволяют экономить на приобретении, поддержке, модернизации ПО и оборудования.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/>
              <a:t>       Удаленный доступ к данным в облаке — работать можно из любой точки на планете, где есть доступ в сеть </a:t>
            </a:r>
            <a:r>
              <a:rPr lang="ru-RU" sz="2800" dirty="0" smtClean="0"/>
              <a:t>Интернет.</a:t>
            </a:r>
          </a:p>
          <a:p>
            <a:pPr marL="0" indent="0">
              <a:buNone/>
            </a:pPr>
            <a:r>
              <a:rPr lang="ru-RU" sz="2800" dirty="0" smtClean="0"/>
              <a:t>Основные провайдеры </a:t>
            </a:r>
            <a:r>
              <a:rPr lang="ru-RU" sz="2800" dirty="0"/>
              <a:t>облачных </a:t>
            </a:r>
            <a:r>
              <a:rPr lang="ru-RU" sz="2800" dirty="0" smtClean="0"/>
              <a:t>сервисов: </a:t>
            </a:r>
            <a:r>
              <a:rPr lang="ru-RU" sz="2800" dirty="0" err="1" smtClean="0"/>
              <a:t>Amazon</a:t>
            </a:r>
            <a:r>
              <a:rPr lang="ru-RU" sz="2800" dirty="0"/>
              <a:t>, </a:t>
            </a:r>
            <a:r>
              <a:rPr lang="ru-RU" sz="2800" dirty="0" err="1"/>
              <a:t>Goggle</a:t>
            </a:r>
            <a:r>
              <a:rPr lang="ru-RU" sz="2800" dirty="0"/>
              <a:t>, </a:t>
            </a:r>
            <a:r>
              <a:rPr lang="ru-RU" sz="2800" dirty="0" err="1"/>
              <a:t>Saleforce</a:t>
            </a:r>
            <a:r>
              <a:rPr lang="ru-RU" sz="2800" dirty="0"/>
              <a:t> и др.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42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7086"/>
            <a:ext cx="8596668" cy="707571"/>
          </a:xfrm>
        </p:spPr>
        <p:txBody>
          <a:bodyPr/>
          <a:lstStyle/>
          <a:p>
            <a:r>
              <a:rPr lang="ru-RU" dirty="0" smtClean="0"/>
              <a:t>Облачные технологии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24543" y="794657"/>
            <a:ext cx="9416143" cy="4495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Основные провайдеры </a:t>
            </a:r>
            <a:r>
              <a:rPr lang="ru-RU" sz="2800" b="1" dirty="0"/>
              <a:t>облачных </a:t>
            </a:r>
            <a:r>
              <a:rPr lang="ru-RU" sz="2800" b="1" dirty="0" smtClean="0"/>
              <a:t>сервисов</a:t>
            </a:r>
            <a:r>
              <a:rPr lang="ru-RU" sz="2800" dirty="0" smtClean="0"/>
              <a:t>: </a:t>
            </a:r>
            <a:r>
              <a:rPr lang="ru-RU" sz="2800" dirty="0" err="1" smtClean="0"/>
              <a:t>Amazon</a:t>
            </a:r>
            <a:r>
              <a:rPr lang="ru-RU" sz="2800" dirty="0"/>
              <a:t>, </a:t>
            </a:r>
            <a:r>
              <a:rPr lang="ru-RU" sz="2800" dirty="0" err="1"/>
              <a:t>Goggle</a:t>
            </a:r>
            <a:r>
              <a:rPr lang="ru-RU" sz="2800" dirty="0"/>
              <a:t>, </a:t>
            </a:r>
            <a:r>
              <a:rPr lang="ru-RU" sz="2800" dirty="0" err="1"/>
              <a:t>Saleforce</a:t>
            </a:r>
            <a:r>
              <a:rPr lang="ru-RU" sz="2800" dirty="0"/>
              <a:t> и др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Например, сервис </a:t>
            </a:r>
            <a:r>
              <a:rPr lang="ru-RU" sz="2800" b="1" dirty="0" err="1">
                <a:solidFill>
                  <a:srgbClr val="FF0000"/>
                </a:solidFill>
              </a:rPr>
              <a:t>Google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Docs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(Документы и Презентации</a:t>
            </a:r>
            <a:r>
              <a:rPr lang="ru-RU" sz="2800" dirty="0" smtClean="0"/>
              <a:t>) дает возможность выполнения </a:t>
            </a:r>
            <a:r>
              <a:rPr lang="ru-RU" sz="2800" dirty="0"/>
              <a:t>совместных проектов в группах: подготовка текстовых файлов и презентаций, организация обсуждения правок в документах в режиме реального времени с другими соавторами, публикация результатов работы в Интернете в виде общедоступных веб-страниц, выполнение практических заданий на обработку информационных объектов различных видов: форматирование и редактирование текста, создание таблиц и схем в текстовом </a:t>
            </a:r>
            <a:r>
              <a:rPr lang="ru-RU" sz="2800" dirty="0" smtClean="0"/>
              <a:t>редакторе.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22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49427"/>
              </p:ext>
            </p:extLst>
          </p:nvPr>
        </p:nvGraphicFramePr>
        <p:xfrm>
          <a:off x="677863" y="0"/>
          <a:ext cx="8596312" cy="604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2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9" y="121227"/>
            <a:ext cx="8962274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Частное (приватное) </a:t>
            </a:r>
            <a:r>
              <a:rPr lang="ru-RU" b="1" dirty="0"/>
              <a:t>облако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9" y="1110343"/>
            <a:ext cx="9725890" cy="5612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/>
              <a:t>Частное облако</a:t>
            </a:r>
            <a:r>
              <a:rPr lang="ru-RU" sz="3200" dirty="0"/>
              <a:t> (</a:t>
            </a:r>
            <a:r>
              <a:rPr lang="ru-RU" sz="3200" dirty="0">
                <a:hlinkClick r:id="rId2" tooltip="Английский язык"/>
              </a:rPr>
              <a:t>англ.</a:t>
            </a:r>
            <a:r>
              <a:rPr lang="ru-RU" sz="3200" dirty="0"/>
              <a:t> </a:t>
            </a:r>
            <a:r>
              <a:rPr lang="ru-RU" sz="3200" i="1" dirty="0" err="1"/>
              <a:t>private</a:t>
            </a:r>
            <a:r>
              <a:rPr lang="ru-RU" sz="3200" i="1" dirty="0"/>
              <a:t> </a:t>
            </a:r>
            <a:r>
              <a:rPr lang="ru-RU" sz="3200" i="1" dirty="0" err="1"/>
              <a:t>cloud</a:t>
            </a:r>
            <a:r>
              <a:rPr lang="ru-RU" sz="3200" dirty="0"/>
              <a:t>) — инфраструктура, предназначенная для использования одной организацией, включающей несколько потребителей (например, подразделений одной организации), возможно также клиентами и подрядчиками данной организации.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Частное </a:t>
            </a:r>
            <a:r>
              <a:rPr lang="ru-RU" sz="3200" dirty="0"/>
              <a:t>облако может находиться в собственности, управлении и эксплуатации как самой организации, так и третьей стороны (или какой-либо их комбинации), и оно может физически существовать как внутри, так и вне </a:t>
            </a:r>
            <a:r>
              <a:rPr lang="ru-RU" sz="3200" dirty="0" smtClean="0"/>
              <a:t>юрисдикции </a:t>
            </a:r>
            <a:r>
              <a:rPr lang="ru-RU" sz="3200" dirty="0"/>
              <a:t>владельца.</a:t>
            </a:r>
            <a:endParaRPr lang="ru-RU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22203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9" y="121227"/>
            <a:ext cx="8962274" cy="727859"/>
          </a:xfrm>
        </p:spPr>
        <p:txBody>
          <a:bodyPr>
            <a:noAutofit/>
          </a:bodyPr>
          <a:lstStyle/>
          <a:p>
            <a:r>
              <a:rPr lang="ru-RU" b="1" dirty="0" smtClean="0"/>
              <a:t>Общественное </a:t>
            </a:r>
            <a:r>
              <a:rPr lang="ru-RU" b="1" dirty="0"/>
              <a:t>облако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9" y="1066800"/>
            <a:ext cx="9725890" cy="5656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облако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Английский язык"/>
              </a:rPr>
              <a:t>англ.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вид инфраструктуры, предназначенный для использования конкретным сообществом потребителей из организаций, имеющих общие задачи (например, миссии, требований безопасности, политики, и соответствия различным требованиям).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облако может находиться в кооперативной (совместной) собственности, управлении и эксплуатации одной или более из организаций сообщества или третьей стороны (или какой-либо их комбинации), и оно может физически существовать как внутри, так и вне юрисдикции владельца.</a:t>
            </a:r>
            <a:endParaRPr lang="ru-RU" sz="3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9" y="121227"/>
            <a:ext cx="8962274" cy="716973"/>
          </a:xfrm>
        </p:spPr>
        <p:txBody>
          <a:bodyPr>
            <a:noAutofit/>
          </a:bodyPr>
          <a:lstStyle/>
          <a:p>
            <a:r>
              <a:rPr lang="ru-RU" b="1" dirty="0"/>
              <a:t>Гибридное или конвергентное </a:t>
            </a:r>
            <a:r>
              <a:rPr lang="ru-RU" b="1" dirty="0" smtClean="0"/>
              <a:t>облако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076" y="1077684"/>
            <a:ext cx="5398324" cy="56670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 smtClean="0"/>
              <a:t>— </a:t>
            </a:r>
            <a:r>
              <a:rPr lang="ru-RU" sz="3200" dirty="0"/>
              <a:t>это сочетание минимум одного публичного облака с не менее чем одним частным облаком. Например, это связка вашего </a:t>
            </a:r>
            <a:r>
              <a:rPr lang="ru-RU" sz="3200" dirty="0" err="1"/>
              <a:t>ЦОДа</a:t>
            </a:r>
            <a:r>
              <a:rPr lang="ru-RU" sz="3200" dirty="0"/>
              <a:t> в офисе и облака </a:t>
            </a:r>
            <a:r>
              <a:rPr lang="ru-RU" sz="3200" dirty="0" err="1"/>
              <a:t>Amazon</a:t>
            </a:r>
            <a:r>
              <a:rPr lang="ru-RU" sz="3200" dirty="0"/>
              <a:t>. Виртуальные машины </a:t>
            </a:r>
            <a:r>
              <a:rPr lang="ru-RU" sz="3200" dirty="0" err="1"/>
              <a:t>Amazon</a:t>
            </a:r>
            <a:r>
              <a:rPr lang="ru-RU" sz="3200" dirty="0"/>
              <a:t> при этом могут быть видны в одной подсети с вашими физическими.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000" i="1" dirty="0" smtClean="0"/>
          </a:p>
        </p:txBody>
      </p:sp>
      <p:pic>
        <p:nvPicPr>
          <p:cNvPr id="2052" name="Picture 4" descr="https://habrastorage.org/getpro/habr/post_images/85e/eab/118/85eeab1180fb0d2b8942b085ea8a729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636" y="707571"/>
            <a:ext cx="3215477" cy="624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87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9" y="121227"/>
            <a:ext cx="8962274" cy="716973"/>
          </a:xfrm>
        </p:spPr>
        <p:txBody>
          <a:bodyPr>
            <a:noAutofit/>
          </a:bodyPr>
          <a:lstStyle/>
          <a:p>
            <a:r>
              <a:rPr lang="ru-RU" b="1" dirty="0"/>
              <a:t>Гибридное или конвергентное </a:t>
            </a:r>
            <a:r>
              <a:rPr lang="ru-RU" b="1" dirty="0" smtClean="0"/>
              <a:t>облако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075" y="1077684"/>
            <a:ext cx="8555181" cy="56670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Основная </a:t>
            </a:r>
            <a:r>
              <a:rPr lang="ru-RU" sz="3200" dirty="0"/>
              <a:t>причина </a:t>
            </a:r>
            <a:r>
              <a:rPr lang="ru-RU" sz="3200" dirty="0" smtClean="0"/>
              <a:t>использования гибридного облака – экономия </a:t>
            </a:r>
            <a:r>
              <a:rPr lang="ru-RU" sz="3200" dirty="0"/>
              <a:t>и скорость.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Можно </a:t>
            </a:r>
            <a:r>
              <a:rPr lang="ru-RU" sz="3200" dirty="0"/>
              <a:t>выделить себе любое количество ресурсов из публичного облака на любое время, а потом просто отключить ненужную мощность. С учётом всех деталей стоимость аренды мощностей в публичном облаке получается примерно такой же, как при покупке реального оборудования – но в первом случае все расходы операционные, а квантование не по трем годам (с заделом на амортизацию), а по секунде. </a:t>
            </a:r>
            <a:endParaRPr lang="ru-RU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22751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242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Модели развёртывания облаков</vt:lpstr>
      <vt:lpstr>Облачные технологии</vt:lpstr>
      <vt:lpstr>Облачные технологии</vt:lpstr>
      <vt:lpstr>Презентация PowerPoint</vt:lpstr>
      <vt:lpstr>Частное (приватное) облако</vt:lpstr>
      <vt:lpstr>Общественное облако</vt:lpstr>
      <vt:lpstr>Гибридное или конвергентное облако</vt:lpstr>
      <vt:lpstr>Гибридное или конвергентное облако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ИНСЕРТ</dc:title>
  <dc:creator>Слушатель</dc:creator>
  <cp:lastModifiedBy>Слушатель</cp:lastModifiedBy>
  <cp:revision>17</cp:revision>
  <dcterms:created xsi:type="dcterms:W3CDTF">2017-08-17T06:23:48Z</dcterms:created>
  <dcterms:modified xsi:type="dcterms:W3CDTF">2017-08-21T10:01:47Z</dcterms:modified>
</cp:coreProperties>
</file>