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5" r:id="rId5"/>
    <p:sldId id="276" r:id="rId6"/>
    <p:sldId id="268" r:id="rId7"/>
    <p:sldId id="261" r:id="rId8"/>
    <p:sldId id="278" r:id="rId9"/>
    <p:sldId id="270" r:id="rId10"/>
    <p:sldId id="273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9FFFF"/>
    <a:srgbClr val="006666"/>
    <a:srgbClr val="DDDDDD"/>
    <a:srgbClr val="CCECFF"/>
    <a:srgbClr val="008080"/>
    <a:srgbClr val="2DA2BF"/>
    <a:srgbClr val="009999"/>
    <a:srgbClr val="1F7BA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нуждаются в ознакомлении с теорией</c:v>
                </c:pt>
                <c:pt idx="1">
                  <c:v>нуждаются в ознакомлении с практикой</c:v>
                </c:pt>
                <c:pt idx="2">
                  <c:v>реализуют тьюторскую практику 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96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нуждаются в ознакомлении с теорией</c:v>
                </c:pt>
                <c:pt idx="1">
                  <c:v>нуждаются в ознакомлении с практикой</c:v>
                </c:pt>
                <c:pt idx="2">
                  <c:v>реализуют тьюторскую практику (проект)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shape val="cylinder"/>
        <c:axId val="123146240"/>
        <c:axId val="123147776"/>
        <c:axId val="0"/>
      </c:bar3DChart>
      <c:catAx>
        <c:axId val="123146240"/>
        <c:scaling>
          <c:orientation val="minMax"/>
        </c:scaling>
        <c:axPos val="b"/>
        <c:tickLblPos val="nextTo"/>
        <c:crossAx val="123147776"/>
        <c:crosses val="autoZero"/>
        <c:auto val="1"/>
        <c:lblAlgn val="ctr"/>
        <c:lblOffset val="100"/>
      </c:catAx>
      <c:valAx>
        <c:axId val="123147776"/>
        <c:scaling>
          <c:orientation val="minMax"/>
        </c:scaling>
        <c:axPos val="l"/>
        <c:majorGridlines/>
        <c:numFmt formatCode="General" sourceLinked="1"/>
        <c:tickLblPos val="nextTo"/>
        <c:crossAx val="12314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05054387893268"/>
          <c:y val="6.4701246669482168E-2"/>
          <c:w val="0.1445258501240155"/>
          <c:h val="0.1367964960540102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67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</c:ser>
        <c:shape val="cylinder"/>
        <c:axId val="123275904"/>
        <c:axId val="123285888"/>
        <c:axId val="0"/>
      </c:bar3DChart>
      <c:catAx>
        <c:axId val="123275904"/>
        <c:scaling>
          <c:orientation val="minMax"/>
        </c:scaling>
        <c:axPos val="b"/>
        <c:tickLblPos val="nextTo"/>
        <c:crossAx val="123285888"/>
        <c:crosses val="autoZero"/>
        <c:auto val="1"/>
        <c:lblAlgn val="ctr"/>
        <c:lblOffset val="100"/>
      </c:catAx>
      <c:valAx>
        <c:axId val="123285888"/>
        <c:scaling>
          <c:orientation val="minMax"/>
        </c:scaling>
        <c:axPos val="l"/>
        <c:majorGridlines/>
        <c:numFmt formatCode="General" sourceLinked="1"/>
        <c:tickLblPos val="nextTo"/>
        <c:crossAx val="1232759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67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32</c:v>
                </c:pt>
                <c:pt idx="2">
                  <c:v>0</c:v>
                </c:pt>
              </c:numCache>
            </c:numRef>
          </c:val>
        </c:ser>
        <c:shape val="cylinder"/>
        <c:axId val="123317248"/>
        <c:axId val="123323136"/>
        <c:axId val="0"/>
      </c:bar3DChart>
      <c:catAx>
        <c:axId val="123317248"/>
        <c:scaling>
          <c:orientation val="minMax"/>
        </c:scaling>
        <c:axPos val="b"/>
        <c:tickLblPos val="nextTo"/>
        <c:crossAx val="123323136"/>
        <c:crosses val="autoZero"/>
        <c:auto val="1"/>
        <c:lblAlgn val="ctr"/>
        <c:lblOffset val="100"/>
      </c:catAx>
      <c:valAx>
        <c:axId val="123323136"/>
        <c:scaling>
          <c:orientation val="minMax"/>
        </c:scaling>
        <c:axPos val="l"/>
        <c:majorGridlines/>
        <c:numFmt formatCode="General" sourceLinked="1"/>
        <c:tickLblPos val="nextTo"/>
        <c:crossAx val="1233172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A2741-4DEA-4FA1-93F6-965945334F1C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69C1EB-F15C-4C88-9753-B8B5129ADD61}">
      <dgm:prSet phldrT="[Текст]" custT="1"/>
      <dgm:spPr/>
      <dgm:t>
        <a:bodyPr/>
        <a:lstStyle/>
        <a:p>
          <a:r>
            <a:rPr lang="ru-RU" sz="1600" b="0" dirty="0" smtClean="0">
              <a:latin typeface="+mn-lt"/>
            </a:rPr>
            <a:t>Наполнить цифровой образовательный ресурс «</a:t>
          </a:r>
          <a:r>
            <a:rPr lang="ru-RU" sz="1600" b="0" dirty="0" err="1" smtClean="0">
              <a:latin typeface="+mn-lt"/>
            </a:rPr>
            <a:t>Тьюпарк</a:t>
          </a:r>
          <a:r>
            <a:rPr lang="ru-RU" sz="1600" b="0" dirty="0" smtClean="0">
              <a:latin typeface="+mn-lt"/>
            </a:rPr>
            <a:t>» </a:t>
          </a:r>
          <a:r>
            <a:rPr lang="ru-RU" sz="1600" b="0" dirty="0" err="1" smtClean="0">
              <a:latin typeface="+mn-lt"/>
            </a:rPr>
            <a:t>контентом</a:t>
          </a: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 </a:t>
          </a:r>
          <a:endParaRPr lang="ru-RU" sz="1600" b="0" dirty="0">
            <a:latin typeface="+mn-lt"/>
          </a:endParaRPr>
        </a:p>
      </dgm:t>
    </dgm:pt>
    <dgm:pt modelId="{64063583-DBDE-4776-BF52-5E5C9A7E2451}" type="parTrans" cxnId="{F6497D4A-A1AE-49AF-97B1-9F11191D89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4CEAFE-56D8-412E-8B93-113EA94DB6F1}" type="sibTrans" cxnId="{F6497D4A-A1AE-49AF-97B1-9F11191D89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A264F6-C04A-471E-9ECF-D3F22D2046E1}">
      <dgm:prSet phldrT="[Текст]" custT="1"/>
      <dgm:spPr/>
      <dgm:t>
        <a:bodyPr/>
        <a:lstStyle/>
        <a:p>
          <a:r>
            <a:rPr lang="ru-RU" sz="1600" b="0" smtClean="0">
              <a:latin typeface="+mn-lt"/>
            </a:rPr>
            <a:t>Апробировать  цифровой образовательный ресурс «Тьюпарк»</a:t>
          </a:r>
          <a:endParaRPr lang="ru-RU" sz="1600" b="0" dirty="0">
            <a:latin typeface="+mn-lt"/>
          </a:endParaRPr>
        </a:p>
      </dgm:t>
    </dgm:pt>
    <dgm:pt modelId="{069C2732-6E85-4A04-A1DB-05FF183AAB93}" type="parTrans" cxnId="{4A1940A2-4983-47BB-A295-AF3D6E4E54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396393-8D7B-4E7D-AAF2-71504ACBF6AB}" type="sibTrans" cxnId="{4A1940A2-4983-47BB-A295-AF3D6E4E54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EC1872-F2B4-4D7E-9BE4-F057E969A1BE}">
      <dgm:prSet custT="1"/>
      <dgm:spPr/>
      <dgm:t>
        <a:bodyPr/>
        <a:lstStyle/>
        <a:p>
          <a:r>
            <a:rPr lang="ru-RU" sz="1600" b="0" smtClean="0">
              <a:latin typeface="+mn-lt"/>
            </a:rPr>
            <a:t>Внедрить модель формирования тьюторской позиции педагогов посредством научно-методического сопровождения</a:t>
          </a:r>
          <a:endParaRPr lang="ru-RU" sz="1600" b="0" dirty="0">
            <a:latin typeface="+mn-lt"/>
          </a:endParaRPr>
        </a:p>
      </dgm:t>
    </dgm:pt>
    <dgm:pt modelId="{EBE4630C-A960-45F7-89C6-62E5113B6228}" type="parTrans" cxnId="{AE62F0CC-AAF7-40BF-9195-56D9E45C11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AA819C-C238-4F76-89F4-A96F04895A82}" type="sibTrans" cxnId="{AE62F0CC-AAF7-40BF-9195-56D9E45C11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AF5B96-BF38-4197-BD0D-2B7C6392C7D2}">
      <dgm:prSet custT="1"/>
      <dgm:spPr/>
      <dgm:t>
        <a:bodyPr/>
        <a:lstStyle/>
        <a:p>
          <a:r>
            <a:rPr lang="ru-RU" sz="1600" b="0" smtClean="0">
              <a:latin typeface="+mn-lt"/>
            </a:rPr>
            <a:t>Разработать методический инструментарий формирования тьюторской позиции педагога.</a:t>
          </a:r>
          <a:endParaRPr lang="ru-RU" sz="1600" b="0" dirty="0">
            <a:latin typeface="+mn-lt"/>
          </a:endParaRPr>
        </a:p>
      </dgm:t>
    </dgm:pt>
    <dgm:pt modelId="{D903AE38-9251-49F4-8367-C48141E0975E}" type="parTrans" cxnId="{94514401-E9E1-43E5-A5F1-EAB8B9028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BDA413-70FE-40C7-B0B7-F187B9A3270D}" type="sibTrans" cxnId="{94514401-E9E1-43E5-A5F1-EAB8B9028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CBFF07-86D2-409D-B716-9A706CCBE4ED}">
      <dgm:prSet custT="1"/>
      <dgm:spPr/>
      <dgm:t>
        <a:bodyPr/>
        <a:lstStyle/>
        <a:p>
          <a:pPr rtl="0"/>
          <a:r>
            <a:rPr lang="ru-RU" sz="1600" b="0" smtClean="0">
              <a:latin typeface="+mn-lt"/>
            </a:rPr>
            <a:t>Организовать презентацию образцов тьюторской деятельности, технологий открытого образования, тьторских практик</a:t>
          </a:r>
          <a:endParaRPr lang="ru-RU" sz="1600" b="0" dirty="0">
            <a:latin typeface="+mn-lt"/>
          </a:endParaRPr>
        </a:p>
      </dgm:t>
    </dgm:pt>
    <dgm:pt modelId="{0A655813-80A4-43B0-85DC-67AFF134CBC4}" type="parTrans" cxnId="{49E86965-AD65-49AB-81AA-AB5B16E764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DCE6D1-90CD-40B2-B344-24BAE42C8C6D}" type="sibTrans" cxnId="{49E86965-AD65-49AB-81AA-AB5B16E764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05D348-57F6-4496-9957-058EFF5618C7}">
      <dgm:prSet custT="1"/>
      <dgm:spPr/>
      <dgm:t>
        <a:bodyPr/>
        <a:lstStyle/>
        <a:p>
          <a:r>
            <a:rPr lang="ru-RU" sz="1600" b="0" smtClean="0">
              <a:latin typeface="+mn-lt"/>
            </a:rPr>
            <a:t>Организовать проведение краевой тьюторской научно-практической конференции.</a:t>
          </a:r>
          <a:endParaRPr lang="ru-RU" sz="1600" b="0" dirty="0">
            <a:latin typeface="+mn-lt"/>
          </a:endParaRPr>
        </a:p>
      </dgm:t>
    </dgm:pt>
    <dgm:pt modelId="{C03580E7-8DD6-400B-B659-D76D0E109C4B}" type="parTrans" cxnId="{CD4C28DB-ED9D-4D93-A7F3-7ACAB3CBE4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9250C2-E421-45F0-A642-E6C6CD0ACF2E}" type="sibTrans" cxnId="{CD4C28DB-ED9D-4D93-A7F3-7ACAB3CBE4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2774FE-CE72-4B74-8720-73F57E31A931}">
      <dgm:prSet custT="1"/>
      <dgm:spPr/>
      <dgm:t>
        <a:bodyPr/>
        <a:lstStyle/>
        <a:p>
          <a:pPr algn="l"/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Обеспечить диссеминацию опыта </a:t>
          </a:r>
          <a:endParaRPr lang="ru-RU" sz="1600" b="0" dirty="0">
            <a:latin typeface="+mn-lt"/>
          </a:endParaRPr>
        </a:p>
      </dgm:t>
    </dgm:pt>
    <dgm:pt modelId="{F1A8E8B8-1F4B-4166-AAFD-E4A8DF1D0B80}" type="parTrans" cxnId="{2414F51B-CF21-4374-B19A-D07E856254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7280FC-B828-4DDB-9ABF-92AF2ABDC068}" type="sibTrans" cxnId="{2414F51B-CF21-4374-B19A-D07E856254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78524-431C-4669-A3C7-2B29C49C473E}">
      <dgm:prSet custT="1"/>
      <dgm:spPr/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E61F25AB-9B35-43AD-A1EB-6F0616E292ED}" type="parTrans" cxnId="{40105B66-416D-495B-8FE6-3B2715DCEE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01CE28-6B5B-40E8-B3F7-EE4AD52B678E}" type="sibTrans" cxnId="{40105B66-416D-495B-8FE6-3B2715DCEE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4FA649-9CDF-4B49-8D45-33A156629A6F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/>
            </a:rPr>
            <a:t>ЗАДАЧИ</a:t>
          </a:r>
          <a:endParaRPr lang="ru-RU" sz="1600" b="1" dirty="0">
            <a:ln/>
          </a:endParaRPr>
        </a:p>
      </dgm:t>
    </dgm:pt>
    <dgm:pt modelId="{65867756-4DCD-4481-B43D-73EE3A546414}" type="sibTrans" cxnId="{193EC78F-F9E2-47F5-8CE8-167F414F7B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FE677-684C-43B6-A011-FE0FCAC42A98}" type="parTrans" cxnId="{193EC78F-F9E2-47F5-8CE8-167F414F7B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0701E4-181E-437B-8C36-591B0E88E9A2}" type="pres">
      <dgm:prSet presAssocID="{4BCA2741-4DEA-4FA1-93F6-965945334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6ECAC-E020-441D-9ED6-BCA5397C0F73}" type="pres">
      <dgm:prSet presAssocID="{A94FA649-9CDF-4B49-8D45-33A156629A6F}" presName="parentLin" presStyleCnt="0"/>
      <dgm:spPr/>
      <dgm:t>
        <a:bodyPr/>
        <a:lstStyle/>
        <a:p>
          <a:endParaRPr lang="ru-RU"/>
        </a:p>
      </dgm:t>
    </dgm:pt>
    <dgm:pt modelId="{7A071FE5-04D2-48AF-9F41-34EFA6C2C37F}" type="pres">
      <dgm:prSet presAssocID="{A94FA649-9CDF-4B49-8D45-33A156629A6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0A5E02F-AF27-497A-A007-3DEB8D8D6017}" type="pres">
      <dgm:prSet presAssocID="{A94FA649-9CDF-4B49-8D45-33A156629A6F}" presName="parentText" presStyleLbl="node1" presStyleIdx="0" presStyleCnt="8" custScaleX="68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A36ED-F6F5-4B69-A0FA-A25815741A85}" type="pres">
      <dgm:prSet presAssocID="{A94FA649-9CDF-4B49-8D45-33A156629A6F}" presName="negativeSpace" presStyleCnt="0"/>
      <dgm:spPr/>
      <dgm:t>
        <a:bodyPr/>
        <a:lstStyle/>
        <a:p>
          <a:endParaRPr lang="ru-RU"/>
        </a:p>
      </dgm:t>
    </dgm:pt>
    <dgm:pt modelId="{B6270BC4-8856-4179-A184-1FAACBFBE62C}" type="pres">
      <dgm:prSet presAssocID="{A94FA649-9CDF-4B49-8D45-33A156629A6F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42FA1-E067-4A65-B2F7-3D06680989BA}" type="pres">
      <dgm:prSet presAssocID="{65867756-4DCD-4481-B43D-73EE3A546414}" presName="spaceBetweenRectangles" presStyleCnt="0"/>
      <dgm:spPr/>
      <dgm:t>
        <a:bodyPr/>
        <a:lstStyle/>
        <a:p>
          <a:endParaRPr lang="ru-RU"/>
        </a:p>
      </dgm:t>
    </dgm:pt>
    <dgm:pt modelId="{7B52D379-14CE-4956-A251-2CF08A81C377}" type="pres">
      <dgm:prSet presAssocID="{5869C1EB-F15C-4C88-9753-B8B5129ADD61}" presName="parentLin" presStyleCnt="0"/>
      <dgm:spPr/>
      <dgm:t>
        <a:bodyPr/>
        <a:lstStyle/>
        <a:p>
          <a:endParaRPr lang="ru-RU"/>
        </a:p>
      </dgm:t>
    </dgm:pt>
    <dgm:pt modelId="{BA9513E4-0768-4CA0-94F5-AF60A04FA5D0}" type="pres">
      <dgm:prSet presAssocID="{5869C1EB-F15C-4C88-9753-B8B5129ADD6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3310088-F9C1-4412-92BD-079D496754BB}" type="pres">
      <dgm:prSet presAssocID="{5869C1EB-F15C-4C88-9753-B8B5129ADD61}" presName="parentText" presStyleLbl="node1" presStyleIdx="1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677A-CB24-40B4-BDBA-18E8971C1411}" type="pres">
      <dgm:prSet presAssocID="{5869C1EB-F15C-4C88-9753-B8B5129ADD61}" presName="negativeSpace" presStyleCnt="0"/>
      <dgm:spPr/>
      <dgm:t>
        <a:bodyPr/>
        <a:lstStyle/>
        <a:p>
          <a:endParaRPr lang="ru-RU"/>
        </a:p>
      </dgm:t>
    </dgm:pt>
    <dgm:pt modelId="{08EE39B3-D933-4142-81E1-BD058E9C9028}" type="pres">
      <dgm:prSet presAssocID="{5869C1EB-F15C-4C88-9753-B8B5129ADD61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41A7-913D-404B-B4B3-C8C18282BE59}" type="pres">
      <dgm:prSet presAssocID="{F74CEAFE-56D8-412E-8B93-113EA94DB6F1}" presName="spaceBetweenRectangles" presStyleCnt="0"/>
      <dgm:spPr/>
      <dgm:t>
        <a:bodyPr/>
        <a:lstStyle/>
        <a:p>
          <a:endParaRPr lang="ru-RU"/>
        </a:p>
      </dgm:t>
    </dgm:pt>
    <dgm:pt modelId="{64EC6D5A-9F2D-4205-BF06-0E6FB6AB9FAF}" type="pres">
      <dgm:prSet presAssocID="{82A264F6-C04A-471E-9ECF-D3F22D2046E1}" presName="parentLin" presStyleCnt="0"/>
      <dgm:spPr/>
      <dgm:t>
        <a:bodyPr/>
        <a:lstStyle/>
        <a:p>
          <a:endParaRPr lang="ru-RU"/>
        </a:p>
      </dgm:t>
    </dgm:pt>
    <dgm:pt modelId="{DEA55BDF-541B-43C5-B5C8-3BBF297558AB}" type="pres">
      <dgm:prSet presAssocID="{82A264F6-C04A-471E-9ECF-D3F22D2046E1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10868A5-B6B0-46B5-B394-90821354D0DE}" type="pres">
      <dgm:prSet presAssocID="{82A264F6-C04A-471E-9ECF-D3F22D2046E1}" presName="parentText" presStyleLbl="node1" presStyleIdx="2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17007-9416-4A5D-B5B1-FDC5DD6673DF}" type="pres">
      <dgm:prSet presAssocID="{82A264F6-C04A-471E-9ECF-D3F22D2046E1}" presName="negativeSpace" presStyleCnt="0"/>
      <dgm:spPr/>
      <dgm:t>
        <a:bodyPr/>
        <a:lstStyle/>
        <a:p>
          <a:endParaRPr lang="ru-RU"/>
        </a:p>
      </dgm:t>
    </dgm:pt>
    <dgm:pt modelId="{5E68F952-A7FD-4A02-A36C-FCE79B2E54D6}" type="pres">
      <dgm:prSet presAssocID="{82A264F6-C04A-471E-9ECF-D3F22D2046E1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00F73-8591-4813-834D-B6815D1809EC}" type="pres">
      <dgm:prSet presAssocID="{74396393-8D7B-4E7D-AAF2-71504ACBF6AB}" presName="spaceBetweenRectangles" presStyleCnt="0"/>
      <dgm:spPr/>
      <dgm:t>
        <a:bodyPr/>
        <a:lstStyle/>
        <a:p>
          <a:endParaRPr lang="ru-RU"/>
        </a:p>
      </dgm:t>
    </dgm:pt>
    <dgm:pt modelId="{03502800-FE81-495A-9AC9-80DED9872083}" type="pres">
      <dgm:prSet presAssocID="{69EC1872-F2B4-4D7E-9BE4-F057E969A1BE}" presName="parentLin" presStyleCnt="0"/>
      <dgm:spPr/>
      <dgm:t>
        <a:bodyPr/>
        <a:lstStyle/>
        <a:p>
          <a:endParaRPr lang="ru-RU"/>
        </a:p>
      </dgm:t>
    </dgm:pt>
    <dgm:pt modelId="{C7AE636A-ACD0-437F-935A-6A1A5C4844E8}" type="pres">
      <dgm:prSet presAssocID="{69EC1872-F2B4-4D7E-9BE4-F057E969A1BE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52568799-0D9F-40FC-8E2D-1523D90BBEFB}" type="pres">
      <dgm:prSet presAssocID="{69EC1872-F2B4-4D7E-9BE4-F057E969A1BE}" presName="parentText" presStyleLbl="node1" presStyleIdx="3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E8B1-480F-489C-A4B9-70CC5F72EB63}" type="pres">
      <dgm:prSet presAssocID="{69EC1872-F2B4-4D7E-9BE4-F057E969A1BE}" presName="negativeSpace" presStyleCnt="0"/>
      <dgm:spPr/>
      <dgm:t>
        <a:bodyPr/>
        <a:lstStyle/>
        <a:p>
          <a:endParaRPr lang="ru-RU"/>
        </a:p>
      </dgm:t>
    </dgm:pt>
    <dgm:pt modelId="{0777D52C-7DCD-4C3A-A3FB-267470476D12}" type="pres">
      <dgm:prSet presAssocID="{69EC1872-F2B4-4D7E-9BE4-F057E969A1BE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D-0442-41F3-B9E0-69256E4BC424}" type="pres">
      <dgm:prSet presAssocID="{5DAA819C-C238-4F76-89F4-A96F04895A82}" presName="spaceBetweenRectangles" presStyleCnt="0"/>
      <dgm:spPr/>
      <dgm:t>
        <a:bodyPr/>
        <a:lstStyle/>
        <a:p>
          <a:endParaRPr lang="ru-RU"/>
        </a:p>
      </dgm:t>
    </dgm:pt>
    <dgm:pt modelId="{0940B32F-BDFE-47A0-9D42-9EF386F20251}" type="pres">
      <dgm:prSet presAssocID="{E2AF5B96-BF38-4197-BD0D-2B7C6392C7D2}" presName="parentLin" presStyleCnt="0"/>
      <dgm:spPr/>
      <dgm:t>
        <a:bodyPr/>
        <a:lstStyle/>
        <a:p>
          <a:endParaRPr lang="ru-RU"/>
        </a:p>
      </dgm:t>
    </dgm:pt>
    <dgm:pt modelId="{A2F544DD-BEAD-47E5-A0D6-C106518C0619}" type="pres">
      <dgm:prSet presAssocID="{E2AF5B96-BF38-4197-BD0D-2B7C6392C7D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FC4F1B2-9007-4CE9-AB9D-CAC3CBE91BF6}" type="pres">
      <dgm:prSet presAssocID="{E2AF5B96-BF38-4197-BD0D-2B7C6392C7D2}" presName="parentText" presStyleLbl="node1" presStyleIdx="4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43D9-DF9C-4C3F-B69E-652B3E47EB64}" type="pres">
      <dgm:prSet presAssocID="{E2AF5B96-BF38-4197-BD0D-2B7C6392C7D2}" presName="negativeSpace" presStyleCnt="0"/>
      <dgm:spPr/>
      <dgm:t>
        <a:bodyPr/>
        <a:lstStyle/>
        <a:p>
          <a:endParaRPr lang="ru-RU"/>
        </a:p>
      </dgm:t>
    </dgm:pt>
    <dgm:pt modelId="{3A8B10D9-8615-4B89-A728-B37729B32BF7}" type="pres">
      <dgm:prSet presAssocID="{E2AF5B96-BF38-4197-BD0D-2B7C6392C7D2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0F77-F554-4BBE-83A1-844A6C31C512}" type="pres">
      <dgm:prSet presAssocID="{C7BDA413-70FE-40C7-B0B7-F187B9A3270D}" presName="spaceBetweenRectangles" presStyleCnt="0"/>
      <dgm:spPr/>
      <dgm:t>
        <a:bodyPr/>
        <a:lstStyle/>
        <a:p>
          <a:endParaRPr lang="ru-RU"/>
        </a:p>
      </dgm:t>
    </dgm:pt>
    <dgm:pt modelId="{3BC4E3A3-3BD3-47BE-BDA3-E4D0BAA1FC88}" type="pres">
      <dgm:prSet presAssocID="{72CBFF07-86D2-409D-B716-9A706CCBE4ED}" presName="parentLin" presStyleCnt="0"/>
      <dgm:spPr/>
      <dgm:t>
        <a:bodyPr/>
        <a:lstStyle/>
        <a:p>
          <a:endParaRPr lang="ru-RU"/>
        </a:p>
      </dgm:t>
    </dgm:pt>
    <dgm:pt modelId="{8867ED70-BBB2-46D9-ADD7-745F9706C474}" type="pres">
      <dgm:prSet presAssocID="{72CBFF07-86D2-409D-B716-9A706CCBE4E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2FC463F-52A0-4E9D-B563-74F8EAE81D12}" type="pres">
      <dgm:prSet presAssocID="{72CBFF07-86D2-409D-B716-9A706CCBE4ED}" presName="parentText" presStyleLbl="node1" presStyleIdx="5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D5CD2-96C8-4E80-870F-039F7298ED55}" type="pres">
      <dgm:prSet presAssocID="{72CBFF07-86D2-409D-B716-9A706CCBE4ED}" presName="negativeSpace" presStyleCnt="0"/>
      <dgm:spPr/>
      <dgm:t>
        <a:bodyPr/>
        <a:lstStyle/>
        <a:p>
          <a:endParaRPr lang="ru-RU"/>
        </a:p>
      </dgm:t>
    </dgm:pt>
    <dgm:pt modelId="{20826724-FFEC-4D26-846B-CD2BC2B32269}" type="pres">
      <dgm:prSet presAssocID="{72CBFF07-86D2-409D-B716-9A706CCBE4ED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971-185B-4755-A52B-F870FDF96AEB}" type="pres">
      <dgm:prSet presAssocID="{D9DCE6D1-90CD-40B2-B344-24BAE42C8C6D}" presName="spaceBetweenRectangles" presStyleCnt="0"/>
      <dgm:spPr/>
      <dgm:t>
        <a:bodyPr/>
        <a:lstStyle/>
        <a:p>
          <a:endParaRPr lang="ru-RU"/>
        </a:p>
      </dgm:t>
    </dgm:pt>
    <dgm:pt modelId="{0BF55254-5D26-4E56-951B-2A8DF715B038}" type="pres">
      <dgm:prSet presAssocID="{AF05D348-57F6-4496-9957-058EFF5618C7}" presName="parentLin" presStyleCnt="0"/>
      <dgm:spPr/>
      <dgm:t>
        <a:bodyPr/>
        <a:lstStyle/>
        <a:p>
          <a:endParaRPr lang="ru-RU"/>
        </a:p>
      </dgm:t>
    </dgm:pt>
    <dgm:pt modelId="{0E9E0BD0-D0FB-4127-961F-3BC6BD667062}" type="pres">
      <dgm:prSet presAssocID="{AF05D348-57F6-4496-9957-058EFF5618C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75BE982-0B22-4BCB-B16C-CA130730DECA}" type="pres">
      <dgm:prSet presAssocID="{AF05D348-57F6-4496-9957-058EFF5618C7}" presName="parentText" presStyleLbl="node1" presStyleIdx="6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56822-FCBC-4009-8CA9-6EA0240F9D2B}" type="pres">
      <dgm:prSet presAssocID="{AF05D348-57F6-4496-9957-058EFF5618C7}" presName="negativeSpace" presStyleCnt="0"/>
      <dgm:spPr/>
      <dgm:t>
        <a:bodyPr/>
        <a:lstStyle/>
        <a:p>
          <a:endParaRPr lang="ru-RU"/>
        </a:p>
      </dgm:t>
    </dgm:pt>
    <dgm:pt modelId="{02DA6A0C-5302-43A0-B07D-EB46BF72C164}" type="pres">
      <dgm:prSet presAssocID="{AF05D348-57F6-4496-9957-058EFF5618C7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9F826-6382-434C-846B-186EBF5F7AFF}" type="pres">
      <dgm:prSet presAssocID="{B49250C2-E421-45F0-A642-E6C6CD0ACF2E}" presName="spaceBetweenRectangles" presStyleCnt="0"/>
      <dgm:spPr/>
      <dgm:t>
        <a:bodyPr/>
        <a:lstStyle/>
        <a:p>
          <a:endParaRPr lang="ru-RU"/>
        </a:p>
      </dgm:t>
    </dgm:pt>
    <dgm:pt modelId="{7BD0367B-4D6D-4502-AEC3-28187E2CDAFF}" type="pres">
      <dgm:prSet presAssocID="{3B2774FE-CE72-4B74-8720-73F57E31A931}" presName="parentLin" presStyleCnt="0"/>
      <dgm:spPr/>
      <dgm:t>
        <a:bodyPr/>
        <a:lstStyle/>
        <a:p>
          <a:endParaRPr lang="ru-RU"/>
        </a:p>
      </dgm:t>
    </dgm:pt>
    <dgm:pt modelId="{C145E94F-5A57-42E9-B52E-1A21BAB57B6D}" type="pres">
      <dgm:prSet presAssocID="{3B2774FE-CE72-4B74-8720-73F57E31A93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C336BD48-0B53-4A6C-B165-EF4B3A4A0AD9}" type="pres">
      <dgm:prSet presAssocID="{3B2774FE-CE72-4B74-8720-73F57E31A931}" presName="parentText" presStyleLbl="node1" presStyleIdx="7" presStyleCnt="8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F7E45-2DD5-4948-A02C-2A4510CF3032}" type="pres">
      <dgm:prSet presAssocID="{3B2774FE-CE72-4B74-8720-73F57E31A931}" presName="negativeSpace" presStyleCnt="0"/>
      <dgm:spPr/>
      <dgm:t>
        <a:bodyPr/>
        <a:lstStyle/>
        <a:p>
          <a:endParaRPr lang="ru-RU"/>
        </a:p>
      </dgm:t>
    </dgm:pt>
    <dgm:pt modelId="{1DFCD4EE-690B-4BFC-B820-4CAF75BC7705}" type="pres">
      <dgm:prSet presAssocID="{3B2774FE-CE72-4B74-8720-73F57E31A931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AB1D6-EEE6-45DC-8DDF-3DDA323A9698}" type="presOf" srcId="{E2AF5B96-BF38-4197-BD0D-2B7C6392C7D2}" destId="{8FC4F1B2-9007-4CE9-AB9D-CAC3CBE91BF6}" srcOrd="1" destOrd="0" presId="urn:microsoft.com/office/officeart/2005/8/layout/list1"/>
    <dgm:cxn modelId="{F1E810E3-426B-4257-817C-6D4E5DA3B4D3}" type="presOf" srcId="{72CBFF07-86D2-409D-B716-9A706CCBE4ED}" destId="{8867ED70-BBB2-46D9-ADD7-745F9706C474}" srcOrd="0" destOrd="0" presId="urn:microsoft.com/office/officeart/2005/8/layout/list1"/>
    <dgm:cxn modelId="{E778CD23-3BAF-4225-AC61-381FCC378C76}" type="presOf" srcId="{A94FA649-9CDF-4B49-8D45-33A156629A6F}" destId="{7A071FE5-04D2-48AF-9F41-34EFA6C2C37F}" srcOrd="0" destOrd="0" presId="urn:microsoft.com/office/officeart/2005/8/layout/list1"/>
    <dgm:cxn modelId="{AC4C764F-914B-4AB9-8C88-C53C04F20D22}" type="presOf" srcId="{AF05D348-57F6-4496-9957-058EFF5618C7}" destId="{575BE982-0B22-4BCB-B16C-CA130730DECA}" srcOrd="1" destOrd="0" presId="urn:microsoft.com/office/officeart/2005/8/layout/list1"/>
    <dgm:cxn modelId="{0CB570B6-F3C4-41E4-97B4-79058ADBF958}" type="presOf" srcId="{3F478524-431C-4669-A3C7-2B29C49C473E}" destId="{1DFCD4EE-690B-4BFC-B820-4CAF75BC7705}" srcOrd="0" destOrd="0" presId="urn:microsoft.com/office/officeart/2005/8/layout/list1"/>
    <dgm:cxn modelId="{FF2989A9-33F4-4172-940B-F7902F984437}" type="presOf" srcId="{72CBFF07-86D2-409D-B716-9A706CCBE4ED}" destId="{62FC463F-52A0-4E9D-B563-74F8EAE81D12}" srcOrd="1" destOrd="0" presId="urn:microsoft.com/office/officeart/2005/8/layout/list1"/>
    <dgm:cxn modelId="{94514401-E9E1-43E5-A5F1-EAB8B902863B}" srcId="{4BCA2741-4DEA-4FA1-93F6-965945334F1C}" destId="{E2AF5B96-BF38-4197-BD0D-2B7C6392C7D2}" srcOrd="4" destOrd="0" parTransId="{D903AE38-9251-49F4-8367-C48141E0975E}" sibTransId="{C7BDA413-70FE-40C7-B0B7-F187B9A3270D}"/>
    <dgm:cxn modelId="{2414F51B-CF21-4374-B19A-D07E856254D7}" srcId="{4BCA2741-4DEA-4FA1-93F6-965945334F1C}" destId="{3B2774FE-CE72-4B74-8720-73F57E31A931}" srcOrd="7" destOrd="0" parTransId="{F1A8E8B8-1F4B-4166-AAFD-E4A8DF1D0B80}" sibTransId="{DC7280FC-B828-4DDB-9ABF-92AF2ABDC068}"/>
    <dgm:cxn modelId="{AE62F0CC-AAF7-40BF-9195-56D9E45C1174}" srcId="{4BCA2741-4DEA-4FA1-93F6-965945334F1C}" destId="{69EC1872-F2B4-4D7E-9BE4-F057E969A1BE}" srcOrd="3" destOrd="0" parTransId="{EBE4630C-A960-45F7-89C6-62E5113B6228}" sibTransId="{5DAA819C-C238-4F76-89F4-A96F04895A82}"/>
    <dgm:cxn modelId="{7AF7BD3D-0AC2-4914-9A4A-B744C7722472}" type="presOf" srcId="{3B2774FE-CE72-4B74-8720-73F57E31A931}" destId="{C145E94F-5A57-42E9-B52E-1A21BAB57B6D}" srcOrd="0" destOrd="0" presId="urn:microsoft.com/office/officeart/2005/8/layout/list1"/>
    <dgm:cxn modelId="{CD4C28DB-ED9D-4D93-A7F3-7ACAB3CBE41C}" srcId="{4BCA2741-4DEA-4FA1-93F6-965945334F1C}" destId="{AF05D348-57F6-4496-9957-058EFF5618C7}" srcOrd="6" destOrd="0" parTransId="{C03580E7-8DD6-400B-B659-D76D0E109C4B}" sibTransId="{B49250C2-E421-45F0-A642-E6C6CD0ACF2E}"/>
    <dgm:cxn modelId="{264F2025-252D-4C87-9007-507E73EA91C5}" type="presOf" srcId="{82A264F6-C04A-471E-9ECF-D3F22D2046E1}" destId="{DEA55BDF-541B-43C5-B5C8-3BBF297558AB}" srcOrd="0" destOrd="0" presId="urn:microsoft.com/office/officeart/2005/8/layout/list1"/>
    <dgm:cxn modelId="{4BD15916-35F6-465D-9251-907BE6AC9349}" type="presOf" srcId="{82A264F6-C04A-471E-9ECF-D3F22D2046E1}" destId="{810868A5-B6B0-46B5-B394-90821354D0DE}" srcOrd="1" destOrd="0" presId="urn:microsoft.com/office/officeart/2005/8/layout/list1"/>
    <dgm:cxn modelId="{716E88AA-B0DA-4155-8A76-B38E5FECCC94}" type="presOf" srcId="{AF05D348-57F6-4496-9957-058EFF5618C7}" destId="{0E9E0BD0-D0FB-4127-961F-3BC6BD667062}" srcOrd="0" destOrd="0" presId="urn:microsoft.com/office/officeart/2005/8/layout/list1"/>
    <dgm:cxn modelId="{8958529C-4B91-406B-873F-FAA2C245DD1A}" type="presOf" srcId="{69EC1872-F2B4-4D7E-9BE4-F057E969A1BE}" destId="{52568799-0D9F-40FC-8E2D-1523D90BBEFB}" srcOrd="1" destOrd="0" presId="urn:microsoft.com/office/officeart/2005/8/layout/list1"/>
    <dgm:cxn modelId="{193EC78F-F9E2-47F5-8CE8-167F414F7B15}" srcId="{4BCA2741-4DEA-4FA1-93F6-965945334F1C}" destId="{A94FA649-9CDF-4B49-8D45-33A156629A6F}" srcOrd="0" destOrd="0" parTransId="{0C7FE677-684C-43B6-A011-FE0FCAC42A98}" sibTransId="{65867756-4DCD-4481-B43D-73EE3A546414}"/>
    <dgm:cxn modelId="{4A1940A2-4983-47BB-A295-AF3D6E4E54C9}" srcId="{4BCA2741-4DEA-4FA1-93F6-965945334F1C}" destId="{82A264F6-C04A-471E-9ECF-D3F22D2046E1}" srcOrd="2" destOrd="0" parTransId="{069C2732-6E85-4A04-A1DB-05FF183AAB93}" sibTransId="{74396393-8D7B-4E7D-AAF2-71504ACBF6AB}"/>
    <dgm:cxn modelId="{F1F8D3B4-D31B-4420-83FF-0D1110EA1E6B}" type="presOf" srcId="{4BCA2741-4DEA-4FA1-93F6-965945334F1C}" destId="{8E0701E4-181E-437B-8C36-591B0E88E9A2}" srcOrd="0" destOrd="0" presId="urn:microsoft.com/office/officeart/2005/8/layout/list1"/>
    <dgm:cxn modelId="{450979CF-458D-4082-8DB3-FB11982A452E}" type="presOf" srcId="{A94FA649-9CDF-4B49-8D45-33A156629A6F}" destId="{A0A5E02F-AF27-497A-A007-3DEB8D8D6017}" srcOrd="1" destOrd="0" presId="urn:microsoft.com/office/officeart/2005/8/layout/list1"/>
    <dgm:cxn modelId="{8C698674-B0C8-4073-BE58-0EA6C37496F5}" type="presOf" srcId="{3B2774FE-CE72-4B74-8720-73F57E31A931}" destId="{C336BD48-0B53-4A6C-B165-EF4B3A4A0AD9}" srcOrd="1" destOrd="0" presId="urn:microsoft.com/office/officeart/2005/8/layout/list1"/>
    <dgm:cxn modelId="{BD985C26-E27B-4269-B945-A0B11D9B56E2}" type="presOf" srcId="{E2AF5B96-BF38-4197-BD0D-2B7C6392C7D2}" destId="{A2F544DD-BEAD-47E5-A0D6-C106518C0619}" srcOrd="0" destOrd="0" presId="urn:microsoft.com/office/officeart/2005/8/layout/list1"/>
    <dgm:cxn modelId="{BEDA4BFD-2E2B-438A-A35B-96F67F559837}" type="presOf" srcId="{5869C1EB-F15C-4C88-9753-B8B5129ADD61}" destId="{33310088-F9C1-4412-92BD-079D496754BB}" srcOrd="1" destOrd="0" presId="urn:microsoft.com/office/officeart/2005/8/layout/list1"/>
    <dgm:cxn modelId="{49E86965-AD65-49AB-81AA-AB5B16E76422}" srcId="{4BCA2741-4DEA-4FA1-93F6-965945334F1C}" destId="{72CBFF07-86D2-409D-B716-9A706CCBE4ED}" srcOrd="5" destOrd="0" parTransId="{0A655813-80A4-43B0-85DC-67AFF134CBC4}" sibTransId="{D9DCE6D1-90CD-40B2-B344-24BAE42C8C6D}"/>
    <dgm:cxn modelId="{32FDBC68-31DF-4368-BB11-AA2AB4CD268F}" type="presOf" srcId="{69EC1872-F2B4-4D7E-9BE4-F057E969A1BE}" destId="{C7AE636A-ACD0-437F-935A-6A1A5C4844E8}" srcOrd="0" destOrd="0" presId="urn:microsoft.com/office/officeart/2005/8/layout/list1"/>
    <dgm:cxn modelId="{CE993C90-A76A-40D8-AFB7-331C8B9D07E1}" type="presOf" srcId="{5869C1EB-F15C-4C88-9753-B8B5129ADD61}" destId="{BA9513E4-0768-4CA0-94F5-AF60A04FA5D0}" srcOrd="0" destOrd="0" presId="urn:microsoft.com/office/officeart/2005/8/layout/list1"/>
    <dgm:cxn modelId="{40105B66-416D-495B-8FE6-3B2715DCEE17}" srcId="{3B2774FE-CE72-4B74-8720-73F57E31A931}" destId="{3F478524-431C-4669-A3C7-2B29C49C473E}" srcOrd="0" destOrd="0" parTransId="{E61F25AB-9B35-43AD-A1EB-6F0616E292ED}" sibTransId="{E101CE28-6B5B-40E8-B3F7-EE4AD52B678E}"/>
    <dgm:cxn modelId="{F6497D4A-A1AE-49AF-97B1-9F11191D89E1}" srcId="{4BCA2741-4DEA-4FA1-93F6-965945334F1C}" destId="{5869C1EB-F15C-4C88-9753-B8B5129ADD61}" srcOrd="1" destOrd="0" parTransId="{64063583-DBDE-4776-BF52-5E5C9A7E2451}" sibTransId="{F74CEAFE-56D8-412E-8B93-113EA94DB6F1}"/>
    <dgm:cxn modelId="{6F245035-84B9-4E85-8AAE-B82E7CF0BE04}" type="presParOf" srcId="{8E0701E4-181E-437B-8C36-591B0E88E9A2}" destId="{6346ECAC-E020-441D-9ED6-BCA5397C0F73}" srcOrd="0" destOrd="0" presId="urn:microsoft.com/office/officeart/2005/8/layout/list1"/>
    <dgm:cxn modelId="{1A2AE5B6-CA2B-4E4A-B70F-5C7896A2E061}" type="presParOf" srcId="{6346ECAC-E020-441D-9ED6-BCA5397C0F73}" destId="{7A071FE5-04D2-48AF-9F41-34EFA6C2C37F}" srcOrd="0" destOrd="0" presId="urn:microsoft.com/office/officeart/2005/8/layout/list1"/>
    <dgm:cxn modelId="{19125947-08FF-4EB2-94E2-10A9515A004A}" type="presParOf" srcId="{6346ECAC-E020-441D-9ED6-BCA5397C0F73}" destId="{A0A5E02F-AF27-497A-A007-3DEB8D8D6017}" srcOrd="1" destOrd="0" presId="urn:microsoft.com/office/officeart/2005/8/layout/list1"/>
    <dgm:cxn modelId="{6603D92B-0EC7-4BE4-9AAB-2EF15D83DF15}" type="presParOf" srcId="{8E0701E4-181E-437B-8C36-591B0E88E9A2}" destId="{221A36ED-F6F5-4B69-A0FA-A25815741A85}" srcOrd="1" destOrd="0" presId="urn:microsoft.com/office/officeart/2005/8/layout/list1"/>
    <dgm:cxn modelId="{6EDB7702-663A-4891-894F-0CF5C94D1E40}" type="presParOf" srcId="{8E0701E4-181E-437B-8C36-591B0E88E9A2}" destId="{B6270BC4-8856-4179-A184-1FAACBFBE62C}" srcOrd="2" destOrd="0" presId="urn:microsoft.com/office/officeart/2005/8/layout/list1"/>
    <dgm:cxn modelId="{A797C620-FC92-44C9-8A90-1BA5EF2AA135}" type="presParOf" srcId="{8E0701E4-181E-437B-8C36-591B0E88E9A2}" destId="{99F42FA1-E067-4A65-B2F7-3D06680989BA}" srcOrd="3" destOrd="0" presId="urn:microsoft.com/office/officeart/2005/8/layout/list1"/>
    <dgm:cxn modelId="{88F811EE-742F-41CC-B311-C594CCDDA705}" type="presParOf" srcId="{8E0701E4-181E-437B-8C36-591B0E88E9A2}" destId="{7B52D379-14CE-4956-A251-2CF08A81C377}" srcOrd="4" destOrd="0" presId="urn:microsoft.com/office/officeart/2005/8/layout/list1"/>
    <dgm:cxn modelId="{B74333A7-AD3B-49DB-A8B9-B671D33ABC86}" type="presParOf" srcId="{7B52D379-14CE-4956-A251-2CF08A81C377}" destId="{BA9513E4-0768-4CA0-94F5-AF60A04FA5D0}" srcOrd="0" destOrd="0" presId="urn:microsoft.com/office/officeart/2005/8/layout/list1"/>
    <dgm:cxn modelId="{C3CEAA72-EBE3-40C0-B39E-544026667D8B}" type="presParOf" srcId="{7B52D379-14CE-4956-A251-2CF08A81C377}" destId="{33310088-F9C1-4412-92BD-079D496754BB}" srcOrd="1" destOrd="0" presId="urn:microsoft.com/office/officeart/2005/8/layout/list1"/>
    <dgm:cxn modelId="{FF775B03-9EF8-4349-9B0E-70F47084CCA6}" type="presParOf" srcId="{8E0701E4-181E-437B-8C36-591B0E88E9A2}" destId="{B5F8677A-CB24-40B4-BDBA-18E8971C1411}" srcOrd="5" destOrd="0" presId="urn:microsoft.com/office/officeart/2005/8/layout/list1"/>
    <dgm:cxn modelId="{80895281-6458-47FA-944B-32DBDADD72B7}" type="presParOf" srcId="{8E0701E4-181E-437B-8C36-591B0E88E9A2}" destId="{08EE39B3-D933-4142-81E1-BD058E9C9028}" srcOrd="6" destOrd="0" presId="urn:microsoft.com/office/officeart/2005/8/layout/list1"/>
    <dgm:cxn modelId="{279359C8-46E2-4B3D-8103-42EC6FA89486}" type="presParOf" srcId="{8E0701E4-181E-437B-8C36-591B0E88E9A2}" destId="{7ADC41A7-913D-404B-B4B3-C8C18282BE59}" srcOrd="7" destOrd="0" presId="urn:microsoft.com/office/officeart/2005/8/layout/list1"/>
    <dgm:cxn modelId="{11D5D145-C6ED-4626-B0B9-1103ADBD7647}" type="presParOf" srcId="{8E0701E4-181E-437B-8C36-591B0E88E9A2}" destId="{64EC6D5A-9F2D-4205-BF06-0E6FB6AB9FAF}" srcOrd="8" destOrd="0" presId="urn:microsoft.com/office/officeart/2005/8/layout/list1"/>
    <dgm:cxn modelId="{D376E265-3A2F-449D-9BBC-0E861036C30E}" type="presParOf" srcId="{64EC6D5A-9F2D-4205-BF06-0E6FB6AB9FAF}" destId="{DEA55BDF-541B-43C5-B5C8-3BBF297558AB}" srcOrd="0" destOrd="0" presId="urn:microsoft.com/office/officeart/2005/8/layout/list1"/>
    <dgm:cxn modelId="{C4E85D12-7A35-4CD1-9E91-952F640DA461}" type="presParOf" srcId="{64EC6D5A-9F2D-4205-BF06-0E6FB6AB9FAF}" destId="{810868A5-B6B0-46B5-B394-90821354D0DE}" srcOrd="1" destOrd="0" presId="urn:microsoft.com/office/officeart/2005/8/layout/list1"/>
    <dgm:cxn modelId="{2A13938F-C917-4DD0-A74C-2E3D3F7698A9}" type="presParOf" srcId="{8E0701E4-181E-437B-8C36-591B0E88E9A2}" destId="{2F117007-9416-4A5D-B5B1-FDC5DD6673DF}" srcOrd="9" destOrd="0" presId="urn:microsoft.com/office/officeart/2005/8/layout/list1"/>
    <dgm:cxn modelId="{8B381168-AC33-4B92-91E8-BC6946DC5A10}" type="presParOf" srcId="{8E0701E4-181E-437B-8C36-591B0E88E9A2}" destId="{5E68F952-A7FD-4A02-A36C-FCE79B2E54D6}" srcOrd="10" destOrd="0" presId="urn:microsoft.com/office/officeart/2005/8/layout/list1"/>
    <dgm:cxn modelId="{5634FC3A-CA52-4484-B721-7A952AA261AF}" type="presParOf" srcId="{8E0701E4-181E-437B-8C36-591B0E88E9A2}" destId="{44500F73-8591-4813-834D-B6815D1809EC}" srcOrd="11" destOrd="0" presId="urn:microsoft.com/office/officeart/2005/8/layout/list1"/>
    <dgm:cxn modelId="{0313D3BB-B434-4389-80AE-26FC9D592715}" type="presParOf" srcId="{8E0701E4-181E-437B-8C36-591B0E88E9A2}" destId="{03502800-FE81-495A-9AC9-80DED9872083}" srcOrd="12" destOrd="0" presId="urn:microsoft.com/office/officeart/2005/8/layout/list1"/>
    <dgm:cxn modelId="{872CFE51-AE5F-4207-966E-2CE0392E4821}" type="presParOf" srcId="{03502800-FE81-495A-9AC9-80DED9872083}" destId="{C7AE636A-ACD0-437F-935A-6A1A5C4844E8}" srcOrd="0" destOrd="0" presId="urn:microsoft.com/office/officeart/2005/8/layout/list1"/>
    <dgm:cxn modelId="{F001BF6E-7F64-4774-B213-DFE3CEBEFC28}" type="presParOf" srcId="{03502800-FE81-495A-9AC9-80DED9872083}" destId="{52568799-0D9F-40FC-8E2D-1523D90BBEFB}" srcOrd="1" destOrd="0" presId="urn:microsoft.com/office/officeart/2005/8/layout/list1"/>
    <dgm:cxn modelId="{78D4D2B5-D67E-4886-BA95-4D6A6CFA9BEF}" type="presParOf" srcId="{8E0701E4-181E-437B-8C36-591B0E88E9A2}" destId="{DB00E8B1-480F-489C-A4B9-70CC5F72EB63}" srcOrd="13" destOrd="0" presId="urn:microsoft.com/office/officeart/2005/8/layout/list1"/>
    <dgm:cxn modelId="{7CB8E586-BBBE-498E-8C48-5EA15D769A30}" type="presParOf" srcId="{8E0701E4-181E-437B-8C36-591B0E88E9A2}" destId="{0777D52C-7DCD-4C3A-A3FB-267470476D12}" srcOrd="14" destOrd="0" presId="urn:microsoft.com/office/officeart/2005/8/layout/list1"/>
    <dgm:cxn modelId="{48CED602-B9AC-464E-8610-7A58FB4A3AAE}" type="presParOf" srcId="{8E0701E4-181E-437B-8C36-591B0E88E9A2}" destId="{591228ED-0442-41F3-B9E0-69256E4BC424}" srcOrd="15" destOrd="0" presId="urn:microsoft.com/office/officeart/2005/8/layout/list1"/>
    <dgm:cxn modelId="{CC8FB3CE-8BAB-4AFA-9B63-984155A5D895}" type="presParOf" srcId="{8E0701E4-181E-437B-8C36-591B0E88E9A2}" destId="{0940B32F-BDFE-47A0-9D42-9EF386F20251}" srcOrd="16" destOrd="0" presId="urn:microsoft.com/office/officeart/2005/8/layout/list1"/>
    <dgm:cxn modelId="{57EB9A5A-442D-42A6-A232-0CB6FB5B275E}" type="presParOf" srcId="{0940B32F-BDFE-47A0-9D42-9EF386F20251}" destId="{A2F544DD-BEAD-47E5-A0D6-C106518C0619}" srcOrd="0" destOrd="0" presId="urn:microsoft.com/office/officeart/2005/8/layout/list1"/>
    <dgm:cxn modelId="{CA9107C6-CC26-4734-BC68-333036700897}" type="presParOf" srcId="{0940B32F-BDFE-47A0-9D42-9EF386F20251}" destId="{8FC4F1B2-9007-4CE9-AB9D-CAC3CBE91BF6}" srcOrd="1" destOrd="0" presId="urn:microsoft.com/office/officeart/2005/8/layout/list1"/>
    <dgm:cxn modelId="{C6AF7902-8A26-4848-A309-625E3DCB1C31}" type="presParOf" srcId="{8E0701E4-181E-437B-8C36-591B0E88E9A2}" destId="{2BDD43D9-DF9C-4C3F-B69E-652B3E47EB64}" srcOrd="17" destOrd="0" presId="urn:microsoft.com/office/officeart/2005/8/layout/list1"/>
    <dgm:cxn modelId="{00BE2382-E399-4B5E-A045-84E8255B181B}" type="presParOf" srcId="{8E0701E4-181E-437B-8C36-591B0E88E9A2}" destId="{3A8B10D9-8615-4B89-A728-B37729B32BF7}" srcOrd="18" destOrd="0" presId="urn:microsoft.com/office/officeart/2005/8/layout/list1"/>
    <dgm:cxn modelId="{42AF0943-AC0E-4881-8BBD-1F2ADE2B402C}" type="presParOf" srcId="{8E0701E4-181E-437B-8C36-591B0E88E9A2}" destId="{D82C0F77-F554-4BBE-83A1-844A6C31C512}" srcOrd="19" destOrd="0" presId="urn:microsoft.com/office/officeart/2005/8/layout/list1"/>
    <dgm:cxn modelId="{7D4416E4-F5FB-47BF-9F83-BF5CDEAF4BEA}" type="presParOf" srcId="{8E0701E4-181E-437B-8C36-591B0E88E9A2}" destId="{3BC4E3A3-3BD3-47BE-BDA3-E4D0BAA1FC88}" srcOrd="20" destOrd="0" presId="urn:microsoft.com/office/officeart/2005/8/layout/list1"/>
    <dgm:cxn modelId="{4314694A-C53C-4D7A-AC83-1D17A89A9E39}" type="presParOf" srcId="{3BC4E3A3-3BD3-47BE-BDA3-E4D0BAA1FC88}" destId="{8867ED70-BBB2-46D9-ADD7-745F9706C474}" srcOrd="0" destOrd="0" presId="urn:microsoft.com/office/officeart/2005/8/layout/list1"/>
    <dgm:cxn modelId="{F89181AA-A3F1-4047-9887-57A9D805724D}" type="presParOf" srcId="{3BC4E3A3-3BD3-47BE-BDA3-E4D0BAA1FC88}" destId="{62FC463F-52A0-4E9D-B563-74F8EAE81D12}" srcOrd="1" destOrd="0" presId="urn:microsoft.com/office/officeart/2005/8/layout/list1"/>
    <dgm:cxn modelId="{F1063FAD-93A5-41E9-A454-4BB5D1AF69BD}" type="presParOf" srcId="{8E0701E4-181E-437B-8C36-591B0E88E9A2}" destId="{F94D5CD2-96C8-4E80-870F-039F7298ED55}" srcOrd="21" destOrd="0" presId="urn:microsoft.com/office/officeart/2005/8/layout/list1"/>
    <dgm:cxn modelId="{45121411-91D7-48AB-A92A-049216A4ABBD}" type="presParOf" srcId="{8E0701E4-181E-437B-8C36-591B0E88E9A2}" destId="{20826724-FFEC-4D26-846B-CD2BC2B32269}" srcOrd="22" destOrd="0" presId="urn:microsoft.com/office/officeart/2005/8/layout/list1"/>
    <dgm:cxn modelId="{BC7D0E05-2343-431C-97A8-6EF7DA974646}" type="presParOf" srcId="{8E0701E4-181E-437B-8C36-591B0E88E9A2}" destId="{C6EA2971-185B-4755-A52B-F870FDF96AEB}" srcOrd="23" destOrd="0" presId="urn:microsoft.com/office/officeart/2005/8/layout/list1"/>
    <dgm:cxn modelId="{78DF8517-452D-4F28-A65B-68E992DD1CFF}" type="presParOf" srcId="{8E0701E4-181E-437B-8C36-591B0E88E9A2}" destId="{0BF55254-5D26-4E56-951B-2A8DF715B038}" srcOrd="24" destOrd="0" presId="urn:microsoft.com/office/officeart/2005/8/layout/list1"/>
    <dgm:cxn modelId="{E34D489D-8AE3-4FF2-B132-01158EC4633B}" type="presParOf" srcId="{0BF55254-5D26-4E56-951B-2A8DF715B038}" destId="{0E9E0BD0-D0FB-4127-961F-3BC6BD667062}" srcOrd="0" destOrd="0" presId="urn:microsoft.com/office/officeart/2005/8/layout/list1"/>
    <dgm:cxn modelId="{37948D69-3A91-40DE-BF07-5F2D1FF060D7}" type="presParOf" srcId="{0BF55254-5D26-4E56-951B-2A8DF715B038}" destId="{575BE982-0B22-4BCB-B16C-CA130730DECA}" srcOrd="1" destOrd="0" presId="urn:microsoft.com/office/officeart/2005/8/layout/list1"/>
    <dgm:cxn modelId="{78B78729-2D8B-48B2-AC30-3929F3D7FF3E}" type="presParOf" srcId="{8E0701E4-181E-437B-8C36-591B0E88E9A2}" destId="{9C756822-FCBC-4009-8CA9-6EA0240F9D2B}" srcOrd="25" destOrd="0" presId="urn:microsoft.com/office/officeart/2005/8/layout/list1"/>
    <dgm:cxn modelId="{779E71FE-F5CE-42CE-9314-F5268E46272D}" type="presParOf" srcId="{8E0701E4-181E-437B-8C36-591B0E88E9A2}" destId="{02DA6A0C-5302-43A0-B07D-EB46BF72C164}" srcOrd="26" destOrd="0" presId="urn:microsoft.com/office/officeart/2005/8/layout/list1"/>
    <dgm:cxn modelId="{4C2980F2-622D-4D8E-AF87-072B6138B826}" type="presParOf" srcId="{8E0701E4-181E-437B-8C36-591B0E88E9A2}" destId="{89C9F826-6382-434C-846B-186EBF5F7AFF}" srcOrd="27" destOrd="0" presId="urn:microsoft.com/office/officeart/2005/8/layout/list1"/>
    <dgm:cxn modelId="{22EA5653-BE68-4528-9B48-6724024453E9}" type="presParOf" srcId="{8E0701E4-181E-437B-8C36-591B0E88E9A2}" destId="{7BD0367B-4D6D-4502-AEC3-28187E2CDAFF}" srcOrd="28" destOrd="0" presId="urn:microsoft.com/office/officeart/2005/8/layout/list1"/>
    <dgm:cxn modelId="{E0C2D3F3-BCC5-49B9-ACC1-6987230D3798}" type="presParOf" srcId="{7BD0367B-4D6D-4502-AEC3-28187E2CDAFF}" destId="{C145E94F-5A57-42E9-B52E-1A21BAB57B6D}" srcOrd="0" destOrd="0" presId="urn:microsoft.com/office/officeart/2005/8/layout/list1"/>
    <dgm:cxn modelId="{B262A617-FB27-45CF-9064-63DE0A6FCA73}" type="presParOf" srcId="{7BD0367B-4D6D-4502-AEC3-28187E2CDAFF}" destId="{C336BD48-0B53-4A6C-B165-EF4B3A4A0AD9}" srcOrd="1" destOrd="0" presId="urn:microsoft.com/office/officeart/2005/8/layout/list1"/>
    <dgm:cxn modelId="{C407A53A-3E16-43BC-9A47-DA35AB193743}" type="presParOf" srcId="{8E0701E4-181E-437B-8C36-591B0E88E9A2}" destId="{EE3F7E45-2DD5-4948-A02C-2A4510CF3032}" srcOrd="29" destOrd="0" presId="urn:microsoft.com/office/officeart/2005/8/layout/list1"/>
    <dgm:cxn modelId="{763C1308-27EA-4630-967A-B927103FD153}" type="presParOf" srcId="{8E0701E4-181E-437B-8C36-591B0E88E9A2}" destId="{1DFCD4EE-690B-4BFC-B820-4CAF75BC7705}" srcOrd="3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A1281-9001-4B20-B2E9-4DA5A96801B2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28ACF6E-8E80-49D3-BA3C-B344CAB7E9DD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Координаторы</a:t>
          </a:r>
          <a:endParaRPr lang="ru-RU" b="1" u="none" dirty="0">
            <a:latin typeface="+mj-lt"/>
          </a:endParaRPr>
        </a:p>
      </dgm:t>
    </dgm:pt>
    <dgm:pt modelId="{343671D3-FAE3-4FA0-9923-83AD962274FF}" type="parTrans" cxnId="{9E42082B-CFEA-4721-A79F-7D0EE3DC05CD}">
      <dgm:prSet/>
      <dgm:spPr/>
      <dgm:t>
        <a:bodyPr/>
        <a:lstStyle/>
        <a:p>
          <a:endParaRPr lang="ru-RU"/>
        </a:p>
      </dgm:t>
    </dgm:pt>
    <dgm:pt modelId="{AA8BED3A-3DCE-46AC-ADBA-85E10C986E7B}" type="sibTrans" cxnId="{9E42082B-CFEA-4721-A79F-7D0EE3DC05CD}">
      <dgm:prSet/>
      <dgm:spPr/>
      <dgm:t>
        <a:bodyPr/>
        <a:lstStyle/>
        <a:p>
          <a:endParaRPr lang="ru-RU"/>
        </a:p>
      </dgm:t>
    </dgm:pt>
    <dgm:pt modelId="{BF85FEB3-01AC-49FE-9052-A8C3E84D81A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методисты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МКУ «ЦРО »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- 6 чел</a:t>
          </a:r>
          <a:endParaRPr lang="ru-RU" sz="1400" dirty="0">
            <a:latin typeface="+mj-lt"/>
          </a:endParaRPr>
        </a:p>
      </dgm:t>
    </dgm:pt>
    <dgm:pt modelId="{3BB29CA1-4FAD-48DF-8A33-61BB022B0BA7}" type="parTrans" cxnId="{5EAE299F-FE91-42AC-865D-4D31191F3F9B}">
      <dgm:prSet/>
      <dgm:spPr/>
      <dgm:t>
        <a:bodyPr/>
        <a:lstStyle/>
        <a:p>
          <a:endParaRPr lang="ru-RU"/>
        </a:p>
      </dgm:t>
    </dgm:pt>
    <dgm:pt modelId="{317664B2-D61F-4FC3-8E46-CB0DC59F2997}" type="sibTrans" cxnId="{5EAE299F-FE91-42AC-865D-4D31191F3F9B}">
      <dgm:prSet/>
      <dgm:spPr/>
      <dgm:t>
        <a:bodyPr/>
        <a:lstStyle/>
        <a:p>
          <a:endParaRPr lang="ru-RU"/>
        </a:p>
      </dgm:t>
    </dgm:pt>
    <dgm:pt modelId="{CC2D1335-C31C-4756-A7F9-B014CF55FC4C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Педагоги-тьюторы</a:t>
          </a:r>
          <a:r>
            <a:rPr kumimoji="0" lang="ru-RU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</a:t>
          </a:r>
          <a:endParaRPr lang="ru-RU" b="1" u="none" dirty="0">
            <a:latin typeface="+mj-lt"/>
          </a:endParaRPr>
        </a:p>
      </dgm:t>
    </dgm:pt>
    <dgm:pt modelId="{7A457D0B-3F96-4FF1-9627-B7D1931176EA}" type="parTrans" cxnId="{7E0782C8-FBE6-454F-B97A-4430706948CC}">
      <dgm:prSet/>
      <dgm:spPr/>
      <dgm:t>
        <a:bodyPr/>
        <a:lstStyle/>
        <a:p>
          <a:endParaRPr lang="ru-RU"/>
        </a:p>
      </dgm:t>
    </dgm:pt>
    <dgm:pt modelId="{74A9709C-49ED-4EFE-A410-2AB30D9A2959}" type="sibTrans" cxnId="{7E0782C8-FBE6-454F-B97A-4430706948CC}">
      <dgm:prSet/>
      <dgm:spPr/>
      <dgm:t>
        <a:bodyPr/>
        <a:lstStyle/>
        <a:p>
          <a:endParaRPr lang="ru-RU"/>
        </a:p>
      </dgm:t>
    </dgm:pt>
    <dgm:pt modelId="{3EB13352-E405-4924-B61B-C34E58CE6C24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kumimoji="0" lang="ru-RU" sz="1000" b="0" i="0" u="none" strike="noStrike" cap="none" normalizeH="0" baseline="0" dirty="0" smtClean="0">
            <a:ln/>
            <a:effectLst/>
            <a:latin typeface="+mj-lt"/>
            <a:ea typeface="Times New Roman" pitchFamily="18" charset="0"/>
            <a:cs typeface="Times New Roman" pitchFamily="18" charset="0"/>
          </a:endParaRPr>
        </a:p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педагоги, имеющие набор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тьюторских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компетентностей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-11  чел </a:t>
          </a:r>
          <a:endParaRPr lang="ru-RU" sz="1400" dirty="0">
            <a:latin typeface="+mj-lt"/>
          </a:endParaRPr>
        </a:p>
      </dgm:t>
    </dgm:pt>
    <dgm:pt modelId="{D2717017-531D-430E-85C9-AAC6065BA2A5}" type="parTrans" cxnId="{EE79B6FA-2634-4DEF-BE59-F20B00AB8F84}">
      <dgm:prSet/>
      <dgm:spPr/>
      <dgm:t>
        <a:bodyPr/>
        <a:lstStyle/>
        <a:p>
          <a:endParaRPr lang="ru-RU"/>
        </a:p>
      </dgm:t>
    </dgm:pt>
    <dgm:pt modelId="{D6DC2FD0-A960-4D2E-9E05-61133F4AC364}" type="sibTrans" cxnId="{EE79B6FA-2634-4DEF-BE59-F20B00AB8F84}">
      <dgm:prSet/>
      <dgm:spPr/>
      <dgm:t>
        <a:bodyPr/>
        <a:lstStyle/>
        <a:p>
          <a:endParaRPr lang="ru-RU"/>
        </a:p>
      </dgm:t>
    </dgm:pt>
    <dgm:pt modelId="{055B54D9-7979-429B-96B4-417BC4D1EBE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Педагоги-тьюторанты</a:t>
          </a:r>
          <a:endParaRPr lang="ru-RU" b="1" u="none" dirty="0">
            <a:latin typeface="+mj-lt"/>
          </a:endParaRPr>
        </a:p>
      </dgm:t>
    </dgm:pt>
    <dgm:pt modelId="{51EA23A5-C2D4-4CA0-BB3F-3079877AF8F8}" type="parTrans" cxnId="{680EA516-37AE-400C-AECE-AB7817B9F5BE}">
      <dgm:prSet/>
      <dgm:spPr/>
      <dgm:t>
        <a:bodyPr/>
        <a:lstStyle/>
        <a:p>
          <a:endParaRPr lang="ru-RU"/>
        </a:p>
      </dgm:t>
    </dgm:pt>
    <dgm:pt modelId="{B5178F39-0DA0-4E2E-92B6-CAE8B43689A1}" type="sibTrans" cxnId="{680EA516-37AE-400C-AECE-AB7817B9F5BE}">
      <dgm:prSet/>
      <dgm:spPr/>
      <dgm:t>
        <a:bodyPr/>
        <a:lstStyle/>
        <a:p>
          <a:endParaRPr lang="ru-RU"/>
        </a:p>
      </dgm:t>
    </dgm:pt>
    <dgm:pt modelId="{8B87A0D2-8CBA-4F9F-BD54-839ED2985A99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педагоги, которые самоопределились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для участия в проекте -51 чел</a:t>
          </a:r>
          <a:endParaRPr lang="ru-RU" sz="1400" dirty="0">
            <a:latin typeface="+mj-lt"/>
          </a:endParaRPr>
        </a:p>
      </dgm:t>
    </dgm:pt>
    <dgm:pt modelId="{7234F62D-F3D0-41E4-8BCA-F800844EF7BF}" type="parTrans" cxnId="{D15B9171-22F2-4509-A7D5-399B073796E7}">
      <dgm:prSet/>
      <dgm:spPr/>
      <dgm:t>
        <a:bodyPr/>
        <a:lstStyle/>
        <a:p>
          <a:endParaRPr lang="ru-RU"/>
        </a:p>
      </dgm:t>
    </dgm:pt>
    <dgm:pt modelId="{B1D027A6-8988-4DA6-A9BE-77FD64DFAB16}" type="sibTrans" cxnId="{D15B9171-22F2-4509-A7D5-399B073796E7}">
      <dgm:prSet/>
      <dgm:spPr/>
      <dgm:t>
        <a:bodyPr/>
        <a:lstStyle/>
        <a:p>
          <a:endParaRPr lang="ru-RU"/>
        </a:p>
      </dgm:t>
    </dgm:pt>
    <dgm:pt modelId="{CBD4A0D0-8654-4430-A5E1-9C078FBACE6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err="1" smtClean="0"/>
            <a:t>педагоги-сетевые</a:t>
          </a:r>
          <a:r>
            <a:rPr lang="ru-RU" sz="1400" dirty="0" smtClean="0"/>
            <a:t> партнеры – 30 чел.</a:t>
          </a:r>
          <a:endParaRPr lang="ru-RU" sz="1400" dirty="0"/>
        </a:p>
      </dgm:t>
    </dgm:pt>
    <dgm:pt modelId="{1D6ADC9C-3521-4E66-AD54-5E0EC2830BBE}" type="parTrans" cxnId="{9206183F-B337-40AF-A7C4-796180AE95B2}">
      <dgm:prSet/>
      <dgm:spPr/>
      <dgm:t>
        <a:bodyPr/>
        <a:lstStyle/>
        <a:p>
          <a:endParaRPr lang="ru-RU"/>
        </a:p>
      </dgm:t>
    </dgm:pt>
    <dgm:pt modelId="{3126019B-E2F3-45A9-AAF5-6792D213FFB2}" type="sibTrans" cxnId="{9206183F-B337-40AF-A7C4-796180AE95B2}">
      <dgm:prSet/>
      <dgm:spPr/>
      <dgm:t>
        <a:bodyPr/>
        <a:lstStyle/>
        <a:p>
          <a:endParaRPr lang="ru-RU"/>
        </a:p>
      </dgm:t>
    </dgm:pt>
    <dgm:pt modelId="{6E7BDE26-A691-4354-BE18-5C81B1DBA0D9}" type="pres">
      <dgm:prSet presAssocID="{BD8A1281-9001-4B20-B2E9-4DA5A96801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04C2D7-F666-485C-939C-7D29B180E73D}" type="pres">
      <dgm:prSet presAssocID="{828ACF6E-8E80-49D3-BA3C-B344CAB7E9DD}" presName="root" presStyleCnt="0"/>
      <dgm:spPr/>
    </dgm:pt>
    <dgm:pt modelId="{EFF8CF0A-2335-43E9-AB37-094C7E73C812}" type="pres">
      <dgm:prSet presAssocID="{828ACF6E-8E80-49D3-BA3C-B344CAB7E9DD}" presName="rootComposite" presStyleCnt="0"/>
      <dgm:spPr/>
    </dgm:pt>
    <dgm:pt modelId="{ACA2E1D6-F1E3-45BB-B1CB-4DA386F38355}" type="pres">
      <dgm:prSet presAssocID="{828ACF6E-8E80-49D3-BA3C-B344CAB7E9DD}" presName="rootText" presStyleLbl="node1" presStyleIdx="0" presStyleCnt="3"/>
      <dgm:spPr/>
      <dgm:t>
        <a:bodyPr/>
        <a:lstStyle/>
        <a:p>
          <a:endParaRPr lang="ru-RU"/>
        </a:p>
      </dgm:t>
    </dgm:pt>
    <dgm:pt modelId="{E1112DF5-8D36-4446-AE0F-DDA15E544ABC}" type="pres">
      <dgm:prSet presAssocID="{828ACF6E-8E80-49D3-BA3C-B344CAB7E9DD}" presName="rootConnector" presStyleLbl="node1" presStyleIdx="0" presStyleCnt="3"/>
      <dgm:spPr/>
      <dgm:t>
        <a:bodyPr/>
        <a:lstStyle/>
        <a:p>
          <a:endParaRPr lang="ru-RU"/>
        </a:p>
      </dgm:t>
    </dgm:pt>
    <dgm:pt modelId="{25C8116B-63B4-4CBB-A171-F1E8A79E8C9D}" type="pres">
      <dgm:prSet presAssocID="{828ACF6E-8E80-49D3-BA3C-B344CAB7E9DD}" presName="childShape" presStyleCnt="0"/>
      <dgm:spPr/>
    </dgm:pt>
    <dgm:pt modelId="{9604D710-78D6-4366-B1A4-6E173059EB6F}" type="pres">
      <dgm:prSet presAssocID="{3BB29CA1-4FAD-48DF-8A33-61BB022B0BA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666D6B2-2662-4E60-A368-B7BEDE4E8DB2}" type="pres">
      <dgm:prSet presAssocID="{BF85FEB3-01AC-49FE-9052-A8C3E84D81A1}" presName="childText" presStyleLbl="bgAcc1" presStyleIdx="0" presStyleCnt="4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27BF2-433C-4F01-BA90-A279441D8767}" type="pres">
      <dgm:prSet presAssocID="{CC2D1335-C31C-4756-A7F9-B014CF55FC4C}" presName="root" presStyleCnt="0"/>
      <dgm:spPr/>
    </dgm:pt>
    <dgm:pt modelId="{BAF9A010-3766-4324-BD4A-8C52657D3E73}" type="pres">
      <dgm:prSet presAssocID="{CC2D1335-C31C-4756-A7F9-B014CF55FC4C}" presName="rootComposite" presStyleCnt="0"/>
      <dgm:spPr/>
    </dgm:pt>
    <dgm:pt modelId="{0C767708-8564-4022-9DBA-55E14A339841}" type="pres">
      <dgm:prSet presAssocID="{CC2D1335-C31C-4756-A7F9-B014CF55FC4C}" presName="rootText" presStyleLbl="node1" presStyleIdx="1" presStyleCnt="3"/>
      <dgm:spPr/>
      <dgm:t>
        <a:bodyPr/>
        <a:lstStyle/>
        <a:p>
          <a:endParaRPr lang="ru-RU"/>
        </a:p>
      </dgm:t>
    </dgm:pt>
    <dgm:pt modelId="{EEE9CEA7-8F79-4CD5-B1A1-D69071B54FB2}" type="pres">
      <dgm:prSet presAssocID="{CC2D1335-C31C-4756-A7F9-B014CF55FC4C}" presName="rootConnector" presStyleLbl="node1" presStyleIdx="1" presStyleCnt="3"/>
      <dgm:spPr/>
      <dgm:t>
        <a:bodyPr/>
        <a:lstStyle/>
        <a:p>
          <a:endParaRPr lang="ru-RU"/>
        </a:p>
      </dgm:t>
    </dgm:pt>
    <dgm:pt modelId="{2552D7FB-8FA0-463C-93EA-942C730DF88C}" type="pres">
      <dgm:prSet presAssocID="{CC2D1335-C31C-4756-A7F9-B014CF55FC4C}" presName="childShape" presStyleCnt="0"/>
      <dgm:spPr/>
    </dgm:pt>
    <dgm:pt modelId="{E99A9426-99F7-49FB-9C50-E95C7C8F05D3}" type="pres">
      <dgm:prSet presAssocID="{D2717017-531D-430E-85C9-AAC6065BA2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05D74C8-2C15-4E36-BF92-DBA03AD1B5DE}" type="pres">
      <dgm:prSet presAssocID="{3EB13352-E405-4924-B61B-C34E58CE6C24}" presName="childText" presStyleLbl="bgAcc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FA7EF-96DA-41F5-8972-C890AA7402D6}" type="pres">
      <dgm:prSet presAssocID="{055B54D9-7979-429B-96B4-417BC4D1EBE7}" presName="root" presStyleCnt="0"/>
      <dgm:spPr/>
    </dgm:pt>
    <dgm:pt modelId="{38CA4133-9E15-46E8-BB15-7E3E36654CC3}" type="pres">
      <dgm:prSet presAssocID="{055B54D9-7979-429B-96B4-417BC4D1EBE7}" presName="rootComposite" presStyleCnt="0"/>
      <dgm:spPr/>
    </dgm:pt>
    <dgm:pt modelId="{BEEDBA94-CDD0-4B90-801E-9D1327004FAA}" type="pres">
      <dgm:prSet presAssocID="{055B54D9-7979-429B-96B4-417BC4D1EBE7}" presName="rootText" presStyleLbl="node1" presStyleIdx="2" presStyleCnt="3"/>
      <dgm:spPr/>
      <dgm:t>
        <a:bodyPr/>
        <a:lstStyle/>
        <a:p>
          <a:endParaRPr lang="ru-RU"/>
        </a:p>
      </dgm:t>
    </dgm:pt>
    <dgm:pt modelId="{4AA367D2-E3B1-492F-9EE4-F64689686354}" type="pres">
      <dgm:prSet presAssocID="{055B54D9-7979-429B-96B4-417BC4D1EBE7}" presName="rootConnector" presStyleLbl="node1" presStyleIdx="2" presStyleCnt="3"/>
      <dgm:spPr/>
      <dgm:t>
        <a:bodyPr/>
        <a:lstStyle/>
        <a:p>
          <a:endParaRPr lang="ru-RU"/>
        </a:p>
      </dgm:t>
    </dgm:pt>
    <dgm:pt modelId="{52071020-B97A-4F53-AA89-C591961359BC}" type="pres">
      <dgm:prSet presAssocID="{055B54D9-7979-429B-96B4-417BC4D1EBE7}" presName="childShape" presStyleCnt="0"/>
      <dgm:spPr/>
    </dgm:pt>
    <dgm:pt modelId="{C492EF19-FEF5-4AD3-B86C-5C5D88B4DC29}" type="pres">
      <dgm:prSet presAssocID="{7234F62D-F3D0-41E4-8BCA-F800844EF7B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770DFDE-A324-4D93-9F94-52E4E8940DFA}" type="pres">
      <dgm:prSet presAssocID="{8B87A0D2-8CBA-4F9F-BD54-839ED2985A99}" presName="childText" presStyleLbl="bgAcc1" presStyleIdx="2" presStyleCnt="4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1EA84-3F97-462B-A693-016E9474BD28}" type="pres">
      <dgm:prSet presAssocID="{1D6ADC9C-3521-4E66-AD54-5E0EC2830BB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409AC3D-2101-407E-A01C-55BA47C0FE59}" type="pres">
      <dgm:prSet presAssocID="{CBD4A0D0-8654-4430-A5E1-9C078FBACE62}" presName="childText" presStyleLbl="bgAcc1" presStyleIdx="3" presStyleCnt="4" custScaleX="134057" custLinFactNeighborX="8680" custLinFactNeighborY="-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B9171-22F2-4509-A7D5-399B073796E7}" srcId="{055B54D9-7979-429B-96B4-417BC4D1EBE7}" destId="{8B87A0D2-8CBA-4F9F-BD54-839ED2985A99}" srcOrd="0" destOrd="0" parTransId="{7234F62D-F3D0-41E4-8BCA-F800844EF7BF}" sibTransId="{B1D027A6-8988-4DA6-A9BE-77FD64DFAB16}"/>
    <dgm:cxn modelId="{5EAE299F-FE91-42AC-865D-4D31191F3F9B}" srcId="{828ACF6E-8E80-49D3-BA3C-B344CAB7E9DD}" destId="{BF85FEB3-01AC-49FE-9052-A8C3E84D81A1}" srcOrd="0" destOrd="0" parTransId="{3BB29CA1-4FAD-48DF-8A33-61BB022B0BA7}" sibTransId="{317664B2-D61F-4FC3-8E46-CB0DC59F2997}"/>
    <dgm:cxn modelId="{1F549ED6-B424-467E-B4E2-AF4DE7BEF02B}" type="presOf" srcId="{D2717017-531D-430E-85C9-AAC6065BA2A5}" destId="{E99A9426-99F7-49FB-9C50-E95C7C8F05D3}" srcOrd="0" destOrd="0" presId="urn:microsoft.com/office/officeart/2005/8/layout/hierarchy3"/>
    <dgm:cxn modelId="{DF1C703E-63A7-4C2B-8831-B69CEDE02A33}" type="presOf" srcId="{CC2D1335-C31C-4756-A7F9-B014CF55FC4C}" destId="{EEE9CEA7-8F79-4CD5-B1A1-D69071B54FB2}" srcOrd="1" destOrd="0" presId="urn:microsoft.com/office/officeart/2005/8/layout/hierarchy3"/>
    <dgm:cxn modelId="{1931CD26-D561-4CCB-9549-2482AE928C58}" type="presOf" srcId="{BD8A1281-9001-4B20-B2E9-4DA5A96801B2}" destId="{6E7BDE26-A691-4354-BE18-5C81B1DBA0D9}" srcOrd="0" destOrd="0" presId="urn:microsoft.com/office/officeart/2005/8/layout/hierarchy3"/>
    <dgm:cxn modelId="{A470ADB0-8D9F-4DFA-9639-9225FF56464B}" type="presOf" srcId="{3EB13352-E405-4924-B61B-C34E58CE6C24}" destId="{105D74C8-2C15-4E36-BF92-DBA03AD1B5DE}" srcOrd="0" destOrd="0" presId="urn:microsoft.com/office/officeart/2005/8/layout/hierarchy3"/>
    <dgm:cxn modelId="{509A4215-E414-400E-8305-6DE87137DD6F}" type="presOf" srcId="{828ACF6E-8E80-49D3-BA3C-B344CAB7E9DD}" destId="{ACA2E1D6-F1E3-45BB-B1CB-4DA386F38355}" srcOrd="0" destOrd="0" presId="urn:microsoft.com/office/officeart/2005/8/layout/hierarchy3"/>
    <dgm:cxn modelId="{D22F1EE5-C3E3-4ECD-95D0-72EA9A4730EA}" type="presOf" srcId="{7234F62D-F3D0-41E4-8BCA-F800844EF7BF}" destId="{C492EF19-FEF5-4AD3-B86C-5C5D88B4DC29}" srcOrd="0" destOrd="0" presId="urn:microsoft.com/office/officeart/2005/8/layout/hierarchy3"/>
    <dgm:cxn modelId="{AD5507EF-1B86-46F4-B0E1-E702A0F47BE6}" type="presOf" srcId="{055B54D9-7979-429B-96B4-417BC4D1EBE7}" destId="{4AA367D2-E3B1-492F-9EE4-F64689686354}" srcOrd="1" destOrd="0" presId="urn:microsoft.com/office/officeart/2005/8/layout/hierarchy3"/>
    <dgm:cxn modelId="{1B683DD9-FBC4-4AE5-A39E-BEBA34D3BE09}" type="presOf" srcId="{1D6ADC9C-3521-4E66-AD54-5E0EC2830BBE}" destId="{5D41EA84-3F97-462B-A693-016E9474BD28}" srcOrd="0" destOrd="0" presId="urn:microsoft.com/office/officeart/2005/8/layout/hierarchy3"/>
    <dgm:cxn modelId="{EE79B6FA-2634-4DEF-BE59-F20B00AB8F84}" srcId="{CC2D1335-C31C-4756-A7F9-B014CF55FC4C}" destId="{3EB13352-E405-4924-B61B-C34E58CE6C24}" srcOrd="0" destOrd="0" parTransId="{D2717017-531D-430E-85C9-AAC6065BA2A5}" sibTransId="{D6DC2FD0-A960-4D2E-9E05-61133F4AC364}"/>
    <dgm:cxn modelId="{9206183F-B337-40AF-A7C4-796180AE95B2}" srcId="{055B54D9-7979-429B-96B4-417BC4D1EBE7}" destId="{CBD4A0D0-8654-4430-A5E1-9C078FBACE62}" srcOrd="1" destOrd="0" parTransId="{1D6ADC9C-3521-4E66-AD54-5E0EC2830BBE}" sibTransId="{3126019B-E2F3-45A9-AAF5-6792D213FFB2}"/>
    <dgm:cxn modelId="{2548AF7D-8F0A-4948-A027-347C3B12E331}" type="presOf" srcId="{055B54D9-7979-429B-96B4-417BC4D1EBE7}" destId="{BEEDBA94-CDD0-4B90-801E-9D1327004FAA}" srcOrd="0" destOrd="0" presId="urn:microsoft.com/office/officeart/2005/8/layout/hierarchy3"/>
    <dgm:cxn modelId="{F72DE79B-4F30-467D-9CD5-0DA98A86870C}" type="presOf" srcId="{BF85FEB3-01AC-49FE-9052-A8C3E84D81A1}" destId="{6666D6B2-2662-4E60-A368-B7BEDE4E8DB2}" srcOrd="0" destOrd="0" presId="urn:microsoft.com/office/officeart/2005/8/layout/hierarchy3"/>
    <dgm:cxn modelId="{19252727-8665-4732-A7FB-79DF474479E1}" type="presOf" srcId="{3BB29CA1-4FAD-48DF-8A33-61BB022B0BA7}" destId="{9604D710-78D6-4366-B1A4-6E173059EB6F}" srcOrd="0" destOrd="0" presId="urn:microsoft.com/office/officeart/2005/8/layout/hierarchy3"/>
    <dgm:cxn modelId="{F81B9CCF-E0B8-4EED-A393-881FA50CBA6F}" type="presOf" srcId="{8B87A0D2-8CBA-4F9F-BD54-839ED2985A99}" destId="{3770DFDE-A324-4D93-9F94-52E4E8940DFA}" srcOrd="0" destOrd="0" presId="urn:microsoft.com/office/officeart/2005/8/layout/hierarchy3"/>
    <dgm:cxn modelId="{9E42082B-CFEA-4721-A79F-7D0EE3DC05CD}" srcId="{BD8A1281-9001-4B20-B2E9-4DA5A96801B2}" destId="{828ACF6E-8E80-49D3-BA3C-B344CAB7E9DD}" srcOrd="0" destOrd="0" parTransId="{343671D3-FAE3-4FA0-9923-83AD962274FF}" sibTransId="{AA8BED3A-3DCE-46AC-ADBA-85E10C986E7B}"/>
    <dgm:cxn modelId="{E166A9C6-2B46-4F60-A452-67B9E0AD4A01}" type="presOf" srcId="{828ACF6E-8E80-49D3-BA3C-B344CAB7E9DD}" destId="{E1112DF5-8D36-4446-AE0F-DDA15E544ABC}" srcOrd="1" destOrd="0" presId="urn:microsoft.com/office/officeart/2005/8/layout/hierarchy3"/>
    <dgm:cxn modelId="{7E0782C8-FBE6-454F-B97A-4430706948CC}" srcId="{BD8A1281-9001-4B20-B2E9-4DA5A96801B2}" destId="{CC2D1335-C31C-4756-A7F9-B014CF55FC4C}" srcOrd="1" destOrd="0" parTransId="{7A457D0B-3F96-4FF1-9627-B7D1931176EA}" sibTransId="{74A9709C-49ED-4EFE-A410-2AB30D9A2959}"/>
    <dgm:cxn modelId="{CCF3AE84-795E-45B3-9A2B-E9F7B755965B}" type="presOf" srcId="{CC2D1335-C31C-4756-A7F9-B014CF55FC4C}" destId="{0C767708-8564-4022-9DBA-55E14A339841}" srcOrd="0" destOrd="0" presId="urn:microsoft.com/office/officeart/2005/8/layout/hierarchy3"/>
    <dgm:cxn modelId="{427925DD-A894-47F4-A090-65CC1D710EC8}" type="presOf" srcId="{CBD4A0D0-8654-4430-A5E1-9C078FBACE62}" destId="{7409AC3D-2101-407E-A01C-55BA47C0FE59}" srcOrd="0" destOrd="0" presId="urn:microsoft.com/office/officeart/2005/8/layout/hierarchy3"/>
    <dgm:cxn modelId="{680EA516-37AE-400C-AECE-AB7817B9F5BE}" srcId="{BD8A1281-9001-4B20-B2E9-4DA5A96801B2}" destId="{055B54D9-7979-429B-96B4-417BC4D1EBE7}" srcOrd="2" destOrd="0" parTransId="{51EA23A5-C2D4-4CA0-BB3F-3079877AF8F8}" sibTransId="{B5178F39-0DA0-4E2E-92B6-CAE8B43689A1}"/>
    <dgm:cxn modelId="{A2E4FF34-4AA3-4B35-9C33-EBFED59B1F1F}" type="presParOf" srcId="{6E7BDE26-A691-4354-BE18-5C81B1DBA0D9}" destId="{BE04C2D7-F666-485C-939C-7D29B180E73D}" srcOrd="0" destOrd="0" presId="urn:microsoft.com/office/officeart/2005/8/layout/hierarchy3"/>
    <dgm:cxn modelId="{6A62E7AE-2488-40F6-8532-FBADD2A1511E}" type="presParOf" srcId="{BE04C2D7-F666-485C-939C-7D29B180E73D}" destId="{EFF8CF0A-2335-43E9-AB37-094C7E73C812}" srcOrd="0" destOrd="0" presId="urn:microsoft.com/office/officeart/2005/8/layout/hierarchy3"/>
    <dgm:cxn modelId="{2B343AEB-2DBB-40FE-B891-C04C1D2B358A}" type="presParOf" srcId="{EFF8CF0A-2335-43E9-AB37-094C7E73C812}" destId="{ACA2E1D6-F1E3-45BB-B1CB-4DA386F38355}" srcOrd="0" destOrd="0" presId="urn:microsoft.com/office/officeart/2005/8/layout/hierarchy3"/>
    <dgm:cxn modelId="{A44CF139-A948-405B-9044-428C60AE1B0E}" type="presParOf" srcId="{EFF8CF0A-2335-43E9-AB37-094C7E73C812}" destId="{E1112DF5-8D36-4446-AE0F-DDA15E544ABC}" srcOrd="1" destOrd="0" presId="urn:microsoft.com/office/officeart/2005/8/layout/hierarchy3"/>
    <dgm:cxn modelId="{67B6AAB8-FA4E-4323-962E-CD46FFB1FFDC}" type="presParOf" srcId="{BE04C2D7-F666-485C-939C-7D29B180E73D}" destId="{25C8116B-63B4-4CBB-A171-F1E8A79E8C9D}" srcOrd="1" destOrd="0" presId="urn:microsoft.com/office/officeart/2005/8/layout/hierarchy3"/>
    <dgm:cxn modelId="{5D59CA00-23BA-4C08-9815-AAC827203997}" type="presParOf" srcId="{25C8116B-63B4-4CBB-A171-F1E8A79E8C9D}" destId="{9604D710-78D6-4366-B1A4-6E173059EB6F}" srcOrd="0" destOrd="0" presId="urn:microsoft.com/office/officeart/2005/8/layout/hierarchy3"/>
    <dgm:cxn modelId="{B8568980-BAF8-4AEA-B3A2-C8A35525DBFE}" type="presParOf" srcId="{25C8116B-63B4-4CBB-A171-F1E8A79E8C9D}" destId="{6666D6B2-2662-4E60-A368-B7BEDE4E8DB2}" srcOrd="1" destOrd="0" presId="urn:microsoft.com/office/officeart/2005/8/layout/hierarchy3"/>
    <dgm:cxn modelId="{E6548009-F2AB-4052-9F26-6CD5912D5166}" type="presParOf" srcId="{6E7BDE26-A691-4354-BE18-5C81B1DBA0D9}" destId="{2DC27BF2-433C-4F01-BA90-A279441D8767}" srcOrd="1" destOrd="0" presId="urn:microsoft.com/office/officeart/2005/8/layout/hierarchy3"/>
    <dgm:cxn modelId="{EFEC5409-0CF8-4F91-9152-B69E33964A28}" type="presParOf" srcId="{2DC27BF2-433C-4F01-BA90-A279441D8767}" destId="{BAF9A010-3766-4324-BD4A-8C52657D3E73}" srcOrd="0" destOrd="0" presId="urn:microsoft.com/office/officeart/2005/8/layout/hierarchy3"/>
    <dgm:cxn modelId="{5FF1A20A-4B80-4D38-B62F-4FD264A3D61B}" type="presParOf" srcId="{BAF9A010-3766-4324-BD4A-8C52657D3E73}" destId="{0C767708-8564-4022-9DBA-55E14A339841}" srcOrd="0" destOrd="0" presId="urn:microsoft.com/office/officeart/2005/8/layout/hierarchy3"/>
    <dgm:cxn modelId="{E63B7846-294D-4029-8728-828416DAB7FD}" type="presParOf" srcId="{BAF9A010-3766-4324-BD4A-8C52657D3E73}" destId="{EEE9CEA7-8F79-4CD5-B1A1-D69071B54FB2}" srcOrd="1" destOrd="0" presId="urn:microsoft.com/office/officeart/2005/8/layout/hierarchy3"/>
    <dgm:cxn modelId="{1435D184-581A-4408-9B20-6FCAF660BC68}" type="presParOf" srcId="{2DC27BF2-433C-4F01-BA90-A279441D8767}" destId="{2552D7FB-8FA0-463C-93EA-942C730DF88C}" srcOrd="1" destOrd="0" presId="urn:microsoft.com/office/officeart/2005/8/layout/hierarchy3"/>
    <dgm:cxn modelId="{86987F79-0075-451B-8F8F-361D7EEB0307}" type="presParOf" srcId="{2552D7FB-8FA0-463C-93EA-942C730DF88C}" destId="{E99A9426-99F7-49FB-9C50-E95C7C8F05D3}" srcOrd="0" destOrd="0" presId="urn:microsoft.com/office/officeart/2005/8/layout/hierarchy3"/>
    <dgm:cxn modelId="{04F59583-11F0-44E6-A14E-149E58064E35}" type="presParOf" srcId="{2552D7FB-8FA0-463C-93EA-942C730DF88C}" destId="{105D74C8-2C15-4E36-BF92-DBA03AD1B5DE}" srcOrd="1" destOrd="0" presId="urn:microsoft.com/office/officeart/2005/8/layout/hierarchy3"/>
    <dgm:cxn modelId="{2FAE95DF-4DF1-454D-B48A-171453069B76}" type="presParOf" srcId="{6E7BDE26-A691-4354-BE18-5C81B1DBA0D9}" destId="{DA3FA7EF-96DA-41F5-8972-C890AA7402D6}" srcOrd="2" destOrd="0" presId="urn:microsoft.com/office/officeart/2005/8/layout/hierarchy3"/>
    <dgm:cxn modelId="{DEABD1B5-231C-4126-9C6D-A8EF1B4C5906}" type="presParOf" srcId="{DA3FA7EF-96DA-41F5-8972-C890AA7402D6}" destId="{38CA4133-9E15-46E8-BB15-7E3E36654CC3}" srcOrd="0" destOrd="0" presId="urn:microsoft.com/office/officeart/2005/8/layout/hierarchy3"/>
    <dgm:cxn modelId="{9473EF08-3931-40BB-9C29-9A7585AE2820}" type="presParOf" srcId="{38CA4133-9E15-46E8-BB15-7E3E36654CC3}" destId="{BEEDBA94-CDD0-4B90-801E-9D1327004FAA}" srcOrd="0" destOrd="0" presId="urn:microsoft.com/office/officeart/2005/8/layout/hierarchy3"/>
    <dgm:cxn modelId="{2B1F3EE1-BF43-4C31-88F8-79B0CE065A10}" type="presParOf" srcId="{38CA4133-9E15-46E8-BB15-7E3E36654CC3}" destId="{4AA367D2-E3B1-492F-9EE4-F64689686354}" srcOrd="1" destOrd="0" presId="urn:microsoft.com/office/officeart/2005/8/layout/hierarchy3"/>
    <dgm:cxn modelId="{24D05FEB-7ED4-4622-AE43-22FED87E7FE1}" type="presParOf" srcId="{DA3FA7EF-96DA-41F5-8972-C890AA7402D6}" destId="{52071020-B97A-4F53-AA89-C591961359BC}" srcOrd="1" destOrd="0" presId="urn:microsoft.com/office/officeart/2005/8/layout/hierarchy3"/>
    <dgm:cxn modelId="{29E2A9F5-9110-4DE3-AE4B-1E867810809E}" type="presParOf" srcId="{52071020-B97A-4F53-AA89-C591961359BC}" destId="{C492EF19-FEF5-4AD3-B86C-5C5D88B4DC29}" srcOrd="0" destOrd="0" presId="urn:microsoft.com/office/officeart/2005/8/layout/hierarchy3"/>
    <dgm:cxn modelId="{AE7BB7D7-B470-4222-B48C-CCDCC9316D01}" type="presParOf" srcId="{52071020-B97A-4F53-AA89-C591961359BC}" destId="{3770DFDE-A324-4D93-9F94-52E4E8940DFA}" srcOrd="1" destOrd="0" presId="urn:microsoft.com/office/officeart/2005/8/layout/hierarchy3"/>
    <dgm:cxn modelId="{AC8E359E-CC56-41B1-A0A4-75668ACE5013}" type="presParOf" srcId="{52071020-B97A-4F53-AA89-C591961359BC}" destId="{5D41EA84-3F97-462B-A693-016E9474BD28}" srcOrd="2" destOrd="0" presId="urn:microsoft.com/office/officeart/2005/8/layout/hierarchy3"/>
    <dgm:cxn modelId="{CD47BD8C-989B-4DA0-BEA6-877BC6DCE990}" type="presParOf" srcId="{52071020-B97A-4F53-AA89-C591961359BC}" destId="{7409AC3D-2101-407E-A01C-55BA47C0FE5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upar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214563" y="214313"/>
            <a:ext cx="6929437" cy="1428750"/>
          </a:xfrm>
          <a:prstGeom prst="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Образовательный форум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Краснодарского края  «</a:t>
            </a:r>
            <a:r>
              <a:rPr lang="ru-RU" sz="2000" b="1" dirty="0" smtClean="0">
                <a:solidFill>
                  <a:prstClr val="white"/>
                </a:solidFill>
                <a:ea typeface="+mn-ea"/>
                <a:cs typeface="+mn-cs"/>
              </a:rPr>
              <a:t>ИННОВАЦИОННЫЙ ПОИСК»</a:t>
            </a: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КРАЕВАЯ  ИННОВАЦИОННАЯ  ПЛОЩАДКА - 2017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000240"/>
            <a:ext cx="8358216" cy="37147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Формирование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тьюторской</a:t>
            </a: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позиции 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на основе технологии </a:t>
            </a:r>
            <a:r>
              <a:rPr kumimoji="0" lang="ru-RU" sz="3600" b="1" i="1" u="none" strike="noStrike" kern="1200" cap="none" spc="0" normalizeH="0" baseline="0" noProof="0" dirty="0" err="1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геймификации</a:t>
            </a: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фактор  профессионального развития в условиях научно-методического сопровождения педагогов муниципальной системы образования</a:t>
            </a:r>
            <a:endParaRPr kumimoji="0" lang="ru-RU" sz="3200" b="0" i="1" u="none" strike="noStrike" kern="1200" cap="none" spc="0" normalizeH="0" baseline="0" noProof="0" dirty="0" smtClean="0">
              <a:solidFill>
                <a:srgbClr val="167A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28575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0034" y="1857364"/>
            <a:ext cx="8072494" cy="4857784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pic>
        <p:nvPicPr>
          <p:cNvPr id="9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213717" cy="12137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21429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Продукты инновационной деятельности</a:t>
            </a:r>
            <a:endParaRPr lang="ru-RU" sz="2400" dirty="0">
              <a:ln w="3175" cmpd="sng">
                <a:solidFill>
                  <a:srgbClr val="006666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1714488"/>
            <a:ext cx="7143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6666"/>
                </a:solidFill>
              </a:rPr>
              <a:t>1.Цифровой образовательный ресурс (</a:t>
            </a:r>
            <a:r>
              <a:rPr lang="ru-RU" sz="2000" b="1" dirty="0" err="1" smtClean="0">
                <a:solidFill>
                  <a:srgbClr val="006666"/>
                </a:solidFill>
              </a:rPr>
              <a:t>он-лайн</a:t>
            </a:r>
            <a:r>
              <a:rPr lang="ru-RU" sz="2000" b="1" dirty="0" smtClean="0">
                <a:solidFill>
                  <a:srgbClr val="006666"/>
                </a:solidFill>
              </a:rPr>
              <a:t> игра «</a:t>
            </a:r>
            <a:r>
              <a:rPr lang="ru-RU" sz="2000" b="1" dirty="0" err="1" smtClean="0">
                <a:solidFill>
                  <a:srgbClr val="006666"/>
                </a:solidFill>
              </a:rPr>
              <a:t>Тьюпарк</a:t>
            </a:r>
            <a:r>
              <a:rPr lang="ru-RU" sz="2000" b="1" dirty="0" smtClean="0">
                <a:solidFill>
                  <a:srgbClr val="006666"/>
                </a:solidFill>
              </a:rPr>
              <a:t>») </a:t>
            </a:r>
            <a:r>
              <a:rPr lang="ru-RU" sz="2000" b="1" u="sng" dirty="0" smtClean="0">
                <a:solidFill>
                  <a:srgbClr val="006666"/>
                </a:solidFill>
                <a:hlinkClick r:id="rId3"/>
              </a:rPr>
              <a:t>http://tupark.ru/</a:t>
            </a:r>
            <a:r>
              <a:rPr lang="ru-RU" sz="2000" b="1" dirty="0" smtClean="0">
                <a:solidFill>
                  <a:srgbClr val="006666"/>
                </a:solidFill>
              </a:rPr>
              <a:t>  </a:t>
            </a:r>
          </a:p>
          <a:p>
            <a:pPr marL="0" lvl="1">
              <a:lnSpc>
                <a:spcPct val="150000"/>
              </a:lnSpc>
            </a:pPr>
            <a:r>
              <a:rPr lang="ru-RU" sz="2000" b="1" dirty="0" smtClean="0">
                <a:solidFill>
                  <a:srgbClr val="006666"/>
                </a:solidFill>
              </a:rPr>
              <a:t>2. Методическая разработка  «Цифровой  образовательный  ресурс «</a:t>
            </a:r>
            <a:r>
              <a:rPr lang="ru-RU" sz="2000" b="1" dirty="0" err="1" smtClean="0">
                <a:solidFill>
                  <a:srgbClr val="006666"/>
                </a:solidFill>
              </a:rPr>
              <a:t>Тьюпарк</a:t>
            </a:r>
            <a:r>
              <a:rPr lang="ru-RU" sz="2000" b="1" dirty="0" smtClean="0">
                <a:solidFill>
                  <a:srgbClr val="006666"/>
                </a:solidFill>
              </a:rPr>
              <a:t>»  как методический инструментарий формирования </a:t>
            </a:r>
            <a:r>
              <a:rPr lang="ru-RU" sz="2000" b="1" dirty="0" err="1" smtClean="0">
                <a:solidFill>
                  <a:srgbClr val="006666"/>
                </a:solidFill>
              </a:rPr>
              <a:t>тьюторской</a:t>
            </a:r>
            <a:r>
              <a:rPr lang="ru-RU" sz="2000" b="1" dirty="0" smtClean="0">
                <a:solidFill>
                  <a:srgbClr val="006666"/>
                </a:solidFill>
              </a:rPr>
              <a:t> позиции педагога».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6666"/>
                </a:solidFill>
              </a:rPr>
              <a:t>3. Библиотека цифровых электронных информационных ресурсов по теме </a:t>
            </a:r>
            <a:r>
              <a:rPr lang="ru-RU" sz="2000" b="1" dirty="0" smtClean="0">
                <a:solidFill>
                  <a:srgbClr val="006666"/>
                </a:solidFill>
              </a:rPr>
              <a:t>проекта.</a:t>
            </a:r>
            <a:endParaRPr lang="ru-RU" sz="2000" b="1" dirty="0" smtClean="0">
              <a:solidFill>
                <a:srgbClr val="00666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6666"/>
                </a:solidFill>
              </a:rPr>
              <a:t>4. </a:t>
            </a:r>
            <a:r>
              <a:rPr lang="ru-RU" sz="2000" b="1" dirty="0" smtClean="0">
                <a:solidFill>
                  <a:srgbClr val="006666"/>
                </a:solidFill>
              </a:rPr>
              <a:t>Дополнительная </a:t>
            </a:r>
            <a:r>
              <a:rPr lang="ru-RU" sz="2000" b="1" dirty="0" smtClean="0">
                <a:solidFill>
                  <a:srgbClr val="006666"/>
                </a:solidFill>
              </a:rPr>
              <a:t>профессиональная программа повышения квалификации «Введение в теорию и практику тьюторства».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006666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2000240"/>
            <a:ext cx="7929618" cy="4643470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Распространение опыта по теме проекта:</a:t>
            </a:r>
            <a:b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400" dirty="0">
              <a:ln w="3175" cmpd="sng">
                <a:solidFill>
                  <a:srgbClr val="006666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213717" cy="12137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29586" y="6000768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2019</a:t>
            </a:r>
            <a:b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776" y="1785926"/>
            <a:ext cx="4074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357430"/>
            <a:ext cx="6929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краевая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тьюторская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научно-практическая конференция «Реализация ФГОС как механизм развития профессиональной компетентности педагога: инновационные технологии, лучшие образовательные практики» , 3-4- апреля 2019 года, г.Геленджик;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краевой семинар «Введение в тьюторство», 5-6 декабря 2019 года, г.Геленджик;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международный форум «Летний университет тьюторства», 25 - 31 июля 2019 года, Томская область;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II Международная научно-практическая конференция  «Тьюторство в открытом образовательном пространстве: образовательная ситуация 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тьюторская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деятельность», 30 октября 2019 года, г.Москва.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286388"/>
            <a:ext cx="1213717" cy="12137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300" y="3357562"/>
            <a:ext cx="74275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Приглашаем к сотрудничеству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b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МКУ «Центр развития образования»</a:t>
            </a:r>
            <a:b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 Геленджик</a:t>
            </a:r>
            <a:b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cro2gel@mail.ru</a:t>
            </a:r>
            <a:b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www.cro-gel.ru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66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7" name="Picture 1" descr="D:\Мои документы\КИП\отчеты по КИПу\20\Новая папка\gelendzhic1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5896884" cy="32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00166" y="1785926"/>
            <a:ext cx="2857520" cy="785818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368412"/>
          </a:xfrm>
          <a:prstGeom prst="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Администратор\Сетевая Капранова\Логотип прозрач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213717" cy="1213717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785926"/>
            <a:ext cx="8358216" cy="371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85926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F7BA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F7BA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786058"/>
            <a:ext cx="2357454" cy="1428760"/>
          </a:xfrm>
          <a:prstGeom prst="roundRect">
            <a:avLst/>
          </a:prstGeom>
          <a:solidFill>
            <a:srgbClr val="2DA2B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>
              <a:solidFill>
                <a:srgbClr val="00808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86058"/>
            <a:ext cx="2285984" cy="153272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 -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профессия (должность)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2786058"/>
            <a:ext cx="2286016" cy="1428760"/>
          </a:xfrm>
          <a:prstGeom prst="round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071810"/>
            <a:ext cx="2286016" cy="9787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Тьюторская</a:t>
            </a:r>
            <a:endParaRPr lang="ru-RU" sz="3200" b="1" cap="none" spc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 </a:t>
            </a:r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позиция</a:t>
            </a:r>
            <a:endParaRPr lang="ru-RU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13" name="Нашивка 12"/>
          <p:cNvSpPr/>
          <p:nvPr/>
        </p:nvSpPr>
        <p:spPr>
          <a:xfrm rot="7059985">
            <a:off x="2070018" y="2671915"/>
            <a:ext cx="708026" cy="263183"/>
          </a:xfrm>
          <a:prstGeom prst="chevron">
            <a:avLst/>
          </a:prstGeom>
          <a:solidFill>
            <a:srgbClr val="CC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3528596">
            <a:off x="2727944" y="2668267"/>
            <a:ext cx="708026" cy="263183"/>
          </a:xfrm>
          <a:prstGeom prst="chevron">
            <a:avLst/>
          </a:prstGeom>
          <a:solidFill>
            <a:srgbClr val="CC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86446" y="1857364"/>
            <a:ext cx="3143304" cy="3000396"/>
          </a:xfrm>
          <a:prstGeom prst="round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2071678"/>
            <a:ext cx="2857520" cy="278537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Формирование </a:t>
            </a:r>
            <a:r>
              <a:rPr lang="ru-RU" sz="2500" b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тьюторской</a:t>
            </a:r>
            <a:r>
              <a:rPr lang="ru-RU" sz="25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 позиции  в условиях муниципальной системы образования</a:t>
            </a:r>
            <a:endParaRPr lang="ru-RU" sz="25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5072066" y="3429000"/>
            <a:ext cx="708026" cy="263183"/>
          </a:xfrm>
          <a:prstGeom prst="chevron">
            <a:avLst/>
          </a:prstGeom>
          <a:solidFill>
            <a:srgbClr val="DDDDDD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44" y="4572008"/>
            <a:ext cx="4714908" cy="2000264"/>
          </a:xfrm>
          <a:prstGeom prst="roundRect">
            <a:avLst/>
          </a:prstGeom>
          <a:solidFill>
            <a:srgbClr val="CCFFFF"/>
          </a:solidFill>
          <a:ln>
            <a:solidFill>
              <a:srgbClr val="1F7BA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572008"/>
            <a:ext cx="5500725" cy="19759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ИНДИВИДУАЛИЗАЦИИ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прояснение образовательных интересов обучающихся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поиск образовательных ресурсов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создание и сопровождение ИОП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рефлексии обучающегося…</a:t>
            </a:r>
            <a:endParaRPr lang="ru-RU" b="1" cap="none" spc="0" dirty="0">
              <a:ln w="10541" cmpd="sng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068" y="428604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Муниципальное казенное учреждение</a:t>
            </a:r>
            <a:b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«Центр развития образования» </a:t>
            </a:r>
            <a:b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муниципального образования город-курорт Геленджик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5469" y="285728"/>
            <a:ext cx="83127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71866" y="3857628"/>
            <a:ext cx="8529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785794"/>
            <a:ext cx="5429288" cy="1643074"/>
          </a:xfrm>
          <a:prstGeom prst="roundRect">
            <a:avLst/>
          </a:prstGeom>
          <a:solidFill>
            <a:srgbClr val="CCFFFF"/>
          </a:solidFill>
          <a:ln>
            <a:solidFill>
              <a:srgbClr val="DDDDD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ОБЪЕКТ</a:t>
            </a: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Профессиональное развитие педагогов</a:t>
            </a:r>
            <a:endParaRPr lang="ru-RU" sz="32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143248"/>
            <a:ext cx="8715436" cy="3286148"/>
          </a:xfrm>
          <a:prstGeom prst="roundRect">
            <a:avLst/>
          </a:prstGeom>
          <a:solidFill>
            <a:srgbClr val="CCFFFF"/>
          </a:solidFill>
          <a:ln>
            <a:solidFill>
              <a:srgbClr val="DDDDD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ПРЕДМЕТ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Модель формирования </a:t>
            </a:r>
            <a:r>
              <a:rPr lang="ru-RU" sz="3200" b="1" dirty="0" err="1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тьюторской</a:t>
            </a:r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позиции как фактора профессионального развития педагогов на основе технологии </a:t>
            </a:r>
            <a:r>
              <a:rPr lang="ru-RU" sz="3200" b="1" dirty="0" err="1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геймификации</a:t>
            </a:r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условиях научно-методического сопровождения</a:t>
            </a:r>
          </a:p>
          <a:p>
            <a:pPr algn="ctr">
              <a:buNone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2" y="357166"/>
            <a:ext cx="1225977" cy="121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5469" y="285728"/>
            <a:ext cx="83127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71866" y="3857628"/>
            <a:ext cx="8529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85728"/>
            <a:ext cx="4286280" cy="2000264"/>
          </a:xfrm>
          <a:prstGeom prst="round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ln w="12700">
                <a:solidFill>
                  <a:srgbClr val="1F7BA9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Разработать и апробировать </a:t>
            </a: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модель</a:t>
            </a:r>
            <a:endParaRPr lang="ru-RU" sz="3200" b="1" dirty="0" smtClean="0">
              <a:ln w="12700">
                <a:solidFill>
                  <a:srgbClr val="DDDDDD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2" y="357166"/>
            <a:ext cx="1225977" cy="12137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85728"/>
            <a:ext cx="15001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ЦЕЛЬ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2571744"/>
            <a:ext cx="6643734" cy="2571768"/>
          </a:xfrm>
          <a:prstGeom prst="roundRect">
            <a:avLst/>
          </a:prstGeom>
          <a:solidFill>
            <a:srgbClr val="DDDDD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1F7B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714620"/>
            <a:ext cx="8143932" cy="2400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повышение уровня мотивации педагогов к саморазвитию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</a:rPr>
              <a:t> </a:t>
            </a: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овладение педагогами новыми технологиями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формирование </a:t>
            </a:r>
            <a:r>
              <a:rPr lang="ru-RU" sz="2000" dirty="0" err="1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тьюторской</a:t>
            </a: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 позиции педагогов</a:t>
            </a:r>
            <a:endParaRPr lang="ru-RU" sz="2000" dirty="0" smtClean="0">
              <a:ln w="3175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освоение учителями новых функций </a:t>
            </a:r>
            <a:endParaRPr lang="ru-RU" sz="2000" dirty="0" smtClean="0">
              <a:ln w="3175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интеграция  ресурсов МСО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357826"/>
            <a:ext cx="8358246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500702"/>
            <a:ext cx="7929618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ПРОФЕССИОНАЛЬНОГО  УРОВНЯ </a:t>
            </a:r>
            <a:b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ПЕДАГОГОВ – УЧАСТНИКОВ ПРОЕКТА</a:t>
            </a:r>
            <a:endParaRPr lang="ru-RU" sz="2400" dirty="0">
              <a:ln w="12700">
                <a:solidFill>
                  <a:srgbClr val="DDDDDD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213717" cy="121371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0"/>
            <a:ext cx="6643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Отчет 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 реализации проекта </a:t>
            </a:r>
            <a:b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краевой инновационной площадки</a:t>
            </a:r>
            <a:endParaRPr kumimoji="0" lang="ru-RU" sz="2800" b="1" i="0" u="none" strike="noStrike" normalizeH="0" baseline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 2019 год</a:t>
            </a:r>
            <a:endParaRPr kumimoji="0" lang="ru-RU" sz="2800" b="1" i="0" u="none" strike="noStrike" normalizeH="0" baseline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074" name="Picture 2" descr="C:\Documents and Settings\Администратор\Рабочий стол\отчеты по КИПу\заставка иг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9699">
            <a:off x="250063" y="1942680"/>
            <a:ext cx="3197796" cy="227116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28794" y="3651232"/>
          <a:ext cx="2266032" cy="3206768"/>
        </p:xfrm>
        <a:graphic>
          <a:graphicData uri="http://schemas.openxmlformats.org/presentationml/2006/ole">
            <p:oleObj spid="_x0000_s1026" name="Acrobat Document" r:id="rId5" imgW="5667375" imgH="8020050" progId="AcroExch.Document.11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786322"/>
            <a:ext cx="46748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29058" y="6550223"/>
            <a:ext cx="46434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КРАЕВОЙ СЕМИНАР  « ВВЕДЕНИЕ В ТЬЮТОРСТВО»</a:t>
            </a:r>
            <a:endParaRPr lang="ru-RU" sz="1400" b="1" dirty="0"/>
          </a:p>
        </p:txBody>
      </p:sp>
      <p:pic>
        <p:nvPicPr>
          <p:cNvPr id="14" name="Рисунок 13" descr="D:\Мои документы\КИП\отчеты по КИПу\20\Новая папка\20190729_0938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25402">
            <a:off x="190566" y="4548261"/>
            <a:ext cx="1923533" cy="19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20894832">
            <a:off x="402461" y="6329124"/>
            <a:ext cx="1920307" cy="3231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ЛУТ -2019, г.Томск</a:t>
            </a:r>
            <a:endParaRPr lang="ru-RU" sz="1500" dirty="0"/>
          </a:p>
        </p:txBody>
      </p:sp>
      <p:pic>
        <p:nvPicPr>
          <p:cNvPr id="11" name="Рисунок 10" descr="D:\Мои документы\КИП\отчеты по КИПу\20\Новая папка\20181031_0935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17518">
            <a:off x="6225186" y="2049898"/>
            <a:ext cx="2713446" cy="18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Администратор\Мои документы\Downloads\DSC_7050 копия надпись, стёр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1857364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21111956">
            <a:off x="3412014" y="4115809"/>
            <a:ext cx="5715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ДОПОЛНИТЕЛЬНАЯ ПРОФЕССИОНАЛЬНАЯ ПРОГРАММА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ПОВЫШЕНИЯ КВАЛИФИКАЦИИ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«ВВЕДЕНИЕ В ТЕОРИЮ И ПРАКТИКУ ТЬЮТОРСТВА»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42852"/>
          <a:ext cx="650085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286388"/>
            <a:ext cx="1213717" cy="1213717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7358082" y="4214818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2019</a:t>
            </a:r>
            <a:b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142852"/>
            <a:ext cx="4074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213717" cy="121371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42910" y="1714488"/>
          <a:ext cx="80010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7554" y="928670"/>
            <a:ext cx="51751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DA2B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Участники проекта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DA2B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214290"/>
            <a:ext cx="428628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CCECFF"/>
                  </a:solidFill>
                  <a:prstDash val="solid"/>
                </a:ln>
                <a:solidFill>
                  <a:srgbClr val="006666"/>
                </a:solidFill>
              </a:rPr>
              <a:t>http://tupark.ru</a:t>
            </a:r>
            <a:endParaRPr lang="ru-RU" sz="2800" b="1" dirty="0" smtClean="0">
              <a:ln w="10541" cmpd="sng">
                <a:solidFill>
                  <a:srgbClr val="CCECFF"/>
                </a:solidFill>
                <a:prstDash val="solid"/>
              </a:ln>
              <a:solidFill>
                <a:srgbClr val="006666"/>
              </a:soli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CCEC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" name="Picture 2" descr="C:\Documents and Settings\Администратор\Рабочий стол\Новая папка\parovozik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14744" y="5959672"/>
            <a:ext cx="1139274" cy="898328"/>
          </a:xfrm>
          <a:prstGeom prst="rect">
            <a:avLst/>
          </a:prstGeom>
          <a:noFill/>
        </p:spPr>
      </p:pic>
      <p:pic>
        <p:nvPicPr>
          <p:cNvPr id="22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6111698"/>
            <a:ext cx="709977" cy="746302"/>
          </a:xfrm>
          <a:prstGeom prst="rect">
            <a:avLst/>
          </a:prstGeom>
          <a:noFill/>
        </p:spPr>
      </p:pic>
      <p:pic>
        <p:nvPicPr>
          <p:cNvPr id="23" name="Picture 4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929330"/>
            <a:ext cx="709977" cy="746302"/>
          </a:xfrm>
          <a:prstGeom prst="rect">
            <a:avLst/>
          </a:prstGeom>
          <a:noFill/>
        </p:spPr>
      </p:pic>
      <p:pic>
        <p:nvPicPr>
          <p:cNvPr id="24" name="Picture 5" descr="C:\Documents and Settings\Администратор\Рабочий стол\Новая папка\vagonchik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6143620"/>
            <a:ext cx="709977" cy="714380"/>
          </a:xfrm>
          <a:prstGeom prst="rect">
            <a:avLst/>
          </a:prstGeom>
          <a:noFill/>
        </p:spPr>
      </p:pic>
      <p:pic>
        <p:nvPicPr>
          <p:cNvPr id="25" name="Picture 5" descr="C:\Documents and Settings\Администратор\Рабочий стол\Новая папка\vagonchik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5929330"/>
            <a:ext cx="709977" cy="714380"/>
          </a:xfrm>
          <a:prstGeom prst="rect">
            <a:avLst/>
          </a:prstGeom>
          <a:noFill/>
        </p:spPr>
      </p:pic>
      <p:pic>
        <p:nvPicPr>
          <p:cNvPr id="26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6111698"/>
            <a:ext cx="709977" cy="746302"/>
          </a:xfrm>
          <a:prstGeom prst="rect">
            <a:avLst/>
          </a:prstGeom>
          <a:noFill/>
        </p:spPr>
      </p:pic>
      <p:sp>
        <p:nvSpPr>
          <p:cNvPr id="33" name="Скругленная прямоугольная выноска 32"/>
          <p:cNvSpPr/>
          <p:nvPr/>
        </p:nvSpPr>
        <p:spPr>
          <a:xfrm rot="21073961">
            <a:off x="22799" y="5386595"/>
            <a:ext cx="1345700" cy="402312"/>
          </a:xfrm>
          <a:prstGeom prst="wedgeRoundRectCallout">
            <a:avLst>
              <a:gd name="adj1" fmla="val -19581"/>
              <a:gd name="adj2" fmla="val 179610"/>
              <a:gd name="adj3" fmla="val 16667"/>
            </a:avLst>
          </a:prstGeom>
          <a:solidFill>
            <a:srgbClr val="CCECFF"/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</a:rPr>
              <a:t>Курганинский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 rot="21425217">
            <a:off x="1010921" y="5600658"/>
            <a:ext cx="1133860" cy="454642"/>
          </a:xfrm>
          <a:prstGeom prst="wedgeRoundRectCallout">
            <a:avLst>
              <a:gd name="adj1" fmla="val -12168"/>
              <a:gd name="adj2" fmla="val 769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Мостовской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1853489" y="5085414"/>
            <a:ext cx="923455" cy="536879"/>
          </a:xfrm>
          <a:prstGeom prst="wedgeRoundRectCallout">
            <a:avLst>
              <a:gd name="adj1" fmla="val -17527"/>
              <a:gd name="adj2" fmla="val 1732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Сочи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 rot="21425217">
            <a:off x="2654871" y="5309080"/>
            <a:ext cx="905301" cy="483314"/>
          </a:xfrm>
          <a:prstGeom prst="wedgeRoundRectCallout">
            <a:avLst>
              <a:gd name="adj1" fmla="val -51863"/>
              <a:gd name="adj2" fmla="val 130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Динской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rot="21425217">
            <a:off x="3437864" y="5459552"/>
            <a:ext cx="1201576" cy="379666"/>
          </a:xfrm>
          <a:prstGeom prst="wedgeRoundRectCallout">
            <a:avLst>
              <a:gd name="adj1" fmla="val -51937"/>
              <a:gd name="adj2" fmla="val 1711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Павловский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142852"/>
            <a:ext cx="4857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диагностик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213717" cy="1213717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0" y="2357430"/>
          <a:ext cx="49292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192880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КАРТА ОБРАЗОВАТЕЛЬНЫХ ЗАПРОСОВ ПО ТЕМЕ ПРОЕКТА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0" y="1428736"/>
          <a:ext cx="4357718" cy="23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7686" y="928670"/>
            <a:ext cx="464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САМООЦЕНКИ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МЕТОДОЛОГИЧЕСКОЙ КУЛЬТУРЫ ПАЕДАГОГА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929190" y="4643446"/>
          <a:ext cx="3857652" cy="188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4286257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ВЛАДЕНИЯ ИКТ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4348" y="2143116"/>
            <a:ext cx="6500858" cy="571504"/>
          </a:xfrm>
          <a:prstGeom prst="roundRect">
            <a:avLst/>
          </a:prstGeom>
          <a:solidFill>
            <a:srgbClr val="D9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000372"/>
            <a:ext cx="7286676" cy="3571900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5984" y="1785926"/>
            <a:ext cx="43577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285728"/>
            <a:ext cx="47149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3175" cmpd="sng">
                  <a:noFill/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</a:t>
            </a:r>
            <a:endParaRPr lang="ru-RU" sz="2800" b="1" cap="none" spc="300" dirty="0">
              <a:ln w="3175" cmpd="sng">
                <a:noFill/>
                <a:prstDash val="solid"/>
                <a:miter lim="800000"/>
              </a:ln>
              <a:solidFill>
                <a:srgbClr val="00808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071810"/>
            <a:ext cx="7215238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-выявлению </a:t>
            </a:r>
            <a:r>
              <a:rPr lang="ru-RU" dirty="0" smtClean="0"/>
              <a:t>профессионального интересов, затруднений, запросов </a:t>
            </a:r>
            <a:r>
              <a:rPr lang="ru-RU" dirty="0" err="1" smtClean="0"/>
              <a:t>педагогов-тьюторантов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-созданию площадок для распространения опыта;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-внедрению тьюторского сопровождения, в том числе в формате образовательного события;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повышение  </a:t>
            </a:r>
            <a:r>
              <a:rPr lang="ru-RU" dirty="0" err="1" smtClean="0"/>
              <a:t>тьюторской</a:t>
            </a:r>
            <a:r>
              <a:rPr lang="ru-RU" dirty="0" smtClean="0"/>
              <a:t> компетентности участников проекта;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повышению ИКТ компетентности участников проекта;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-профессиональному  росту педагогов.</a:t>
            </a:r>
            <a:endParaRPr lang="ru-RU" dirty="0"/>
          </a:p>
        </p:txBody>
      </p:sp>
      <p:pic>
        <p:nvPicPr>
          <p:cNvPr id="13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213717" cy="1213717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2214554"/>
            <a:ext cx="6247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66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решены в полном объеме и  способствовали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4476" y="4572008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2019</a:t>
            </a:r>
            <a:b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1666" y="357166"/>
            <a:ext cx="4074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504</Words>
  <PresentationFormat>Экран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Acrobat Document</vt:lpstr>
      <vt:lpstr>Образовательный форум  Краснодарского края  «ИННОВАЦИОННЫЙ ПОИСК»  КРАЕВАЯ  ИННОВАЦИОННАЯ  ПЛОЩАДКА - 2017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kapranova</cp:lastModifiedBy>
  <cp:revision>245</cp:revision>
  <dcterms:modified xsi:type="dcterms:W3CDTF">2020-01-17T11:15:39Z</dcterms:modified>
</cp:coreProperties>
</file>