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2.xml" ContentType="application/vnd.openxmlformats-officedocument.drawingml.chart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1" r:id="rId3"/>
    <p:sldId id="275" r:id="rId4"/>
    <p:sldId id="267" r:id="rId5"/>
    <p:sldId id="257" r:id="rId6"/>
    <p:sldId id="270" r:id="rId7"/>
    <p:sldId id="272" r:id="rId8"/>
    <p:sldId id="269" r:id="rId9"/>
    <p:sldId id="276" r:id="rId10"/>
    <p:sldId id="277" r:id="rId11"/>
    <p:sldId id="278" r:id="rId12"/>
    <p:sldId id="273" r:id="rId13"/>
    <p:sldId id="262" r:id="rId14"/>
    <p:sldId id="263" r:id="rId15"/>
    <p:sldId id="25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62" autoAdjust="0"/>
    <p:restoredTop sz="94660"/>
  </p:normalViewPr>
  <p:slideViewPr>
    <p:cSldViewPr>
      <p:cViewPr varScale="1">
        <p:scale>
          <a:sx n="67" d="100"/>
          <a:sy n="67" d="100"/>
        </p:scale>
        <p:origin x="-12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u="sng" dirty="0" smtClean="0">
                <a:latin typeface="Constantia" pitchFamily="18" charset="0"/>
              </a:rPr>
              <a:t>Доля</a:t>
            </a:r>
            <a:r>
              <a:rPr lang="ru-RU" sz="1400" b="1" u="sng" baseline="0" dirty="0" smtClean="0">
                <a:latin typeface="Constantia" pitchFamily="18" charset="0"/>
              </a:rPr>
              <a:t> граждан оценивших качество услуг</a:t>
            </a:r>
            <a:endParaRPr lang="ru-RU" sz="1400" b="1" u="sng" dirty="0">
              <a:latin typeface="Constantia" pitchFamily="18" charset="0"/>
            </a:endParaRPr>
          </a:p>
        </c:rich>
      </c:tx>
      <c:layout>
        <c:manualLayout>
          <c:xMode val="edge"/>
          <c:yMode val="edge"/>
          <c:x val="0.18840168552700493"/>
          <c:y val="2.6838805350130179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18B-4931-968B-228F31B6FF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18B-4931-968B-228F31B6FF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18B-4931-968B-228F31B6FF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18B-4931-968B-228F31B6FF76}"/>
              </c:ext>
            </c:extLst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0%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0.13263559692391017"/>
                  <c:y val="0.15743721712080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16%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6798700944944456"/>
                  <c:y val="-0.1432371040898837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rPr>
                      <a:t>84%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3"/>
                <c:pt idx="0">
                  <c:v>отрицательная оценка</c:v>
                </c:pt>
                <c:pt idx="1">
                  <c:v>удовлетворены частью услуг</c:v>
                </c:pt>
                <c:pt idx="2">
                  <c:v>положительная оценка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16</c:v>
                </c:pt>
                <c:pt idx="2">
                  <c:v>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BB-4D4D-8AF0-44928222D7A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onstantia" pitchFamily="18" charset="0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delete val="1"/>
      </c:legendEntry>
      <c:layout>
        <c:manualLayout>
          <c:xMode val="edge"/>
          <c:yMode val="edge"/>
          <c:x val="2.7776014305288834E-2"/>
          <c:y val="0.2309604488390179"/>
          <c:w val="0.80051702932019908"/>
          <c:h val="0.185439138002379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34980994490275"/>
          <c:y val="2.5937803868099494E-2"/>
          <c:w val="0.68563521098324243"/>
          <c:h val="0.486570846542723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2019 старшая группа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в Краснодарском крае</c:v>
                </c:pt>
                <c:pt idx="1">
                  <c:v>Наличие представлений о самобытности народов</c:v>
                </c:pt>
                <c:pt idx="2">
                  <c:v>Интерес к культурам разных народов</c:v>
                </c:pt>
                <c:pt idx="3">
                  <c:v>Позновательная активность в области поликультурного ваимодействия</c:v>
                </c:pt>
                <c:pt idx="4">
                  <c:v>Наличие сформированности ценностных установок: уважения к национальным особенностям, культуре других народов</c:v>
                </c:pt>
                <c:pt idx="5">
                  <c:v>Наличие навыков общения с детьми и взрослыми, имеющими этнические особенности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</c:v>
                </c:pt>
                <c:pt idx="1">
                  <c:v>0.7</c:v>
                </c:pt>
                <c:pt idx="2">
                  <c:v>1.9</c:v>
                </c:pt>
                <c:pt idx="3">
                  <c:v>2.35</c:v>
                </c:pt>
                <c:pt idx="4">
                  <c:v>1.2</c:v>
                </c:pt>
                <c:pt idx="5">
                  <c:v>2.4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 подгот.группа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Лист1!$A$2:$A$7</c:f>
              <c:strCache>
                <c:ptCount val="6"/>
                <c:pt idx="0">
                  <c:v>Наличие представлений о народах и народностях в Краснодарском крае</c:v>
                </c:pt>
                <c:pt idx="1">
                  <c:v>Наличие представлений о самобытности народов</c:v>
                </c:pt>
                <c:pt idx="2">
                  <c:v>Интерес к культурам разных народов</c:v>
                </c:pt>
                <c:pt idx="3">
                  <c:v>Позновательная активность в области поликультурного ваимодействия</c:v>
                </c:pt>
                <c:pt idx="4">
                  <c:v>Наличие сформированности ценностных установок: уважения к национальным особенностям, культуре других народов</c:v>
                </c:pt>
                <c:pt idx="5">
                  <c:v>Наличие навыков общения с детьми и взрослыми, имеющими этнические особенности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1.2</c:v>
                </c:pt>
                <c:pt idx="1">
                  <c:v>1.3</c:v>
                </c:pt>
                <c:pt idx="2">
                  <c:v>3</c:v>
                </c:pt>
                <c:pt idx="3">
                  <c:v>3.5</c:v>
                </c:pt>
                <c:pt idx="4">
                  <c:v>1.5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0"/>
        <c:overlap val="-21"/>
        <c:axId val="127009536"/>
        <c:axId val="127011840"/>
      </c:barChart>
      <c:dateAx>
        <c:axId val="1270095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dirty="0">
                    <a:latin typeface="Constantia" pitchFamily="18" charset="0"/>
                  </a:rPr>
                  <a:t>показатели взаимодействия</a:t>
                </a:r>
              </a:p>
              <a:p>
                <a:pPr>
                  <a:defRPr/>
                </a:pPr>
                <a:endParaRPr lang="ru-RU" dirty="0"/>
              </a:p>
            </c:rich>
          </c:tx>
          <c:layout>
            <c:manualLayout>
              <c:xMode val="edge"/>
              <c:yMode val="edge"/>
              <c:x val="0.37298125664312592"/>
              <c:y val="0.70227482231703986"/>
            </c:manualLayout>
          </c:layout>
          <c:overlay val="0"/>
        </c:title>
        <c:majorTickMark val="none"/>
        <c:minorTickMark val="none"/>
        <c:tickLblPos val="nextTo"/>
        <c:txPr>
          <a:bodyPr/>
          <a:lstStyle/>
          <a:p>
            <a:pPr>
              <a:defRPr sz="800" baseline="0"/>
            </a:pPr>
            <a:endParaRPr lang="ru-RU"/>
          </a:p>
        </c:txPr>
        <c:crossAx val="127011840"/>
        <c:crosses val="autoZero"/>
        <c:auto val="0"/>
        <c:lblOffset val="100"/>
        <c:baseTimeUnit val="days"/>
      </c:dateAx>
      <c:valAx>
        <c:axId val="127011840"/>
        <c:scaling>
          <c:orientation val="minMax"/>
        </c:scaling>
        <c:delete val="0"/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sz="1800" b="1" dirty="0" smtClean="0">
                    <a:latin typeface="Times New Roman" pitchFamily="18" charset="0"/>
                    <a:cs typeface="Times New Roman" pitchFamily="18" charset="0"/>
                  </a:rPr>
                  <a:t>уровень</a:t>
                </a: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 поликультурного 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ru-RU" sz="1800" dirty="0" smtClean="0">
                    <a:latin typeface="Times New Roman" pitchFamily="18" charset="0"/>
                    <a:cs typeface="Times New Roman" pitchFamily="18" charset="0"/>
                  </a:rPr>
                  <a:t>взаимодействия </a:t>
                </a:r>
                <a:endParaRPr lang="ru-RU" sz="1800" dirty="0"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>
            <c:manualLayout>
              <c:xMode val="edge"/>
              <c:yMode val="edge"/>
              <c:x val="0.10110205416645249"/>
              <c:y val="4.6352957779465943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27009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2089925331679564"/>
          <c:y val="0.77144731666451472"/>
          <c:w val="0.43212290259622893"/>
          <c:h val="9.1883797070278786E-2"/>
        </c:manualLayout>
      </c:layout>
      <c:overlay val="0"/>
      <c:txPr>
        <a:bodyPr/>
        <a:lstStyle/>
        <a:p>
          <a:pPr>
            <a:defRPr sz="1400">
              <a:latin typeface="Constantia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F055C17-B9AB-4C64-ADA3-95645605FDED}" type="presOf" srcId="{C02400D5-07E1-4F78-815F-EA4C09EC45FA}" destId="{B7963B9F-56FD-4350-885F-87EFAA1EDA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04178F-8C8A-4647-A014-FB282EC82043}" type="doc">
      <dgm:prSet loTypeId="urn:microsoft.com/office/officeart/2005/8/layout/gear1" loCatId="cycle" qsTypeId="urn:microsoft.com/office/officeart/2005/8/quickstyle/3d1" qsCatId="3D" csTypeId="urn:microsoft.com/office/officeart/2005/8/colors/colorful5" csCatId="colorful" phldr="1"/>
      <dgm:spPr/>
    </dgm:pt>
    <dgm:pt modelId="{7DD62402-5A8D-43B1-9985-1402759247C5}">
      <dgm:prSet phldrT="[Текст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000" b="1" dirty="0">
              <a:latin typeface="Times New Roman" pitchFamily="18" charset="0"/>
              <a:cs typeface="Times New Roman" pitchFamily="18" charset="0"/>
            </a:rPr>
            <a:t>Потребность в обновлении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методического арсенала </a:t>
          </a:r>
          <a:endParaRPr lang="ru-RU" sz="1000" b="1" dirty="0">
            <a:latin typeface="Times New Roman" pitchFamily="18" charset="0"/>
            <a:cs typeface="Times New Roman" pitchFamily="18" charset="0"/>
          </a:endParaRPr>
        </a:p>
      </dgm:t>
    </dgm:pt>
    <dgm:pt modelId="{9390F453-75DC-4736-8359-2C08CE592DD5}" type="parTrans" cxnId="{66FDF216-C32D-4496-976C-3322D24AF50D}">
      <dgm:prSet/>
      <dgm:spPr/>
      <dgm:t>
        <a:bodyPr/>
        <a:lstStyle/>
        <a:p>
          <a:endParaRPr lang="ru-RU"/>
        </a:p>
      </dgm:t>
    </dgm:pt>
    <dgm:pt modelId="{18E0F981-416C-4A1F-AF9B-3B4DD864EEA0}" type="sibTrans" cxnId="{66FDF216-C32D-4496-976C-3322D24AF50D}">
      <dgm:prSet/>
      <dgm:spPr/>
      <dgm:t>
        <a:bodyPr/>
        <a:lstStyle/>
        <a:p>
          <a:endParaRPr lang="ru-RU"/>
        </a:p>
      </dgm:t>
    </dgm:pt>
    <dgm:pt modelId="{A02850B4-477D-428D-8128-08B88167D92B}">
      <dgm:prSet phldrT="[Текст]" custT="1"/>
      <dgm:spPr/>
      <dgm:t>
        <a:bodyPr/>
        <a:lstStyle/>
        <a:p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Целенаправленные </a:t>
          </a:r>
          <a:r>
            <a:rPr lang="ru-RU" sz="1000" b="1" dirty="0">
              <a:latin typeface="Times New Roman" pitchFamily="18" charset="0"/>
              <a:cs typeface="Times New Roman" pitchFamily="18" charset="0"/>
            </a:rPr>
            <a:t>системные </a:t>
          </a:r>
          <a:r>
            <a:rPr lang="ru-RU" sz="1000" b="1" dirty="0" smtClean="0">
              <a:latin typeface="Times New Roman" pitchFamily="18" charset="0"/>
              <a:cs typeface="Times New Roman" pitchFamily="18" charset="0"/>
            </a:rPr>
            <a:t>государственные </a:t>
          </a:r>
          <a:r>
            <a:rPr lang="ru-RU" sz="1000" b="1" dirty="0">
              <a:latin typeface="Times New Roman" pitchFamily="18" charset="0"/>
              <a:cs typeface="Times New Roman" pitchFamily="18" charset="0"/>
            </a:rPr>
            <a:t>меры и национальная политика РФ </a:t>
          </a:r>
        </a:p>
      </dgm:t>
    </dgm:pt>
    <dgm:pt modelId="{B5CEEEAF-4210-43BA-9409-1B853FD3F8F4}" type="parTrans" cxnId="{3C6A7F61-10AC-469B-922E-82C2418FCBB2}">
      <dgm:prSet/>
      <dgm:spPr/>
      <dgm:t>
        <a:bodyPr/>
        <a:lstStyle/>
        <a:p>
          <a:endParaRPr lang="ru-RU"/>
        </a:p>
      </dgm:t>
    </dgm:pt>
    <dgm:pt modelId="{12873A32-134E-4C97-BA70-EC3550A10E68}" type="sibTrans" cxnId="{3C6A7F61-10AC-469B-922E-82C2418FCBB2}">
      <dgm:prSet/>
      <dgm:spPr/>
      <dgm:t>
        <a:bodyPr/>
        <a:lstStyle/>
        <a:p>
          <a:endParaRPr lang="ru-RU"/>
        </a:p>
      </dgm:t>
    </dgm:pt>
    <dgm:pt modelId="{042861A1-7D9F-4543-A484-3BED61772723}">
      <dgm:prSet phldrT="[Текст]" custT="1"/>
      <dgm:spPr/>
      <dgm:t>
        <a:bodyPr/>
        <a:lstStyle/>
        <a:p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современного общества</a:t>
          </a:r>
          <a:r>
            <a:rPr lang="ru-RU" sz="1000" b="0" dirty="0">
              <a:latin typeface="Times New Roman" pitchFamily="18" charset="0"/>
              <a:cs typeface="Times New Roman" pitchFamily="18" charset="0"/>
            </a:rPr>
            <a:t> </a:t>
          </a:r>
        </a:p>
      </dgm:t>
    </dgm:pt>
    <dgm:pt modelId="{94EF0090-5A2F-406C-9154-6DF6571E1A88}" type="parTrans" cxnId="{43635A91-06F9-42AA-9321-FF03C8B09F68}">
      <dgm:prSet/>
      <dgm:spPr/>
      <dgm:t>
        <a:bodyPr/>
        <a:lstStyle/>
        <a:p>
          <a:endParaRPr lang="ru-RU"/>
        </a:p>
      </dgm:t>
    </dgm:pt>
    <dgm:pt modelId="{6A98D182-B829-472E-86FE-B5660595D184}" type="sibTrans" cxnId="{43635A91-06F9-42AA-9321-FF03C8B09F68}">
      <dgm:prSet/>
      <dgm:spPr/>
      <dgm:t>
        <a:bodyPr/>
        <a:lstStyle/>
        <a:p>
          <a:endParaRPr lang="ru-RU"/>
        </a:p>
      </dgm:t>
    </dgm:pt>
    <dgm:pt modelId="{609FE42E-6E38-4799-BE90-97A8FFFDDF57}" type="pres">
      <dgm:prSet presAssocID="{D804178F-8C8A-4647-A014-FB282EC8204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D1F6D9AC-D37C-4A79-ABEA-0CF9D8796023}" type="pres">
      <dgm:prSet presAssocID="{7DD62402-5A8D-43B1-9985-1402759247C5}" presName="gear1" presStyleLbl="node1" presStyleIdx="0" presStyleCnt="3" custAng="21231183" custScaleX="110341" custScaleY="109981" custLinFactNeighborX="19295" custLinFactNeighborY="-254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03AC81-BA02-4CE8-94DA-0D62A4C0CBCE}" type="pres">
      <dgm:prSet presAssocID="{7DD62402-5A8D-43B1-9985-1402759247C5}" presName="gear1srcNode" presStyleLbl="node1" presStyleIdx="0" presStyleCnt="3"/>
      <dgm:spPr/>
      <dgm:t>
        <a:bodyPr/>
        <a:lstStyle/>
        <a:p>
          <a:endParaRPr lang="ru-RU"/>
        </a:p>
      </dgm:t>
    </dgm:pt>
    <dgm:pt modelId="{1930660E-A6EC-41F8-A20C-636AB8904967}" type="pres">
      <dgm:prSet presAssocID="{7DD62402-5A8D-43B1-9985-1402759247C5}" presName="gear1dstNode" presStyleLbl="node1" presStyleIdx="0" presStyleCnt="3"/>
      <dgm:spPr/>
      <dgm:t>
        <a:bodyPr/>
        <a:lstStyle/>
        <a:p>
          <a:endParaRPr lang="ru-RU"/>
        </a:p>
      </dgm:t>
    </dgm:pt>
    <dgm:pt modelId="{1EBB5D2D-3731-46EE-87AD-44BB9C3EF209}" type="pres">
      <dgm:prSet presAssocID="{A02850B4-477D-428D-8128-08B88167D92B}" presName="gear2" presStyleLbl="node1" presStyleIdx="1" presStyleCnt="3" custAng="1112758" custScaleX="160419" custScaleY="149742" custLinFactNeighborX="-27364" custLinFactNeighborY="2915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85809-9567-425D-B2A9-12D187AE211D}" type="pres">
      <dgm:prSet presAssocID="{A02850B4-477D-428D-8128-08B88167D92B}" presName="gear2srcNode" presStyleLbl="node1" presStyleIdx="1" presStyleCnt="3"/>
      <dgm:spPr/>
      <dgm:t>
        <a:bodyPr/>
        <a:lstStyle/>
        <a:p>
          <a:endParaRPr lang="ru-RU"/>
        </a:p>
      </dgm:t>
    </dgm:pt>
    <dgm:pt modelId="{B3AA7F3F-F2E9-410C-BC74-BE406855BA4B}" type="pres">
      <dgm:prSet presAssocID="{A02850B4-477D-428D-8128-08B88167D92B}" presName="gear2dstNode" presStyleLbl="node1" presStyleIdx="1" presStyleCnt="3"/>
      <dgm:spPr/>
      <dgm:t>
        <a:bodyPr/>
        <a:lstStyle/>
        <a:p>
          <a:endParaRPr lang="ru-RU"/>
        </a:p>
      </dgm:t>
    </dgm:pt>
    <dgm:pt modelId="{3E7DCEAB-308B-49BB-B6F9-9A91FAB25359}" type="pres">
      <dgm:prSet presAssocID="{042861A1-7D9F-4543-A484-3BED61772723}" presName="gear3" presStyleLbl="node1" presStyleIdx="2" presStyleCnt="3" custAng="20912405" custScaleX="140841" custScaleY="143241" custLinFactNeighborX="9750" custLinFactNeighborY="-7895"/>
      <dgm:spPr/>
      <dgm:t>
        <a:bodyPr/>
        <a:lstStyle/>
        <a:p>
          <a:endParaRPr lang="ru-RU"/>
        </a:p>
      </dgm:t>
    </dgm:pt>
    <dgm:pt modelId="{DCEA0E16-9857-4121-A744-CA48729F6CCD}" type="pres">
      <dgm:prSet presAssocID="{042861A1-7D9F-4543-A484-3BED61772723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67986-3F3C-4902-BCB6-94D9AABB2EEF}" type="pres">
      <dgm:prSet presAssocID="{042861A1-7D9F-4543-A484-3BED61772723}" presName="gear3srcNode" presStyleLbl="node1" presStyleIdx="2" presStyleCnt="3"/>
      <dgm:spPr/>
      <dgm:t>
        <a:bodyPr/>
        <a:lstStyle/>
        <a:p>
          <a:endParaRPr lang="ru-RU"/>
        </a:p>
      </dgm:t>
    </dgm:pt>
    <dgm:pt modelId="{FF2BD729-B226-472A-802C-42BCB01C5616}" type="pres">
      <dgm:prSet presAssocID="{042861A1-7D9F-4543-A484-3BED61772723}" presName="gear3dstNode" presStyleLbl="node1" presStyleIdx="2" presStyleCnt="3"/>
      <dgm:spPr/>
      <dgm:t>
        <a:bodyPr/>
        <a:lstStyle/>
        <a:p>
          <a:endParaRPr lang="ru-RU"/>
        </a:p>
      </dgm:t>
    </dgm:pt>
    <dgm:pt modelId="{3E7DC29A-53E5-45D8-B521-90B9A6F1D609}" type="pres">
      <dgm:prSet presAssocID="{18E0F981-416C-4A1F-AF9B-3B4DD864EEA0}" presName="connector1" presStyleLbl="sibTrans2D1" presStyleIdx="0" presStyleCnt="3" custLinFactNeighborX="17283" custLinFactNeighborY="-6667"/>
      <dgm:spPr/>
      <dgm:t>
        <a:bodyPr/>
        <a:lstStyle/>
        <a:p>
          <a:endParaRPr lang="ru-RU"/>
        </a:p>
      </dgm:t>
    </dgm:pt>
    <dgm:pt modelId="{D5CEBB5D-37E2-4E4C-BFA4-20323842C19B}" type="pres">
      <dgm:prSet presAssocID="{12873A32-134E-4C97-BA70-EC3550A10E68}" presName="connector2" presStyleLbl="sibTrans2D1" presStyleIdx="1" presStyleCnt="3" custLinFactNeighborX="-50303" custLinFactNeighborY="3639"/>
      <dgm:spPr/>
      <dgm:t>
        <a:bodyPr/>
        <a:lstStyle/>
        <a:p>
          <a:endParaRPr lang="ru-RU"/>
        </a:p>
      </dgm:t>
    </dgm:pt>
    <dgm:pt modelId="{B6A17E5B-B962-4BA5-8B11-5ED7451E226C}" type="pres">
      <dgm:prSet presAssocID="{6A98D182-B829-472E-86FE-B5660595D184}" presName="connector3" presStyleLbl="sibTrans2D1" presStyleIdx="2" presStyleCnt="3" custLinFactNeighborX="-10374" custLinFactNeighborY="-11034"/>
      <dgm:spPr/>
      <dgm:t>
        <a:bodyPr/>
        <a:lstStyle/>
        <a:p>
          <a:endParaRPr lang="ru-RU"/>
        </a:p>
      </dgm:t>
    </dgm:pt>
  </dgm:ptLst>
  <dgm:cxnLst>
    <dgm:cxn modelId="{66FDF216-C32D-4496-976C-3322D24AF50D}" srcId="{D804178F-8C8A-4647-A014-FB282EC82043}" destId="{7DD62402-5A8D-43B1-9985-1402759247C5}" srcOrd="0" destOrd="0" parTransId="{9390F453-75DC-4736-8359-2C08CE592DD5}" sibTransId="{18E0F981-416C-4A1F-AF9B-3B4DD864EEA0}"/>
    <dgm:cxn modelId="{2E35C64A-80C7-4561-AC04-4D85F90546CF}" type="presOf" srcId="{A02850B4-477D-428D-8128-08B88167D92B}" destId="{B3AA7F3F-F2E9-410C-BC74-BE406855BA4B}" srcOrd="2" destOrd="0" presId="urn:microsoft.com/office/officeart/2005/8/layout/gear1"/>
    <dgm:cxn modelId="{CCC35837-7487-43B0-8332-DAB419A1BD8B}" type="presOf" srcId="{042861A1-7D9F-4543-A484-3BED61772723}" destId="{DCEA0E16-9857-4121-A744-CA48729F6CCD}" srcOrd="1" destOrd="0" presId="urn:microsoft.com/office/officeart/2005/8/layout/gear1"/>
    <dgm:cxn modelId="{9BDF8920-C330-42A7-AA5B-6EBF0D6CCB0B}" type="presOf" srcId="{7DD62402-5A8D-43B1-9985-1402759247C5}" destId="{D1F6D9AC-D37C-4A79-ABEA-0CF9D8796023}" srcOrd="0" destOrd="0" presId="urn:microsoft.com/office/officeart/2005/8/layout/gear1"/>
    <dgm:cxn modelId="{43635A91-06F9-42AA-9321-FF03C8B09F68}" srcId="{D804178F-8C8A-4647-A014-FB282EC82043}" destId="{042861A1-7D9F-4543-A484-3BED61772723}" srcOrd="2" destOrd="0" parTransId="{94EF0090-5A2F-406C-9154-6DF6571E1A88}" sibTransId="{6A98D182-B829-472E-86FE-B5660595D184}"/>
    <dgm:cxn modelId="{C1181E7F-140D-4CE1-8BD5-0F5AAF761321}" type="presOf" srcId="{6A98D182-B829-472E-86FE-B5660595D184}" destId="{B6A17E5B-B962-4BA5-8B11-5ED7451E226C}" srcOrd="0" destOrd="0" presId="urn:microsoft.com/office/officeart/2005/8/layout/gear1"/>
    <dgm:cxn modelId="{652169A2-0A6C-4F58-AE0E-BE7F92E6DD9D}" type="presOf" srcId="{042861A1-7D9F-4543-A484-3BED61772723}" destId="{04A67986-3F3C-4902-BCB6-94D9AABB2EEF}" srcOrd="2" destOrd="0" presId="urn:microsoft.com/office/officeart/2005/8/layout/gear1"/>
    <dgm:cxn modelId="{A3D72998-5155-407C-ABF5-28C94138C9C4}" type="presOf" srcId="{18E0F981-416C-4A1F-AF9B-3B4DD864EEA0}" destId="{3E7DC29A-53E5-45D8-B521-90B9A6F1D609}" srcOrd="0" destOrd="0" presId="urn:microsoft.com/office/officeart/2005/8/layout/gear1"/>
    <dgm:cxn modelId="{F91EC38F-152A-4F7E-8962-67768A975C72}" type="presOf" srcId="{12873A32-134E-4C97-BA70-EC3550A10E68}" destId="{D5CEBB5D-37E2-4E4C-BFA4-20323842C19B}" srcOrd="0" destOrd="0" presId="urn:microsoft.com/office/officeart/2005/8/layout/gear1"/>
    <dgm:cxn modelId="{B64E6E14-D230-4288-8D85-6698321036B0}" type="presOf" srcId="{A02850B4-477D-428D-8128-08B88167D92B}" destId="{1D485809-9567-425D-B2A9-12D187AE211D}" srcOrd="1" destOrd="0" presId="urn:microsoft.com/office/officeart/2005/8/layout/gear1"/>
    <dgm:cxn modelId="{CD224BD6-1AE4-44CD-96A5-1723BA3D281A}" type="presOf" srcId="{042861A1-7D9F-4543-A484-3BED61772723}" destId="{3E7DCEAB-308B-49BB-B6F9-9A91FAB25359}" srcOrd="0" destOrd="0" presId="urn:microsoft.com/office/officeart/2005/8/layout/gear1"/>
    <dgm:cxn modelId="{0DA95D09-1AA7-4770-87D5-AC507E42D1B3}" type="presOf" srcId="{A02850B4-477D-428D-8128-08B88167D92B}" destId="{1EBB5D2D-3731-46EE-87AD-44BB9C3EF209}" srcOrd="0" destOrd="0" presId="urn:microsoft.com/office/officeart/2005/8/layout/gear1"/>
    <dgm:cxn modelId="{930C966B-9C6A-4CAC-A94C-7FE05092FBDF}" type="presOf" srcId="{7DD62402-5A8D-43B1-9985-1402759247C5}" destId="{B903AC81-BA02-4CE8-94DA-0D62A4C0CBCE}" srcOrd="1" destOrd="0" presId="urn:microsoft.com/office/officeart/2005/8/layout/gear1"/>
    <dgm:cxn modelId="{150331BD-B6C8-40D2-9CAF-23598C151308}" type="presOf" srcId="{7DD62402-5A8D-43B1-9985-1402759247C5}" destId="{1930660E-A6EC-41F8-A20C-636AB8904967}" srcOrd="2" destOrd="0" presId="urn:microsoft.com/office/officeart/2005/8/layout/gear1"/>
    <dgm:cxn modelId="{14787BBD-5550-4918-A28E-581537C9FB8F}" type="presOf" srcId="{042861A1-7D9F-4543-A484-3BED61772723}" destId="{FF2BD729-B226-472A-802C-42BCB01C5616}" srcOrd="3" destOrd="0" presId="urn:microsoft.com/office/officeart/2005/8/layout/gear1"/>
    <dgm:cxn modelId="{3C6A7F61-10AC-469B-922E-82C2418FCBB2}" srcId="{D804178F-8C8A-4647-A014-FB282EC82043}" destId="{A02850B4-477D-428D-8128-08B88167D92B}" srcOrd="1" destOrd="0" parTransId="{B5CEEEAF-4210-43BA-9409-1B853FD3F8F4}" sibTransId="{12873A32-134E-4C97-BA70-EC3550A10E68}"/>
    <dgm:cxn modelId="{811EBC16-723D-4E87-BB43-6F9E500CDEB8}" type="presOf" srcId="{D804178F-8C8A-4647-A014-FB282EC82043}" destId="{609FE42E-6E38-4799-BE90-97A8FFFDDF57}" srcOrd="0" destOrd="0" presId="urn:microsoft.com/office/officeart/2005/8/layout/gear1"/>
    <dgm:cxn modelId="{53E0AEBA-6989-4502-B2D4-58EDA421EDC2}" type="presParOf" srcId="{609FE42E-6E38-4799-BE90-97A8FFFDDF57}" destId="{D1F6D9AC-D37C-4A79-ABEA-0CF9D8796023}" srcOrd="0" destOrd="0" presId="urn:microsoft.com/office/officeart/2005/8/layout/gear1"/>
    <dgm:cxn modelId="{6F2211AF-9AB1-4A36-B68A-A1EE6D7B8B67}" type="presParOf" srcId="{609FE42E-6E38-4799-BE90-97A8FFFDDF57}" destId="{B903AC81-BA02-4CE8-94DA-0D62A4C0CBCE}" srcOrd="1" destOrd="0" presId="urn:microsoft.com/office/officeart/2005/8/layout/gear1"/>
    <dgm:cxn modelId="{9FFCEE96-95C6-44C2-AF6B-805C02F999F5}" type="presParOf" srcId="{609FE42E-6E38-4799-BE90-97A8FFFDDF57}" destId="{1930660E-A6EC-41F8-A20C-636AB8904967}" srcOrd="2" destOrd="0" presId="urn:microsoft.com/office/officeart/2005/8/layout/gear1"/>
    <dgm:cxn modelId="{1FFA0898-05B9-4A2B-A98E-154D17C68329}" type="presParOf" srcId="{609FE42E-6E38-4799-BE90-97A8FFFDDF57}" destId="{1EBB5D2D-3731-46EE-87AD-44BB9C3EF209}" srcOrd="3" destOrd="0" presId="urn:microsoft.com/office/officeart/2005/8/layout/gear1"/>
    <dgm:cxn modelId="{CD4364BB-DE20-43DF-AC1C-0BB3925A73E6}" type="presParOf" srcId="{609FE42E-6E38-4799-BE90-97A8FFFDDF57}" destId="{1D485809-9567-425D-B2A9-12D187AE211D}" srcOrd="4" destOrd="0" presId="urn:microsoft.com/office/officeart/2005/8/layout/gear1"/>
    <dgm:cxn modelId="{053F13CA-60E3-4116-83EC-583F44172517}" type="presParOf" srcId="{609FE42E-6E38-4799-BE90-97A8FFFDDF57}" destId="{B3AA7F3F-F2E9-410C-BC74-BE406855BA4B}" srcOrd="5" destOrd="0" presId="urn:microsoft.com/office/officeart/2005/8/layout/gear1"/>
    <dgm:cxn modelId="{C6309510-9C36-4BC6-8083-81A2CF086617}" type="presParOf" srcId="{609FE42E-6E38-4799-BE90-97A8FFFDDF57}" destId="{3E7DCEAB-308B-49BB-B6F9-9A91FAB25359}" srcOrd="6" destOrd="0" presId="urn:microsoft.com/office/officeart/2005/8/layout/gear1"/>
    <dgm:cxn modelId="{7C633924-3139-4650-91F2-349DD3B47D2B}" type="presParOf" srcId="{609FE42E-6E38-4799-BE90-97A8FFFDDF57}" destId="{DCEA0E16-9857-4121-A744-CA48729F6CCD}" srcOrd="7" destOrd="0" presId="urn:microsoft.com/office/officeart/2005/8/layout/gear1"/>
    <dgm:cxn modelId="{94D5B1FF-0440-4E96-B2AE-338D16F1045B}" type="presParOf" srcId="{609FE42E-6E38-4799-BE90-97A8FFFDDF57}" destId="{04A67986-3F3C-4902-BCB6-94D9AABB2EEF}" srcOrd="8" destOrd="0" presId="urn:microsoft.com/office/officeart/2005/8/layout/gear1"/>
    <dgm:cxn modelId="{D6E4D48A-8F82-4EC3-B74F-FDB8D0AF76EB}" type="presParOf" srcId="{609FE42E-6E38-4799-BE90-97A8FFFDDF57}" destId="{FF2BD729-B226-472A-802C-42BCB01C5616}" srcOrd="9" destOrd="0" presId="urn:microsoft.com/office/officeart/2005/8/layout/gear1"/>
    <dgm:cxn modelId="{4FCA7BBC-184A-44B9-8B5E-EEC3B458647D}" type="presParOf" srcId="{609FE42E-6E38-4799-BE90-97A8FFFDDF57}" destId="{3E7DC29A-53E5-45D8-B521-90B9A6F1D609}" srcOrd="10" destOrd="0" presId="urn:microsoft.com/office/officeart/2005/8/layout/gear1"/>
    <dgm:cxn modelId="{202A5B95-E3B4-4671-A416-E2666D2B0957}" type="presParOf" srcId="{609FE42E-6E38-4799-BE90-97A8FFFDDF57}" destId="{D5CEBB5D-37E2-4E4C-BFA4-20323842C19B}" srcOrd="11" destOrd="0" presId="urn:microsoft.com/office/officeart/2005/8/layout/gear1"/>
    <dgm:cxn modelId="{71258104-7C4D-4E09-8AD4-3513D156D31B}" type="presParOf" srcId="{609FE42E-6E38-4799-BE90-97A8FFFDDF57}" destId="{B6A17E5B-B962-4BA5-8B11-5ED7451E226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37101A-5A91-483B-9006-93EE8B1759D0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061757C1-C3A2-408F-8CCA-D126C9F53531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Творческая мастерская «Сундучок»</a:t>
          </a:r>
          <a:endParaRPr lang="ru-RU" sz="1400" dirty="0"/>
        </a:p>
      </dgm:t>
    </dgm:pt>
    <dgm:pt modelId="{6BAF5413-CE4A-4CE8-BAFF-8B65DE6AE7A5}" type="parTrans" cxnId="{7D7522C0-E792-4F1C-9639-313FE2BB10B1}">
      <dgm:prSet/>
      <dgm:spPr/>
      <dgm:t>
        <a:bodyPr/>
        <a:lstStyle/>
        <a:p>
          <a:endParaRPr lang="ru-RU"/>
        </a:p>
      </dgm:t>
    </dgm:pt>
    <dgm:pt modelId="{37DBBBDE-297E-43BE-9493-5B65A2F85CAA}" type="sibTrans" cxnId="{7D7522C0-E792-4F1C-9639-313FE2BB10B1}">
      <dgm:prSet/>
      <dgm:spPr/>
      <dgm:t>
        <a:bodyPr/>
        <a:lstStyle/>
        <a:p>
          <a:endParaRPr lang="ru-RU"/>
        </a:p>
      </dgm:t>
    </dgm:pt>
    <dgm:pt modelId="{A786A84D-3C28-4437-95DD-BE1BCEDBE523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Консультационный центр психолого-педагогической поддержки семьи </a:t>
          </a:r>
          <a:endParaRPr lang="ru-RU" sz="1400" dirty="0"/>
        </a:p>
      </dgm:t>
    </dgm:pt>
    <dgm:pt modelId="{685A3785-FEA8-482A-8521-80510101EF8F}" type="parTrans" cxnId="{89460A9D-6C96-4D4E-8E19-6F7F317803CC}">
      <dgm:prSet/>
      <dgm:spPr/>
      <dgm:t>
        <a:bodyPr/>
        <a:lstStyle/>
        <a:p>
          <a:endParaRPr lang="ru-RU"/>
        </a:p>
      </dgm:t>
    </dgm:pt>
    <dgm:pt modelId="{417AD725-E627-4C43-A383-8AD97B573309}" type="sibTrans" cxnId="{89460A9D-6C96-4D4E-8E19-6F7F317803CC}">
      <dgm:prSet/>
      <dgm:spPr/>
      <dgm:t>
        <a:bodyPr/>
        <a:lstStyle/>
        <a:p>
          <a:endParaRPr lang="ru-RU"/>
        </a:p>
      </dgm:t>
    </dgm:pt>
    <dgm:pt modelId="{1692F648-BCAF-4B3F-9912-6173B244BDB1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Музей традиций «Мы такие разные»</a:t>
          </a:r>
          <a:endParaRPr lang="ru-RU" sz="1400" dirty="0"/>
        </a:p>
      </dgm:t>
    </dgm:pt>
    <dgm:pt modelId="{33D4ADA2-2522-41B7-9C18-B4217048A413}" type="parTrans" cxnId="{25F1377B-BD7F-4EFC-9DBA-78A5F6960DDB}">
      <dgm:prSet/>
      <dgm:spPr/>
      <dgm:t>
        <a:bodyPr/>
        <a:lstStyle/>
        <a:p>
          <a:endParaRPr lang="ru-RU"/>
        </a:p>
      </dgm:t>
    </dgm:pt>
    <dgm:pt modelId="{32BD2C27-3ACE-4573-B358-804354567BB1}" type="sibTrans" cxnId="{25F1377B-BD7F-4EFC-9DBA-78A5F6960DDB}">
      <dgm:prSet/>
      <dgm:spPr/>
      <dgm:t>
        <a:bodyPr/>
        <a:lstStyle/>
        <a:p>
          <a:endParaRPr lang="ru-RU"/>
        </a:p>
      </dgm:t>
    </dgm:pt>
    <dgm:pt modelId="{D8285875-7E57-4C5D-9DEA-9AED81292FE6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Домик национальной кухни  «Красна изба пирогами»</a:t>
          </a:r>
          <a:endParaRPr lang="ru-RU" sz="1400" b="1" dirty="0">
            <a:latin typeface="Constantia" pitchFamily="18" charset="0"/>
          </a:endParaRPr>
        </a:p>
      </dgm:t>
    </dgm:pt>
    <dgm:pt modelId="{D61D4BC6-3F0B-48D1-8FD9-1548300DE45F}" type="parTrans" cxnId="{62F682F4-84FA-4EE7-831F-E2A5D20C13C7}">
      <dgm:prSet/>
      <dgm:spPr/>
      <dgm:t>
        <a:bodyPr/>
        <a:lstStyle/>
        <a:p>
          <a:endParaRPr lang="ru-RU"/>
        </a:p>
      </dgm:t>
    </dgm:pt>
    <dgm:pt modelId="{39CF7004-3180-4F45-B18D-6CE52A234E72}" type="sibTrans" cxnId="{62F682F4-84FA-4EE7-831F-E2A5D20C13C7}">
      <dgm:prSet/>
      <dgm:spPr/>
      <dgm:t>
        <a:bodyPr/>
        <a:lstStyle/>
        <a:p>
          <a:endParaRPr lang="ru-RU"/>
        </a:p>
      </dgm:t>
    </dgm:pt>
    <dgm:pt modelId="{4C1750E5-FA11-45B1-BF8D-56C51616AED0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Аллея родословной        «Моя семья»</a:t>
          </a:r>
          <a:endParaRPr lang="ru-RU" sz="1400" dirty="0"/>
        </a:p>
      </dgm:t>
    </dgm:pt>
    <dgm:pt modelId="{DC537D6C-8B66-4C6C-8F60-759D3AF59EBC}" type="parTrans" cxnId="{34C1C854-B2DE-4402-8BE7-AAC523186025}">
      <dgm:prSet/>
      <dgm:spPr/>
      <dgm:t>
        <a:bodyPr/>
        <a:lstStyle/>
        <a:p>
          <a:endParaRPr lang="ru-RU"/>
        </a:p>
      </dgm:t>
    </dgm:pt>
    <dgm:pt modelId="{39E25088-E85A-4C45-BCD6-A6FE06FC8697}" type="sibTrans" cxnId="{34C1C854-B2DE-4402-8BE7-AAC523186025}">
      <dgm:prSet/>
      <dgm:spPr/>
      <dgm:t>
        <a:bodyPr/>
        <a:lstStyle/>
        <a:p>
          <a:endParaRPr lang="ru-RU"/>
        </a:p>
      </dgm:t>
    </dgm:pt>
    <dgm:pt modelId="{4FA5EE09-9D9E-4491-B4A9-691918824093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«Музыкальный островок»</a:t>
          </a:r>
          <a:endParaRPr lang="ru-RU" sz="1400" dirty="0"/>
        </a:p>
      </dgm:t>
    </dgm:pt>
    <dgm:pt modelId="{588529B8-942F-46FC-88CC-F8B5183E30EE}" type="parTrans" cxnId="{517D9115-5FF1-4AE8-9BBB-BECC91A8B33F}">
      <dgm:prSet/>
      <dgm:spPr/>
      <dgm:t>
        <a:bodyPr/>
        <a:lstStyle/>
        <a:p>
          <a:endParaRPr lang="ru-RU"/>
        </a:p>
      </dgm:t>
    </dgm:pt>
    <dgm:pt modelId="{835131A0-BEE4-45EF-A168-8C87A19F85F4}" type="sibTrans" cxnId="{517D9115-5FF1-4AE8-9BBB-BECC91A8B33F}">
      <dgm:prSet/>
      <dgm:spPr/>
      <dgm:t>
        <a:bodyPr/>
        <a:lstStyle/>
        <a:p>
          <a:endParaRPr lang="ru-RU"/>
        </a:p>
      </dgm:t>
    </dgm:pt>
    <dgm:pt modelId="{CD39FC12-074C-4EB5-8E2F-48DD3C32720B}">
      <dgm:prSet phldrT="[Текст]" custT="1"/>
      <dgm:spPr/>
      <dgm:t>
        <a:bodyPr/>
        <a:lstStyle/>
        <a:p>
          <a:r>
            <a:rPr lang="ru-RU" sz="1400" b="1" dirty="0" smtClean="0">
              <a:latin typeface="Constantia" pitchFamily="18" charset="0"/>
            </a:rPr>
            <a:t>Театральная гостиная «Солнечный край»</a:t>
          </a:r>
          <a:endParaRPr lang="ru-RU" sz="1400" b="1" dirty="0">
            <a:latin typeface="Constantia" pitchFamily="18" charset="0"/>
          </a:endParaRPr>
        </a:p>
      </dgm:t>
    </dgm:pt>
    <dgm:pt modelId="{78EC2E69-6E44-441B-9D7F-2A5554627AB3}" type="sibTrans" cxnId="{B535EA59-B5D8-4053-AB9E-202B9B87B2BD}">
      <dgm:prSet/>
      <dgm:spPr/>
      <dgm:t>
        <a:bodyPr/>
        <a:lstStyle/>
        <a:p>
          <a:endParaRPr lang="ru-RU"/>
        </a:p>
      </dgm:t>
    </dgm:pt>
    <dgm:pt modelId="{5EFDF921-EFB6-4E78-8E01-BE2830CF3FA8}" type="parTrans" cxnId="{B535EA59-B5D8-4053-AB9E-202B9B87B2BD}">
      <dgm:prSet/>
      <dgm:spPr/>
      <dgm:t>
        <a:bodyPr/>
        <a:lstStyle/>
        <a:p>
          <a:endParaRPr lang="ru-RU"/>
        </a:p>
      </dgm:t>
    </dgm:pt>
    <dgm:pt modelId="{9E31D12F-979D-4698-A94B-0C70283A01BF}" type="pres">
      <dgm:prSet presAssocID="{B537101A-5A91-483B-9006-93EE8B1759D0}" presName="compositeShape" presStyleCnt="0">
        <dgm:presLayoutVars>
          <dgm:chMax val="7"/>
          <dgm:dir/>
          <dgm:resizeHandles val="exact"/>
        </dgm:presLayoutVars>
      </dgm:prSet>
      <dgm:spPr/>
    </dgm:pt>
    <dgm:pt modelId="{34F62464-8900-4324-A1B9-4A04C56B2E86}" type="pres">
      <dgm:prSet presAssocID="{CD39FC12-074C-4EB5-8E2F-48DD3C32720B}" presName="circ1" presStyleLbl="vennNode1" presStyleIdx="0" presStyleCnt="7" custLinFactNeighborX="-14121" custLinFactNeighborY="-66933"/>
      <dgm:spPr/>
    </dgm:pt>
    <dgm:pt modelId="{06DC18E4-CBF8-45D6-8C2B-CADB005F17D6}" type="pres">
      <dgm:prSet presAssocID="{CD39FC12-074C-4EB5-8E2F-48DD3C32720B}" presName="circ1Tx" presStyleLbl="revTx" presStyleIdx="0" presStyleCnt="0" custScaleX="127714" custScaleY="65419" custLinFactX="-42721" custLinFactNeighborX="-100000" custLinFactNeighborY="9139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80DF4-EC65-4AAA-8A8E-E710565F6C43}" type="pres">
      <dgm:prSet presAssocID="{1692F648-BCAF-4B3F-9912-6173B244BDB1}" presName="circ2" presStyleLbl="vennNode1" presStyleIdx="1" presStyleCnt="7" custLinFactNeighborX="40179" custLinFactNeighborY="-46318"/>
      <dgm:spPr/>
    </dgm:pt>
    <dgm:pt modelId="{3414670E-EA57-44C0-A8EA-E2A0E8B69F38}" type="pres">
      <dgm:prSet presAssocID="{1692F648-BCAF-4B3F-9912-6173B244BDB1}" presName="circ2Tx" presStyleLbl="revTx" presStyleIdx="0" presStyleCnt="0" custScaleX="118005" custScaleY="66936" custLinFactNeighborX="-8725" custLinFactNeighborY="-118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40622E-26A6-48D7-95F0-06EB4DF2969D}" type="pres">
      <dgm:prSet presAssocID="{D8285875-7E57-4C5D-9DEA-9AED81292FE6}" presName="circ3" presStyleLbl="vennNode1" presStyleIdx="2" presStyleCnt="7" custLinFactNeighborX="65235" custLinFactNeighborY="-9341"/>
      <dgm:spPr/>
    </dgm:pt>
    <dgm:pt modelId="{7F5CEC79-2CD3-4CC4-8C8E-D846471FB29B}" type="pres">
      <dgm:prSet presAssocID="{D8285875-7E57-4C5D-9DEA-9AED81292FE6}" presName="circ3Tx" presStyleLbl="revTx" presStyleIdx="0" presStyleCnt="0" custScaleX="135536" custScaleY="69734" custLinFactNeighborX="17436" custLinFactNeighborY="-13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4A6167-F2FB-4E61-9FB7-A8F027807904}" type="pres">
      <dgm:prSet presAssocID="{4C1750E5-FA11-45B1-BF8D-56C51616AED0}" presName="circ4" presStyleLbl="vennNode1" presStyleIdx="3" presStyleCnt="7" custLinFactNeighborX="35598" custLinFactNeighborY="28849"/>
      <dgm:spPr/>
    </dgm:pt>
    <dgm:pt modelId="{38DFBD57-5C16-40D7-A94C-41932C660441}" type="pres">
      <dgm:prSet presAssocID="{4C1750E5-FA11-45B1-BF8D-56C51616AED0}" presName="circ4Tx" presStyleLbl="revTx" presStyleIdx="0" presStyleCnt="0" custScaleX="125542" custScaleY="48793" custLinFactNeighborX="-8997" custLinFactNeighborY="-1971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CFA1F7-8AE8-4589-84BE-AABF7211E9BD}" type="pres">
      <dgm:prSet presAssocID="{4FA5EE09-9D9E-4491-B4A9-691918824093}" presName="circ5" presStyleLbl="vennNode1" presStyleIdx="4" presStyleCnt="7" custLinFactNeighborX="-24115" custLinFactNeighborY="34367"/>
      <dgm:spPr/>
    </dgm:pt>
    <dgm:pt modelId="{BE73E9B1-604B-4121-9859-9BE28E00CD7A}" type="pres">
      <dgm:prSet presAssocID="{4FA5EE09-9D9E-4491-B4A9-691918824093}" presName="circ5Tx" presStyleLbl="revTx" presStyleIdx="0" presStyleCnt="0" custScaleX="134056" custScaleY="57833" custLinFactNeighborX="24243" custLinFactNeighborY="-2446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DE9BCA-83A2-4232-9AF3-5C9041ABF74B}" type="pres">
      <dgm:prSet presAssocID="{061757C1-C3A2-408F-8CCA-D126C9F53531}" presName="circ6" presStyleLbl="vennNode1" presStyleIdx="5" presStyleCnt="7" custLinFactNeighborX="-57481" custLinFactNeighborY="-602"/>
      <dgm:spPr/>
    </dgm:pt>
    <dgm:pt modelId="{6A231D8D-16B2-4ECA-8DED-97385E949A29}" type="pres">
      <dgm:prSet presAssocID="{061757C1-C3A2-408F-8CCA-D126C9F53531}" presName="circ6Tx" presStyleLbl="revTx" presStyleIdx="0" presStyleCnt="0" custScaleX="164585" custScaleY="42561" custLinFactNeighborX="-17695" custLinFactNeighborY="-51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27E7EB-D04E-412B-AFDA-7F3914ECCFBA}" type="pres">
      <dgm:prSet presAssocID="{A786A84D-3C28-4437-95DD-BE1BCEDBE523}" presName="circ7" presStyleLbl="vennNode1" presStyleIdx="6" presStyleCnt="7" custLinFactNeighborX="-59177" custLinFactNeighborY="-40519"/>
      <dgm:spPr/>
    </dgm:pt>
    <dgm:pt modelId="{D66804A2-D3D3-47E3-ACB2-D57F4C33696B}" type="pres">
      <dgm:prSet presAssocID="{A786A84D-3C28-4437-95DD-BE1BCEDBE523}" presName="circ7Tx" presStyleLbl="revTx" presStyleIdx="0" presStyleCnt="0" custScaleX="186283" custScaleY="71073" custLinFactX="28681" custLinFactNeighborX="100000" custLinFactNeighborY="-968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9460A9D-6C96-4D4E-8E19-6F7F317803CC}" srcId="{B537101A-5A91-483B-9006-93EE8B1759D0}" destId="{A786A84D-3C28-4437-95DD-BE1BCEDBE523}" srcOrd="6" destOrd="0" parTransId="{685A3785-FEA8-482A-8521-80510101EF8F}" sibTransId="{417AD725-E627-4C43-A383-8AD97B573309}"/>
    <dgm:cxn modelId="{62F682F4-84FA-4EE7-831F-E2A5D20C13C7}" srcId="{B537101A-5A91-483B-9006-93EE8B1759D0}" destId="{D8285875-7E57-4C5D-9DEA-9AED81292FE6}" srcOrd="2" destOrd="0" parTransId="{D61D4BC6-3F0B-48D1-8FD9-1548300DE45F}" sibTransId="{39CF7004-3180-4F45-B18D-6CE52A234E72}"/>
    <dgm:cxn modelId="{517D9115-5FF1-4AE8-9BBB-BECC91A8B33F}" srcId="{B537101A-5A91-483B-9006-93EE8B1759D0}" destId="{4FA5EE09-9D9E-4491-B4A9-691918824093}" srcOrd="4" destOrd="0" parTransId="{588529B8-942F-46FC-88CC-F8B5183E30EE}" sibTransId="{835131A0-BEE4-45EF-A168-8C87A19F85F4}"/>
    <dgm:cxn modelId="{29EDFC1B-241B-4840-9337-9B9164B5676A}" type="presOf" srcId="{CD39FC12-074C-4EB5-8E2F-48DD3C32720B}" destId="{06DC18E4-CBF8-45D6-8C2B-CADB005F17D6}" srcOrd="0" destOrd="0" presId="urn:microsoft.com/office/officeart/2005/8/layout/venn1"/>
    <dgm:cxn modelId="{F35AE478-5B1E-4E5E-9BED-05EF4859E85F}" type="presOf" srcId="{4C1750E5-FA11-45B1-BF8D-56C51616AED0}" destId="{38DFBD57-5C16-40D7-A94C-41932C660441}" srcOrd="0" destOrd="0" presId="urn:microsoft.com/office/officeart/2005/8/layout/venn1"/>
    <dgm:cxn modelId="{B535EA59-B5D8-4053-AB9E-202B9B87B2BD}" srcId="{B537101A-5A91-483B-9006-93EE8B1759D0}" destId="{CD39FC12-074C-4EB5-8E2F-48DD3C32720B}" srcOrd="0" destOrd="0" parTransId="{5EFDF921-EFB6-4E78-8E01-BE2830CF3FA8}" sibTransId="{78EC2E69-6E44-441B-9D7F-2A5554627AB3}"/>
    <dgm:cxn modelId="{F1BA2D31-0BF7-468D-BD58-6ABC7D520A2B}" type="presOf" srcId="{B537101A-5A91-483B-9006-93EE8B1759D0}" destId="{9E31D12F-979D-4698-A94B-0C70283A01BF}" srcOrd="0" destOrd="0" presId="urn:microsoft.com/office/officeart/2005/8/layout/venn1"/>
    <dgm:cxn modelId="{7D7522C0-E792-4F1C-9639-313FE2BB10B1}" srcId="{B537101A-5A91-483B-9006-93EE8B1759D0}" destId="{061757C1-C3A2-408F-8CCA-D126C9F53531}" srcOrd="5" destOrd="0" parTransId="{6BAF5413-CE4A-4CE8-BAFF-8B65DE6AE7A5}" sibTransId="{37DBBBDE-297E-43BE-9493-5B65A2F85CAA}"/>
    <dgm:cxn modelId="{0C8D13ED-267F-4249-A809-C2DE10D80BFB}" type="presOf" srcId="{D8285875-7E57-4C5D-9DEA-9AED81292FE6}" destId="{7F5CEC79-2CD3-4CC4-8C8E-D846471FB29B}" srcOrd="0" destOrd="0" presId="urn:microsoft.com/office/officeart/2005/8/layout/venn1"/>
    <dgm:cxn modelId="{E67D0AB3-10B4-4D12-B34E-0CC6422E344F}" type="presOf" srcId="{4FA5EE09-9D9E-4491-B4A9-691918824093}" destId="{BE73E9B1-604B-4121-9859-9BE28E00CD7A}" srcOrd="0" destOrd="0" presId="urn:microsoft.com/office/officeart/2005/8/layout/venn1"/>
    <dgm:cxn modelId="{7562EC5E-4A44-4E25-9D01-A04713C1FBC2}" type="presOf" srcId="{1692F648-BCAF-4B3F-9912-6173B244BDB1}" destId="{3414670E-EA57-44C0-A8EA-E2A0E8B69F38}" srcOrd="0" destOrd="0" presId="urn:microsoft.com/office/officeart/2005/8/layout/venn1"/>
    <dgm:cxn modelId="{25F1377B-BD7F-4EFC-9DBA-78A5F6960DDB}" srcId="{B537101A-5A91-483B-9006-93EE8B1759D0}" destId="{1692F648-BCAF-4B3F-9912-6173B244BDB1}" srcOrd="1" destOrd="0" parTransId="{33D4ADA2-2522-41B7-9C18-B4217048A413}" sibTransId="{32BD2C27-3ACE-4573-B358-804354567BB1}"/>
    <dgm:cxn modelId="{AA7C3F7E-1976-4F7C-916D-7B5C677C9D2D}" type="presOf" srcId="{061757C1-C3A2-408F-8CCA-D126C9F53531}" destId="{6A231D8D-16B2-4ECA-8DED-97385E949A29}" srcOrd="0" destOrd="0" presId="urn:microsoft.com/office/officeart/2005/8/layout/venn1"/>
    <dgm:cxn modelId="{D82AB067-0271-48EF-AB90-296E11ABC55A}" type="presOf" srcId="{A786A84D-3C28-4437-95DD-BE1BCEDBE523}" destId="{D66804A2-D3D3-47E3-ACB2-D57F4C33696B}" srcOrd="0" destOrd="0" presId="urn:microsoft.com/office/officeart/2005/8/layout/venn1"/>
    <dgm:cxn modelId="{34C1C854-B2DE-4402-8BE7-AAC523186025}" srcId="{B537101A-5A91-483B-9006-93EE8B1759D0}" destId="{4C1750E5-FA11-45B1-BF8D-56C51616AED0}" srcOrd="3" destOrd="0" parTransId="{DC537D6C-8B66-4C6C-8F60-759D3AF59EBC}" sibTransId="{39E25088-E85A-4C45-BCD6-A6FE06FC8697}"/>
    <dgm:cxn modelId="{98EA530B-6AF4-43D3-8CFB-67863FC421CD}" type="presParOf" srcId="{9E31D12F-979D-4698-A94B-0C70283A01BF}" destId="{34F62464-8900-4324-A1B9-4A04C56B2E86}" srcOrd="0" destOrd="0" presId="urn:microsoft.com/office/officeart/2005/8/layout/venn1"/>
    <dgm:cxn modelId="{2312EB19-BD1D-4C66-A7F0-987698D254B0}" type="presParOf" srcId="{9E31D12F-979D-4698-A94B-0C70283A01BF}" destId="{06DC18E4-CBF8-45D6-8C2B-CADB005F17D6}" srcOrd="1" destOrd="0" presId="urn:microsoft.com/office/officeart/2005/8/layout/venn1"/>
    <dgm:cxn modelId="{0D533294-D02A-4701-B08E-3995C0402107}" type="presParOf" srcId="{9E31D12F-979D-4698-A94B-0C70283A01BF}" destId="{23780DF4-EC65-4AAA-8A8E-E710565F6C43}" srcOrd="2" destOrd="0" presId="urn:microsoft.com/office/officeart/2005/8/layout/venn1"/>
    <dgm:cxn modelId="{E553BE4F-738D-45B1-AF8F-FB4E8991D1B8}" type="presParOf" srcId="{9E31D12F-979D-4698-A94B-0C70283A01BF}" destId="{3414670E-EA57-44C0-A8EA-E2A0E8B69F38}" srcOrd="3" destOrd="0" presId="urn:microsoft.com/office/officeart/2005/8/layout/venn1"/>
    <dgm:cxn modelId="{BA3E98CD-3F0D-4DD2-928E-E05304B5CF4C}" type="presParOf" srcId="{9E31D12F-979D-4698-A94B-0C70283A01BF}" destId="{3940622E-26A6-48D7-95F0-06EB4DF2969D}" srcOrd="4" destOrd="0" presId="urn:microsoft.com/office/officeart/2005/8/layout/venn1"/>
    <dgm:cxn modelId="{779B3BA9-9E12-4D72-AF53-C0BCABE9AE36}" type="presParOf" srcId="{9E31D12F-979D-4698-A94B-0C70283A01BF}" destId="{7F5CEC79-2CD3-4CC4-8C8E-D846471FB29B}" srcOrd="5" destOrd="0" presId="urn:microsoft.com/office/officeart/2005/8/layout/venn1"/>
    <dgm:cxn modelId="{58F1E733-B1B9-4A4A-A24C-72506EFC1B89}" type="presParOf" srcId="{9E31D12F-979D-4698-A94B-0C70283A01BF}" destId="{054A6167-F2FB-4E61-9FB7-A8F027807904}" srcOrd="6" destOrd="0" presId="urn:microsoft.com/office/officeart/2005/8/layout/venn1"/>
    <dgm:cxn modelId="{20286221-4415-43CA-9D7F-317131A38119}" type="presParOf" srcId="{9E31D12F-979D-4698-A94B-0C70283A01BF}" destId="{38DFBD57-5C16-40D7-A94C-41932C660441}" srcOrd="7" destOrd="0" presId="urn:microsoft.com/office/officeart/2005/8/layout/venn1"/>
    <dgm:cxn modelId="{BC541870-8133-4765-B23A-BAED7B896DC6}" type="presParOf" srcId="{9E31D12F-979D-4698-A94B-0C70283A01BF}" destId="{F3CFA1F7-8AE8-4589-84BE-AABF7211E9BD}" srcOrd="8" destOrd="0" presId="urn:microsoft.com/office/officeart/2005/8/layout/venn1"/>
    <dgm:cxn modelId="{583F3B1A-0475-4C70-AF5F-DA9D8FA290EF}" type="presParOf" srcId="{9E31D12F-979D-4698-A94B-0C70283A01BF}" destId="{BE73E9B1-604B-4121-9859-9BE28E00CD7A}" srcOrd="9" destOrd="0" presId="urn:microsoft.com/office/officeart/2005/8/layout/venn1"/>
    <dgm:cxn modelId="{3CEDFB6B-BD5D-4903-BC9A-3A02AAAA54FA}" type="presParOf" srcId="{9E31D12F-979D-4698-A94B-0C70283A01BF}" destId="{1ADE9BCA-83A2-4232-9AF3-5C9041ABF74B}" srcOrd="10" destOrd="0" presId="urn:microsoft.com/office/officeart/2005/8/layout/venn1"/>
    <dgm:cxn modelId="{DDDA9E60-430F-4EF1-87DA-B3B30D90B14F}" type="presParOf" srcId="{9E31D12F-979D-4698-A94B-0C70283A01BF}" destId="{6A231D8D-16B2-4ECA-8DED-97385E949A29}" srcOrd="11" destOrd="0" presId="urn:microsoft.com/office/officeart/2005/8/layout/venn1"/>
    <dgm:cxn modelId="{E5F94EB3-9687-4329-93F9-946E9FE45A62}" type="presParOf" srcId="{9E31D12F-979D-4698-A94B-0C70283A01BF}" destId="{4427E7EB-D04E-412B-AFDA-7F3914ECCFBA}" srcOrd="12" destOrd="0" presId="urn:microsoft.com/office/officeart/2005/8/layout/venn1"/>
    <dgm:cxn modelId="{B3BF4D9C-6979-43D1-839D-755E20FEEDAF}" type="presParOf" srcId="{9E31D12F-979D-4698-A94B-0C70283A01BF}" destId="{D66804A2-D3D3-47E3-ACB2-D57F4C33696B}" srcOrd="1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15D64-FFAA-4B32-AE00-0B493BA283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8E330-45F7-4A7F-B7B8-B60E0E38DB76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C0141F7E-8C34-4D22-956B-D2370B5D67E2}" type="parTrans" cxnId="{79613DEB-99B3-4311-8935-B718B89A2903}">
      <dgm:prSet/>
      <dgm:spPr/>
      <dgm:t>
        <a:bodyPr/>
        <a:lstStyle/>
        <a:p>
          <a:endParaRPr lang="ru-RU"/>
        </a:p>
      </dgm:t>
    </dgm:pt>
    <dgm:pt modelId="{455B21CF-F2C1-41DF-BB61-24D09FDA9DE9}" type="sibTrans" cxnId="{79613DEB-99B3-4311-8935-B718B89A2903}">
      <dgm:prSet/>
      <dgm:spPr/>
      <dgm:t>
        <a:bodyPr/>
        <a:lstStyle/>
        <a:p>
          <a:endParaRPr lang="ru-RU"/>
        </a:p>
      </dgm:t>
    </dgm:pt>
    <dgm:pt modelId="{4875B8C0-6502-429D-A7AC-34A04DE6CB0F}">
      <dgm:prSet phldrT="[Текст]" custT="1"/>
      <dgm:spPr/>
      <dgm:t>
        <a:bodyPr/>
        <a:lstStyle/>
        <a:p>
          <a:r>
            <a:rPr lang="ru-RU" sz="1400" dirty="0" smtClean="0">
              <a:latin typeface="Constantia" pitchFamily="18" charset="0"/>
            </a:rPr>
            <a:t>Сборник нормативных документов, определяющий поэтапный алгоритм создания ресурсного Центра на базе образовательной организации. </a:t>
          </a:r>
          <a:endParaRPr lang="ru-RU" sz="1400" dirty="0">
            <a:latin typeface="Constantia" pitchFamily="18" charset="0"/>
          </a:endParaRPr>
        </a:p>
      </dgm:t>
    </dgm:pt>
    <dgm:pt modelId="{99F34E10-5326-49FF-96BC-2B0A9DB430C6}" type="parTrans" cxnId="{9F8BC013-EE75-46D7-B90B-A0AB2F5695B1}">
      <dgm:prSet/>
      <dgm:spPr/>
      <dgm:t>
        <a:bodyPr/>
        <a:lstStyle/>
        <a:p>
          <a:endParaRPr lang="ru-RU"/>
        </a:p>
      </dgm:t>
    </dgm:pt>
    <dgm:pt modelId="{3F93EFB2-E5F7-4B5B-80BA-F35582464470}" type="sibTrans" cxnId="{9F8BC013-EE75-46D7-B90B-A0AB2F5695B1}">
      <dgm:prSet/>
      <dgm:spPr/>
      <dgm:t>
        <a:bodyPr/>
        <a:lstStyle/>
        <a:p>
          <a:endParaRPr lang="ru-RU"/>
        </a:p>
      </dgm:t>
    </dgm:pt>
    <dgm:pt modelId="{5E49A3D5-1DAC-4C3C-96CD-746A8D81B52E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A639D653-6534-4C3F-8EAE-46E72333C2C6}" type="parTrans" cxnId="{71EF2F44-2015-4E32-874A-C1A454F50F5B}">
      <dgm:prSet/>
      <dgm:spPr/>
      <dgm:t>
        <a:bodyPr/>
        <a:lstStyle/>
        <a:p>
          <a:endParaRPr lang="ru-RU"/>
        </a:p>
      </dgm:t>
    </dgm:pt>
    <dgm:pt modelId="{5370E032-432A-45C6-A284-A2020E97F4A4}" type="sibTrans" cxnId="{71EF2F44-2015-4E32-874A-C1A454F50F5B}">
      <dgm:prSet/>
      <dgm:spPr/>
      <dgm:t>
        <a:bodyPr/>
        <a:lstStyle/>
        <a:p>
          <a:endParaRPr lang="ru-RU"/>
        </a:p>
      </dgm:t>
    </dgm:pt>
    <dgm:pt modelId="{8D0CB081-5598-41B1-ADC8-47BDF5CB4AC8}">
      <dgm:prSet phldrT="[Текст]" custT="1"/>
      <dgm:spPr/>
      <dgm:t>
        <a:bodyPr/>
        <a:lstStyle/>
        <a:p>
          <a:r>
            <a:rPr lang="ru-RU" sz="1400" dirty="0" smtClean="0">
              <a:latin typeface="Constantia" pitchFamily="18" charset="0"/>
            </a:rPr>
            <a:t>Дополнительное пространство для общения, взаимодействия с семьями воспитанников, обмена опытом семейного воспитания в форме детско-родительских встреч и консультаций для родителей (законных представителей). </a:t>
          </a:r>
          <a:endParaRPr lang="ru-RU" sz="1400" dirty="0">
            <a:latin typeface="Constantia" pitchFamily="18" charset="0"/>
          </a:endParaRPr>
        </a:p>
      </dgm:t>
    </dgm:pt>
    <dgm:pt modelId="{1140F8EF-7D80-45A6-BBE4-5BE603D20A1E}" type="parTrans" cxnId="{363673EA-90A5-479A-85FF-4133CA2A6377}">
      <dgm:prSet/>
      <dgm:spPr/>
      <dgm:t>
        <a:bodyPr/>
        <a:lstStyle/>
        <a:p>
          <a:endParaRPr lang="ru-RU"/>
        </a:p>
      </dgm:t>
    </dgm:pt>
    <dgm:pt modelId="{42DF3237-6D1D-4D15-9B47-A76ABAC445CE}" type="sibTrans" cxnId="{363673EA-90A5-479A-85FF-4133CA2A6377}">
      <dgm:prSet/>
      <dgm:spPr/>
      <dgm:t>
        <a:bodyPr/>
        <a:lstStyle/>
        <a:p>
          <a:endParaRPr lang="ru-RU"/>
        </a:p>
      </dgm:t>
    </dgm:pt>
    <dgm:pt modelId="{5C788C17-F0E9-4DA7-9F67-32D7809C4DE5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80C4D15-C981-4520-9494-0BE185C851FB}" type="sibTrans" cxnId="{D7BEFF7A-8C13-4C68-B069-61BF81FA73AF}">
      <dgm:prSet/>
      <dgm:spPr/>
      <dgm:t>
        <a:bodyPr/>
        <a:lstStyle/>
        <a:p>
          <a:endParaRPr lang="ru-RU"/>
        </a:p>
      </dgm:t>
    </dgm:pt>
    <dgm:pt modelId="{3622ECE2-B9A3-4928-B3A5-E16E6035AFFB}" type="parTrans" cxnId="{D7BEFF7A-8C13-4C68-B069-61BF81FA73AF}">
      <dgm:prSet/>
      <dgm:spPr/>
      <dgm:t>
        <a:bodyPr/>
        <a:lstStyle/>
        <a:p>
          <a:endParaRPr lang="ru-RU"/>
        </a:p>
      </dgm:t>
    </dgm:pt>
    <dgm:pt modelId="{B0079BB0-F1F6-41A9-B192-CDBFD6C1E123}">
      <dgm:prSet phldrT="[Текст]" custT="1"/>
      <dgm:spPr/>
      <dgm:t>
        <a:bodyPr/>
        <a:lstStyle/>
        <a:p>
          <a:r>
            <a:rPr lang="ru-RU" sz="1400" dirty="0" smtClean="0">
              <a:latin typeface="Constantia" pitchFamily="18" charset="0"/>
            </a:rPr>
            <a:t>Рекомендуется к использованию в образовательных организациях города, края, Федерации.</a:t>
          </a:r>
          <a:endParaRPr lang="ru-RU" sz="1400" dirty="0">
            <a:latin typeface="Constantia" pitchFamily="18" charset="0"/>
          </a:endParaRPr>
        </a:p>
      </dgm:t>
    </dgm:pt>
    <dgm:pt modelId="{72716984-3D01-46C8-BBEA-2A03FC265980}" type="sibTrans" cxnId="{06E37888-2CAD-4D5E-BAFD-2D861F4E3F52}">
      <dgm:prSet/>
      <dgm:spPr/>
      <dgm:t>
        <a:bodyPr/>
        <a:lstStyle/>
        <a:p>
          <a:endParaRPr lang="ru-RU"/>
        </a:p>
      </dgm:t>
    </dgm:pt>
    <dgm:pt modelId="{103A9165-6DA0-4701-8BBB-EF3687B30F7B}" type="parTrans" cxnId="{06E37888-2CAD-4D5E-BAFD-2D861F4E3F52}">
      <dgm:prSet/>
      <dgm:spPr/>
      <dgm:t>
        <a:bodyPr/>
        <a:lstStyle/>
        <a:p>
          <a:endParaRPr lang="ru-RU"/>
        </a:p>
      </dgm:t>
    </dgm:pt>
    <dgm:pt modelId="{0E5CADC1-A472-4FD9-96EF-5D11446C3FBB}" type="pres">
      <dgm:prSet presAssocID="{94915D64-FFAA-4B32-AE00-0B493BA283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7394A7-C1F8-44BA-A514-4F90CBC1A296}" type="pres">
      <dgm:prSet presAssocID="{B778E330-45F7-4A7F-B7B8-B60E0E38DB76}" presName="composite" presStyleCnt="0"/>
      <dgm:spPr/>
    </dgm:pt>
    <dgm:pt modelId="{A8BDF3D4-1DDE-4E87-874B-237912178895}" type="pres">
      <dgm:prSet presAssocID="{B778E330-45F7-4A7F-B7B8-B60E0E38DB76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B755E-7136-4546-8781-C04BE0B37A2B}" type="pres">
      <dgm:prSet presAssocID="{B778E330-45F7-4A7F-B7B8-B60E0E38DB76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AB7-A5A2-4973-9750-98AC6673294B}" type="pres">
      <dgm:prSet presAssocID="{455B21CF-F2C1-41DF-BB61-24D09FDA9DE9}" presName="sp" presStyleCnt="0"/>
      <dgm:spPr/>
    </dgm:pt>
    <dgm:pt modelId="{6F2A9720-DD59-4E80-B839-54191051DB0B}" type="pres">
      <dgm:prSet presAssocID="{5E49A3D5-1DAC-4C3C-96CD-746A8D81B52E}" presName="composite" presStyleCnt="0"/>
      <dgm:spPr/>
    </dgm:pt>
    <dgm:pt modelId="{1346AE08-95FD-4CEA-846A-02E139334477}" type="pres">
      <dgm:prSet presAssocID="{5E49A3D5-1DAC-4C3C-96CD-746A8D81B52E}" presName="parentText" presStyleLbl="alignNode1" presStyleIdx="1" presStyleCnt="3" custScaleY="1244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1A3E1-2DF6-432D-8FF2-689ED1513EC7}" type="pres">
      <dgm:prSet presAssocID="{5E49A3D5-1DAC-4C3C-96CD-746A8D81B52E}" presName="descendantText" presStyleLbl="alignAcc1" presStyleIdx="1" presStyleCnt="3" custScaleY="147234" custLinFactNeighborX="-1512" custLinFactNeighborY="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BFF07-AC79-4C13-BF0F-A6EDEC19F6B3}" type="pres">
      <dgm:prSet presAssocID="{5370E032-432A-45C6-A284-A2020E97F4A4}" presName="sp" presStyleCnt="0"/>
      <dgm:spPr/>
    </dgm:pt>
    <dgm:pt modelId="{091ED4DC-95C5-409A-9A5A-821F3469768C}" type="pres">
      <dgm:prSet presAssocID="{5C788C17-F0E9-4DA7-9F67-32D7809C4DE5}" presName="composite" presStyleCnt="0"/>
      <dgm:spPr/>
    </dgm:pt>
    <dgm:pt modelId="{1A1193E9-E3D2-4DE0-8138-D43697E2DEB4}" type="pres">
      <dgm:prSet presAssocID="{5C788C17-F0E9-4DA7-9F67-32D7809C4DE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172E0-8B51-4B8E-8633-0E91890BEC85}" type="pres">
      <dgm:prSet presAssocID="{5C788C17-F0E9-4DA7-9F67-32D7809C4DE5}" presName="descendantText" presStyleLbl="alignAcc1" presStyleIdx="2" presStyleCnt="3" custLinFactNeighborX="1319" custLinFactNeighborY="-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673EA-90A5-479A-85FF-4133CA2A6377}" srcId="{5E49A3D5-1DAC-4C3C-96CD-746A8D81B52E}" destId="{8D0CB081-5598-41B1-ADC8-47BDF5CB4AC8}" srcOrd="0" destOrd="0" parTransId="{1140F8EF-7D80-45A6-BBE4-5BE603D20A1E}" sibTransId="{42DF3237-6D1D-4D15-9B47-A76ABAC445CE}"/>
    <dgm:cxn modelId="{79613DEB-99B3-4311-8935-B718B89A2903}" srcId="{94915D64-FFAA-4B32-AE00-0B493BA283E8}" destId="{B778E330-45F7-4A7F-B7B8-B60E0E38DB76}" srcOrd="0" destOrd="0" parTransId="{C0141F7E-8C34-4D22-956B-D2370B5D67E2}" sibTransId="{455B21CF-F2C1-41DF-BB61-24D09FDA9DE9}"/>
    <dgm:cxn modelId="{C2A0D766-D4C0-473F-AC49-BCB8C1D56EAB}" type="presOf" srcId="{94915D64-FFAA-4B32-AE00-0B493BA283E8}" destId="{0E5CADC1-A472-4FD9-96EF-5D11446C3FBB}" srcOrd="0" destOrd="0" presId="urn:microsoft.com/office/officeart/2005/8/layout/chevron2"/>
    <dgm:cxn modelId="{353794FC-3EB3-4482-A3E1-CA56D35CC46B}" type="presOf" srcId="{B0079BB0-F1F6-41A9-B192-CDBFD6C1E123}" destId="{1E9172E0-8B51-4B8E-8633-0E91890BEC85}" srcOrd="0" destOrd="0" presId="urn:microsoft.com/office/officeart/2005/8/layout/chevron2"/>
    <dgm:cxn modelId="{07679FE7-6FA9-42A6-B759-ACA791683FE7}" type="presOf" srcId="{5C788C17-F0E9-4DA7-9F67-32D7809C4DE5}" destId="{1A1193E9-E3D2-4DE0-8138-D43697E2DEB4}" srcOrd="0" destOrd="0" presId="urn:microsoft.com/office/officeart/2005/8/layout/chevron2"/>
    <dgm:cxn modelId="{F60799F1-C584-4737-BF0D-E880701CFFBF}" type="presOf" srcId="{8D0CB081-5598-41B1-ADC8-47BDF5CB4AC8}" destId="{0CD1A3E1-2DF6-432D-8FF2-689ED1513EC7}" srcOrd="0" destOrd="0" presId="urn:microsoft.com/office/officeart/2005/8/layout/chevron2"/>
    <dgm:cxn modelId="{06E37888-2CAD-4D5E-BAFD-2D861F4E3F52}" srcId="{5C788C17-F0E9-4DA7-9F67-32D7809C4DE5}" destId="{B0079BB0-F1F6-41A9-B192-CDBFD6C1E123}" srcOrd="0" destOrd="0" parTransId="{103A9165-6DA0-4701-8BBB-EF3687B30F7B}" sibTransId="{72716984-3D01-46C8-BBEA-2A03FC265980}"/>
    <dgm:cxn modelId="{71EF2F44-2015-4E32-874A-C1A454F50F5B}" srcId="{94915D64-FFAA-4B32-AE00-0B493BA283E8}" destId="{5E49A3D5-1DAC-4C3C-96CD-746A8D81B52E}" srcOrd="1" destOrd="0" parTransId="{A639D653-6534-4C3F-8EAE-46E72333C2C6}" sibTransId="{5370E032-432A-45C6-A284-A2020E97F4A4}"/>
    <dgm:cxn modelId="{D7BEFF7A-8C13-4C68-B069-61BF81FA73AF}" srcId="{94915D64-FFAA-4B32-AE00-0B493BA283E8}" destId="{5C788C17-F0E9-4DA7-9F67-32D7809C4DE5}" srcOrd="2" destOrd="0" parTransId="{3622ECE2-B9A3-4928-B3A5-E16E6035AFFB}" sibTransId="{480C4D15-C981-4520-9494-0BE185C851FB}"/>
    <dgm:cxn modelId="{82F3DCEF-B4BC-46F6-8D4A-7ED2555B5195}" type="presOf" srcId="{5E49A3D5-1DAC-4C3C-96CD-746A8D81B52E}" destId="{1346AE08-95FD-4CEA-846A-02E139334477}" srcOrd="0" destOrd="0" presId="urn:microsoft.com/office/officeart/2005/8/layout/chevron2"/>
    <dgm:cxn modelId="{9F8BC013-EE75-46D7-B90B-A0AB2F5695B1}" srcId="{B778E330-45F7-4A7F-B7B8-B60E0E38DB76}" destId="{4875B8C0-6502-429D-A7AC-34A04DE6CB0F}" srcOrd="0" destOrd="0" parTransId="{99F34E10-5326-49FF-96BC-2B0A9DB430C6}" sibTransId="{3F93EFB2-E5F7-4B5B-80BA-F35582464470}"/>
    <dgm:cxn modelId="{05306731-C44B-4CA7-929B-BEFF8046376E}" type="presOf" srcId="{B778E330-45F7-4A7F-B7B8-B60E0E38DB76}" destId="{A8BDF3D4-1DDE-4E87-874B-237912178895}" srcOrd="0" destOrd="0" presId="urn:microsoft.com/office/officeart/2005/8/layout/chevron2"/>
    <dgm:cxn modelId="{67F9BF4E-476F-40EA-805F-08E1FBFCF990}" type="presOf" srcId="{4875B8C0-6502-429D-A7AC-34A04DE6CB0F}" destId="{2A7B755E-7136-4546-8781-C04BE0B37A2B}" srcOrd="0" destOrd="0" presId="urn:microsoft.com/office/officeart/2005/8/layout/chevron2"/>
    <dgm:cxn modelId="{355A1F21-169C-4DDC-8854-E348FE7580C4}" type="presParOf" srcId="{0E5CADC1-A472-4FD9-96EF-5D11446C3FBB}" destId="{5C7394A7-C1F8-44BA-A514-4F90CBC1A296}" srcOrd="0" destOrd="0" presId="urn:microsoft.com/office/officeart/2005/8/layout/chevron2"/>
    <dgm:cxn modelId="{DD30441E-C720-4538-9919-3CEE922C5CAB}" type="presParOf" srcId="{5C7394A7-C1F8-44BA-A514-4F90CBC1A296}" destId="{A8BDF3D4-1DDE-4E87-874B-237912178895}" srcOrd="0" destOrd="0" presId="urn:microsoft.com/office/officeart/2005/8/layout/chevron2"/>
    <dgm:cxn modelId="{7A5C90BC-C880-45F6-8560-A4F195721A19}" type="presParOf" srcId="{5C7394A7-C1F8-44BA-A514-4F90CBC1A296}" destId="{2A7B755E-7136-4546-8781-C04BE0B37A2B}" srcOrd="1" destOrd="0" presId="urn:microsoft.com/office/officeart/2005/8/layout/chevron2"/>
    <dgm:cxn modelId="{4A3567B5-6650-43F9-9ACF-3F58D0EC0801}" type="presParOf" srcId="{0E5CADC1-A472-4FD9-96EF-5D11446C3FBB}" destId="{55E3DAB7-A5A2-4973-9750-98AC6673294B}" srcOrd="1" destOrd="0" presId="urn:microsoft.com/office/officeart/2005/8/layout/chevron2"/>
    <dgm:cxn modelId="{3D8D04DC-C361-4A24-A1DD-35BBF4467DB8}" type="presParOf" srcId="{0E5CADC1-A472-4FD9-96EF-5D11446C3FBB}" destId="{6F2A9720-DD59-4E80-B839-54191051DB0B}" srcOrd="2" destOrd="0" presId="urn:microsoft.com/office/officeart/2005/8/layout/chevron2"/>
    <dgm:cxn modelId="{0FDE60A4-642C-4041-9E50-4086E74C44E0}" type="presParOf" srcId="{6F2A9720-DD59-4E80-B839-54191051DB0B}" destId="{1346AE08-95FD-4CEA-846A-02E139334477}" srcOrd="0" destOrd="0" presId="urn:microsoft.com/office/officeart/2005/8/layout/chevron2"/>
    <dgm:cxn modelId="{D2CB8883-B11F-4020-B148-DBCD2A0DA42A}" type="presParOf" srcId="{6F2A9720-DD59-4E80-B839-54191051DB0B}" destId="{0CD1A3E1-2DF6-432D-8FF2-689ED1513EC7}" srcOrd="1" destOrd="0" presId="urn:microsoft.com/office/officeart/2005/8/layout/chevron2"/>
    <dgm:cxn modelId="{B1CA1620-3E3D-42C9-9AD2-7388C94708C9}" type="presParOf" srcId="{0E5CADC1-A472-4FD9-96EF-5D11446C3FBB}" destId="{8E6BFF07-AC79-4C13-BF0F-A6EDEC19F6B3}" srcOrd="3" destOrd="0" presId="urn:microsoft.com/office/officeart/2005/8/layout/chevron2"/>
    <dgm:cxn modelId="{61D0428D-D309-46D8-A6DD-787B6B85FA8B}" type="presParOf" srcId="{0E5CADC1-A472-4FD9-96EF-5D11446C3FBB}" destId="{091ED4DC-95C5-409A-9A5A-821F3469768C}" srcOrd="4" destOrd="0" presId="urn:microsoft.com/office/officeart/2005/8/layout/chevron2"/>
    <dgm:cxn modelId="{548AF682-E377-4055-A47C-234464ADC0DD}" type="presParOf" srcId="{091ED4DC-95C5-409A-9A5A-821F3469768C}" destId="{1A1193E9-E3D2-4DE0-8138-D43697E2DEB4}" srcOrd="0" destOrd="0" presId="urn:microsoft.com/office/officeart/2005/8/layout/chevron2"/>
    <dgm:cxn modelId="{FEA44D3E-8AED-44EF-9C52-4034F8BAB3EA}" type="presParOf" srcId="{091ED4DC-95C5-409A-9A5A-821F3469768C}" destId="{1E9172E0-8B51-4B8E-8633-0E91890BEC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915D64-FFAA-4B32-AE00-0B493BA283E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78E330-45F7-4A7F-B7B8-B60E0E38DB76}">
      <dgm:prSet phldrT="[Текст]" custT="1"/>
      <dgm:spPr/>
      <dgm:t>
        <a:bodyPr/>
        <a:lstStyle/>
        <a:p>
          <a:r>
            <a:rPr lang="ru-RU" sz="2400" dirty="0" smtClean="0"/>
            <a:t>1</a:t>
          </a:r>
          <a:endParaRPr lang="ru-RU" sz="2400" dirty="0"/>
        </a:p>
      </dgm:t>
    </dgm:pt>
    <dgm:pt modelId="{C0141F7E-8C34-4D22-956B-D2370B5D67E2}" type="parTrans" cxnId="{79613DEB-99B3-4311-8935-B718B89A2903}">
      <dgm:prSet/>
      <dgm:spPr/>
      <dgm:t>
        <a:bodyPr/>
        <a:lstStyle/>
        <a:p>
          <a:endParaRPr lang="ru-RU"/>
        </a:p>
      </dgm:t>
    </dgm:pt>
    <dgm:pt modelId="{455B21CF-F2C1-41DF-BB61-24D09FDA9DE9}" type="sibTrans" cxnId="{79613DEB-99B3-4311-8935-B718B89A2903}">
      <dgm:prSet/>
      <dgm:spPr/>
      <dgm:t>
        <a:bodyPr/>
        <a:lstStyle/>
        <a:p>
          <a:endParaRPr lang="ru-RU"/>
        </a:p>
      </dgm:t>
    </dgm:pt>
    <dgm:pt modelId="{4875B8C0-6502-429D-A7AC-34A04DE6CB0F}">
      <dgm:prSet phldrT="[Текст]" custT="1"/>
      <dgm:spPr/>
      <dgm:t>
        <a:bodyPr/>
        <a:lstStyle/>
        <a:p>
          <a:r>
            <a:rPr lang="ru-RU" sz="1200" dirty="0" smtClean="0">
              <a:latin typeface="Constantia" pitchFamily="18" charset="0"/>
            </a:rPr>
            <a:t>Инструмент организации работы  отдельной	 интерактивной площадки. Деятельность интерактивной площадки направлена на освоение общечеловеческих ценностей посредством приобщения к народной культуре, имеющей широкий спектр этнопедагогических форм воспитания. </a:t>
          </a:r>
          <a:endParaRPr lang="ru-RU" sz="1200" dirty="0">
            <a:latin typeface="Constantia" pitchFamily="18" charset="0"/>
          </a:endParaRPr>
        </a:p>
      </dgm:t>
    </dgm:pt>
    <dgm:pt modelId="{99F34E10-5326-49FF-96BC-2B0A9DB430C6}" type="parTrans" cxnId="{9F8BC013-EE75-46D7-B90B-A0AB2F5695B1}">
      <dgm:prSet/>
      <dgm:spPr/>
      <dgm:t>
        <a:bodyPr/>
        <a:lstStyle/>
        <a:p>
          <a:endParaRPr lang="ru-RU"/>
        </a:p>
      </dgm:t>
    </dgm:pt>
    <dgm:pt modelId="{3F93EFB2-E5F7-4B5B-80BA-F35582464470}" type="sibTrans" cxnId="{9F8BC013-EE75-46D7-B90B-A0AB2F5695B1}">
      <dgm:prSet/>
      <dgm:spPr/>
      <dgm:t>
        <a:bodyPr/>
        <a:lstStyle/>
        <a:p>
          <a:endParaRPr lang="ru-RU"/>
        </a:p>
      </dgm:t>
    </dgm:pt>
    <dgm:pt modelId="{5E49A3D5-1DAC-4C3C-96CD-746A8D81B52E}">
      <dgm:prSet phldrT="[Текст]" custT="1"/>
      <dgm:spPr/>
      <dgm:t>
        <a:bodyPr/>
        <a:lstStyle/>
        <a:p>
          <a:r>
            <a:rPr lang="ru-RU" sz="2400" dirty="0" smtClean="0"/>
            <a:t>2</a:t>
          </a:r>
          <a:endParaRPr lang="ru-RU" sz="2400" dirty="0"/>
        </a:p>
      </dgm:t>
    </dgm:pt>
    <dgm:pt modelId="{A639D653-6534-4C3F-8EAE-46E72333C2C6}" type="parTrans" cxnId="{71EF2F44-2015-4E32-874A-C1A454F50F5B}">
      <dgm:prSet/>
      <dgm:spPr/>
      <dgm:t>
        <a:bodyPr/>
        <a:lstStyle/>
        <a:p>
          <a:endParaRPr lang="ru-RU"/>
        </a:p>
      </dgm:t>
    </dgm:pt>
    <dgm:pt modelId="{5370E032-432A-45C6-A284-A2020E97F4A4}" type="sibTrans" cxnId="{71EF2F44-2015-4E32-874A-C1A454F50F5B}">
      <dgm:prSet/>
      <dgm:spPr/>
      <dgm:t>
        <a:bodyPr/>
        <a:lstStyle/>
        <a:p>
          <a:endParaRPr lang="ru-RU"/>
        </a:p>
      </dgm:t>
    </dgm:pt>
    <dgm:pt modelId="{8D0CB081-5598-41B1-ADC8-47BDF5CB4AC8}">
      <dgm:prSet phldrT="[Текст]" custT="1"/>
      <dgm:spPr/>
      <dgm:t>
        <a:bodyPr/>
        <a:lstStyle/>
        <a:p>
          <a:r>
            <a:rPr lang="ru-RU" sz="1400" dirty="0" smtClean="0">
              <a:latin typeface="Constantia" pitchFamily="18" charset="0"/>
            </a:rPr>
            <a:t>Теоретический и практический материал по организации взаимодействия с семьями воспитанников, обмена опытом семейного воспитания в форме детско-родительских встреч и консультаций для родителей (законных представителей). </a:t>
          </a:r>
          <a:endParaRPr lang="ru-RU" sz="1400" dirty="0">
            <a:latin typeface="Constantia" pitchFamily="18" charset="0"/>
          </a:endParaRPr>
        </a:p>
      </dgm:t>
    </dgm:pt>
    <dgm:pt modelId="{1140F8EF-7D80-45A6-BBE4-5BE603D20A1E}" type="parTrans" cxnId="{363673EA-90A5-479A-85FF-4133CA2A6377}">
      <dgm:prSet/>
      <dgm:spPr/>
      <dgm:t>
        <a:bodyPr/>
        <a:lstStyle/>
        <a:p>
          <a:endParaRPr lang="ru-RU"/>
        </a:p>
      </dgm:t>
    </dgm:pt>
    <dgm:pt modelId="{42DF3237-6D1D-4D15-9B47-A76ABAC445CE}" type="sibTrans" cxnId="{363673EA-90A5-479A-85FF-4133CA2A6377}">
      <dgm:prSet/>
      <dgm:spPr/>
      <dgm:t>
        <a:bodyPr/>
        <a:lstStyle/>
        <a:p>
          <a:endParaRPr lang="ru-RU"/>
        </a:p>
      </dgm:t>
    </dgm:pt>
    <dgm:pt modelId="{5C788C17-F0E9-4DA7-9F67-32D7809C4DE5}">
      <dgm:prSet phldrT="[Текст]" custT="1"/>
      <dgm:spPr/>
      <dgm:t>
        <a:bodyPr/>
        <a:lstStyle/>
        <a:p>
          <a:r>
            <a:rPr lang="ru-RU" sz="2400" dirty="0" smtClean="0"/>
            <a:t>3</a:t>
          </a:r>
          <a:endParaRPr lang="ru-RU" sz="2400" dirty="0"/>
        </a:p>
      </dgm:t>
    </dgm:pt>
    <dgm:pt modelId="{480C4D15-C981-4520-9494-0BE185C851FB}" type="sibTrans" cxnId="{D7BEFF7A-8C13-4C68-B069-61BF81FA73AF}">
      <dgm:prSet/>
      <dgm:spPr/>
      <dgm:t>
        <a:bodyPr/>
        <a:lstStyle/>
        <a:p>
          <a:endParaRPr lang="ru-RU"/>
        </a:p>
      </dgm:t>
    </dgm:pt>
    <dgm:pt modelId="{3622ECE2-B9A3-4928-B3A5-E16E6035AFFB}" type="parTrans" cxnId="{D7BEFF7A-8C13-4C68-B069-61BF81FA73AF}">
      <dgm:prSet/>
      <dgm:spPr/>
      <dgm:t>
        <a:bodyPr/>
        <a:lstStyle/>
        <a:p>
          <a:endParaRPr lang="ru-RU"/>
        </a:p>
      </dgm:t>
    </dgm:pt>
    <dgm:pt modelId="{B0079BB0-F1F6-41A9-B192-CDBFD6C1E123}">
      <dgm:prSet phldrT="[Текст]" custT="1"/>
      <dgm:spPr/>
      <dgm:t>
        <a:bodyPr/>
        <a:lstStyle/>
        <a:p>
          <a:r>
            <a:rPr lang="ru-RU" sz="1400" dirty="0" smtClean="0">
              <a:latin typeface="Constantia" pitchFamily="18" charset="0"/>
            </a:rPr>
            <a:t>Рекомендуется к использованию в образовательных организациях города, края, Федерации.</a:t>
          </a:r>
          <a:endParaRPr lang="ru-RU" sz="1400" dirty="0">
            <a:latin typeface="Constantia" pitchFamily="18" charset="0"/>
          </a:endParaRPr>
        </a:p>
      </dgm:t>
    </dgm:pt>
    <dgm:pt modelId="{72716984-3D01-46C8-BBEA-2A03FC265980}" type="sibTrans" cxnId="{06E37888-2CAD-4D5E-BAFD-2D861F4E3F52}">
      <dgm:prSet/>
      <dgm:spPr/>
      <dgm:t>
        <a:bodyPr/>
        <a:lstStyle/>
        <a:p>
          <a:endParaRPr lang="ru-RU"/>
        </a:p>
      </dgm:t>
    </dgm:pt>
    <dgm:pt modelId="{103A9165-6DA0-4701-8BBB-EF3687B30F7B}" type="parTrans" cxnId="{06E37888-2CAD-4D5E-BAFD-2D861F4E3F52}">
      <dgm:prSet/>
      <dgm:spPr/>
      <dgm:t>
        <a:bodyPr/>
        <a:lstStyle/>
        <a:p>
          <a:endParaRPr lang="ru-RU"/>
        </a:p>
      </dgm:t>
    </dgm:pt>
    <dgm:pt modelId="{0E5CADC1-A472-4FD9-96EF-5D11446C3FBB}" type="pres">
      <dgm:prSet presAssocID="{94915D64-FFAA-4B32-AE00-0B493BA283E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7394A7-C1F8-44BA-A514-4F90CBC1A296}" type="pres">
      <dgm:prSet presAssocID="{B778E330-45F7-4A7F-B7B8-B60E0E38DB76}" presName="composite" presStyleCnt="0"/>
      <dgm:spPr/>
    </dgm:pt>
    <dgm:pt modelId="{A8BDF3D4-1DDE-4E87-874B-237912178895}" type="pres">
      <dgm:prSet presAssocID="{B778E330-45F7-4A7F-B7B8-B60E0E38DB76}" presName="parentText" presStyleLbl="alignNode1" presStyleIdx="0" presStyleCnt="3" custScaleY="121000" custLinFactNeighborX="1281" custLinFactNeighborY="-57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B755E-7136-4546-8781-C04BE0B37A2B}" type="pres">
      <dgm:prSet presAssocID="{B778E330-45F7-4A7F-B7B8-B60E0E38DB76}" presName="descendantText" presStyleLbl="alignAcc1" presStyleIdx="0" presStyleCnt="3" custScaleY="142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E3DAB7-A5A2-4973-9750-98AC6673294B}" type="pres">
      <dgm:prSet presAssocID="{455B21CF-F2C1-41DF-BB61-24D09FDA9DE9}" presName="sp" presStyleCnt="0"/>
      <dgm:spPr/>
    </dgm:pt>
    <dgm:pt modelId="{6F2A9720-DD59-4E80-B839-54191051DB0B}" type="pres">
      <dgm:prSet presAssocID="{5E49A3D5-1DAC-4C3C-96CD-746A8D81B52E}" presName="composite" presStyleCnt="0"/>
      <dgm:spPr/>
    </dgm:pt>
    <dgm:pt modelId="{1346AE08-95FD-4CEA-846A-02E139334477}" type="pres">
      <dgm:prSet presAssocID="{5E49A3D5-1DAC-4C3C-96CD-746A8D81B52E}" presName="parentText" presStyleLbl="alignNode1" presStyleIdx="1" presStyleCnt="3" custScaleY="124430" custLinFactNeighborY="-16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D1A3E1-2DF6-432D-8FF2-689ED1513EC7}" type="pres">
      <dgm:prSet presAssocID="{5E49A3D5-1DAC-4C3C-96CD-746A8D81B52E}" presName="descendantText" presStyleLbl="alignAcc1" presStyleIdx="1" presStyleCnt="3" custScaleY="147234" custLinFactNeighborX="-506" custLinFactNeighborY="41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6BFF07-AC79-4C13-BF0F-A6EDEC19F6B3}" type="pres">
      <dgm:prSet presAssocID="{5370E032-432A-45C6-A284-A2020E97F4A4}" presName="sp" presStyleCnt="0"/>
      <dgm:spPr/>
    </dgm:pt>
    <dgm:pt modelId="{091ED4DC-95C5-409A-9A5A-821F3469768C}" type="pres">
      <dgm:prSet presAssocID="{5C788C17-F0E9-4DA7-9F67-32D7809C4DE5}" presName="composite" presStyleCnt="0"/>
      <dgm:spPr/>
    </dgm:pt>
    <dgm:pt modelId="{1A1193E9-E3D2-4DE0-8138-D43697E2DEB4}" type="pres">
      <dgm:prSet presAssocID="{5C788C17-F0E9-4DA7-9F67-32D7809C4DE5}" presName="parentText" presStyleLbl="alignNode1" presStyleIdx="2" presStyleCnt="3" custScaleY="1098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9172E0-8B51-4B8E-8633-0E91890BEC85}" type="pres">
      <dgm:prSet presAssocID="{5C788C17-F0E9-4DA7-9F67-32D7809C4DE5}" presName="descendantText" presStyleLbl="alignAcc1" presStyleIdx="2" presStyleCnt="3" custScaleY="112682" custLinFactNeighborX="1319" custLinFactNeighborY="-15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62EC4B-831C-495A-A5E8-F98591913EC5}" type="presOf" srcId="{5C788C17-F0E9-4DA7-9F67-32D7809C4DE5}" destId="{1A1193E9-E3D2-4DE0-8138-D43697E2DEB4}" srcOrd="0" destOrd="0" presId="urn:microsoft.com/office/officeart/2005/8/layout/chevron2"/>
    <dgm:cxn modelId="{363673EA-90A5-479A-85FF-4133CA2A6377}" srcId="{5E49A3D5-1DAC-4C3C-96CD-746A8D81B52E}" destId="{8D0CB081-5598-41B1-ADC8-47BDF5CB4AC8}" srcOrd="0" destOrd="0" parTransId="{1140F8EF-7D80-45A6-BBE4-5BE603D20A1E}" sibTransId="{42DF3237-6D1D-4D15-9B47-A76ABAC445CE}"/>
    <dgm:cxn modelId="{79613DEB-99B3-4311-8935-B718B89A2903}" srcId="{94915D64-FFAA-4B32-AE00-0B493BA283E8}" destId="{B778E330-45F7-4A7F-B7B8-B60E0E38DB76}" srcOrd="0" destOrd="0" parTransId="{C0141F7E-8C34-4D22-956B-D2370B5D67E2}" sibTransId="{455B21CF-F2C1-41DF-BB61-24D09FDA9DE9}"/>
    <dgm:cxn modelId="{B41A2429-A969-402A-88C2-947164609790}" type="presOf" srcId="{8D0CB081-5598-41B1-ADC8-47BDF5CB4AC8}" destId="{0CD1A3E1-2DF6-432D-8FF2-689ED1513EC7}" srcOrd="0" destOrd="0" presId="urn:microsoft.com/office/officeart/2005/8/layout/chevron2"/>
    <dgm:cxn modelId="{5DC948BA-E5E0-42E3-9CC9-EF8454E30E10}" type="presOf" srcId="{5E49A3D5-1DAC-4C3C-96CD-746A8D81B52E}" destId="{1346AE08-95FD-4CEA-846A-02E139334477}" srcOrd="0" destOrd="0" presId="urn:microsoft.com/office/officeart/2005/8/layout/chevron2"/>
    <dgm:cxn modelId="{84920168-4519-45E9-BDA6-C56A69451557}" type="presOf" srcId="{94915D64-FFAA-4B32-AE00-0B493BA283E8}" destId="{0E5CADC1-A472-4FD9-96EF-5D11446C3FBB}" srcOrd="0" destOrd="0" presId="urn:microsoft.com/office/officeart/2005/8/layout/chevron2"/>
    <dgm:cxn modelId="{3DA9FA73-3270-420A-BEE7-FBCF0EC9207F}" type="presOf" srcId="{B0079BB0-F1F6-41A9-B192-CDBFD6C1E123}" destId="{1E9172E0-8B51-4B8E-8633-0E91890BEC85}" srcOrd="0" destOrd="0" presId="urn:microsoft.com/office/officeart/2005/8/layout/chevron2"/>
    <dgm:cxn modelId="{75EA851D-727E-4C50-98C7-FCFCFE74CE4B}" type="presOf" srcId="{4875B8C0-6502-429D-A7AC-34A04DE6CB0F}" destId="{2A7B755E-7136-4546-8781-C04BE0B37A2B}" srcOrd="0" destOrd="0" presId="urn:microsoft.com/office/officeart/2005/8/layout/chevron2"/>
    <dgm:cxn modelId="{7887408F-4D67-4B0F-A42D-84B506494D2F}" type="presOf" srcId="{B778E330-45F7-4A7F-B7B8-B60E0E38DB76}" destId="{A8BDF3D4-1DDE-4E87-874B-237912178895}" srcOrd="0" destOrd="0" presId="urn:microsoft.com/office/officeart/2005/8/layout/chevron2"/>
    <dgm:cxn modelId="{06E37888-2CAD-4D5E-BAFD-2D861F4E3F52}" srcId="{5C788C17-F0E9-4DA7-9F67-32D7809C4DE5}" destId="{B0079BB0-F1F6-41A9-B192-CDBFD6C1E123}" srcOrd="0" destOrd="0" parTransId="{103A9165-6DA0-4701-8BBB-EF3687B30F7B}" sibTransId="{72716984-3D01-46C8-BBEA-2A03FC265980}"/>
    <dgm:cxn modelId="{71EF2F44-2015-4E32-874A-C1A454F50F5B}" srcId="{94915D64-FFAA-4B32-AE00-0B493BA283E8}" destId="{5E49A3D5-1DAC-4C3C-96CD-746A8D81B52E}" srcOrd="1" destOrd="0" parTransId="{A639D653-6534-4C3F-8EAE-46E72333C2C6}" sibTransId="{5370E032-432A-45C6-A284-A2020E97F4A4}"/>
    <dgm:cxn modelId="{D7BEFF7A-8C13-4C68-B069-61BF81FA73AF}" srcId="{94915D64-FFAA-4B32-AE00-0B493BA283E8}" destId="{5C788C17-F0E9-4DA7-9F67-32D7809C4DE5}" srcOrd="2" destOrd="0" parTransId="{3622ECE2-B9A3-4928-B3A5-E16E6035AFFB}" sibTransId="{480C4D15-C981-4520-9494-0BE185C851FB}"/>
    <dgm:cxn modelId="{9F8BC013-EE75-46D7-B90B-A0AB2F5695B1}" srcId="{B778E330-45F7-4A7F-B7B8-B60E0E38DB76}" destId="{4875B8C0-6502-429D-A7AC-34A04DE6CB0F}" srcOrd="0" destOrd="0" parTransId="{99F34E10-5326-49FF-96BC-2B0A9DB430C6}" sibTransId="{3F93EFB2-E5F7-4B5B-80BA-F35582464470}"/>
    <dgm:cxn modelId="{B43F3459-E23C-45DA-A6F5-C520AC0B92C9}" type="presParOf" srcId="{0E5CADC1-A472-4FD9-96EF-5D11446C3FBB}" destId="{5C7394A7-C1F8-44BA-A514-4F90CBC1A296}" srcOrd="0" destOrd="0" presId="urn:microsoft.com/office/officeart/2005/8/layout/chevron2"/>
    <dgm:cxn modelId="{FDD6ED4B-242E-4715-91C5-399C31D50238}" type="presParOf" srcId="{5C7394A7-C1F8-44BA-A514-4F90CBC1A296}" destId="{A8BDF3D4-1DDE-4E87-874B-237912178895}" srcOrd="0" destOrd="0" presId="urn:microsoft.com/office/officeart/2005/8/layout/chevron2"/>
    <dgm:cxn modelId="{BB2DB70F-EF1E-4C59-992A-E68D7587BFCF}" type="presParOf" srcId="{5C7394A7-C1F8-44BA-A514-4F90CBC1A296}" destId="{2A7B755E-7136-4546-8781-C04BE0B37A2B}" srcOrd="1" destOrd="0" presId="urn:microsoft.com/office/officeart/2005/8/layout/chevron2"/>
    <dgm:cxn modelId="{92F2417F-7B09-4E6D-A4F7-E87002330B4E}" type="presParOf" srcId="{0E5CADC1-A472-4FD9-96EF-5D11446C3FBB}" destId="{55E3DAB7-A5A2-4973-9750-98AC6673294B}" srcOrd="1" destOrd="0" presId="urn:microsoft.com/office/officeart/2005/8/layout/chevron2"/>
    <dgm:cxn modelId="{F3D55F4F-18D8-45D2-BDA3-E065F02BFCE9}" type="presParOf" srcId="{0E5CADC1-A472-4FD9-96EF-5D11446C3FBB}" destId="{6F2A9720-DD59-4E80-B839-54191051DB0B}" srcOrd="2" destOrd="0" presId="urn:microsoft.com/office/officeart/2005/8/layout/chevron2"/>
    <dgm:cxn modelId="{7E7907C4-1565-48FC-9A80-7F793D754827}" type="presParOf" srcId="{6F2A9720-DD59-4E80-B839-54191051DB0B}" destId="{1346AE08-95FD-4CEA-846A-02E139334477}" srcOrd="0" destOrd="0" presId="urn:microsoft.com/office/officeart/2005/8/layout/chevron2"/>
    <dgm:cxn modelId="{1F5E18D1-51FC-4B1D-B997-C47294C8167E}" type="presParOf" srcId="{6F2A9720-DD59-4E80-B839-54191051DB0B}" destId="{0CD1A3E1-2DF6-432D-8FF2-689ED1513EC7}" srcOrd="1" destOrd="0" presId="urn:microsoft.com/office/officeart/2005/8/layout/chevron2"/>
    <dgm:cxn modelId="{E058BFC7-B789-4762-A71A-CED630249533}" type="presParOf" srcId="{0E5CADC1-A472-4FD9-96EF-5D11446C3FBB}" destId="{8E6BFF07-AC79-4C13-BF0F-A6EDEC19F6B3}" srcOrd="3" destOrd="0" presId="urn:microsoft.com/office/officeart/2005/8/layout/chevron2"/>
    <dgm:cxn modelId="{6B1C270A-B7D2-4417-A220-69BA95D046FD}" type="presParOf" srcId="{0E5CADC1-A472-4FD9-96EF-5D11446C3FBB}" destId="{091ED4DC-95C5-409A-9A5A-821F3469768C}" srcOrd="4" destOrd="0" presId="urn:microsoft.com/office/officeart/2005/8/layout/chevron2"/>
    <dgm:cxn modelId="{FAC1C941-9EC1-4B68-ABFA-0A4A3EA9324E}" type="presParOf" srcId="{091ED4DC-95C5-409A-9A5A-821F3469768C}" destId="{1A1193E9-E3D2-4DE0-8138-D43697E2DEB4}" srcOrd="0" destOrd="0" presId="urn:microsoft.com/office/officeart/2005/8/layout/chevron2"/>
    <dgm:cxn modelId="{BC36EE7B-B5F4-473E-A705-F40650B9E550}" type="presParOf" srcId="{091ED4DC-95C5-409A-9A5A-821F3469768C}" destId="{1E9172E0-8B51-4B8E-8633-0E91890BEC8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68A9A64-D184-4B4D-BD42-B2569FEFE8F1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172B11C-5EAA-4877-B3DF-8F1B40BA9BA2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327</a:t>
          </a:r>
          <a:r>
            <a:rPr lang="ru-RU" dirty="0" smtClean="0">
              <a:latin typeface="Constantia" pitchFamily="18" charset="0"/>
            </a:rPr>
            <a:t> родителей –получателей услуг</a:t>
          </a:r>
          <a:endParaRPr lang="ru-RU" dirty="0">
            <a:latin typeface="Constantia" pitchFamily="18" charset="0"/>
          </a:endParaRPr>
        </a:p>
      </dgm:t>
    </dgm:pt>
    <dgm:pt modelId="{0C9DB3E5-9565-4B73-9C98-F7DEE7C643C9}" type="parTrans" cxnId="{D4C101BC-911D-44B7-B1F2-AE80245FAEB5}">
      <dgm:prSet/>
      <dgm:spPr/>
      <dgm:t>
        <a:bodyPr/>
        <a:lstStyle/>
        <a:p>
          <a:endParaRPr lang="ru-RU"/>
        </a:p>
      </dgm:t>
    </dgm:pt>
    <dgm:pt modelId="{659CAF38-2E77-4932-95E2-17A6FA24E656}" type="sibTrans" cxnId="{D4C101BC-911D-44B7-B1F2-AE80245FAEB5}">
      <dgm:prSet/>
      <dgm:spPr/>
      <dgm:t>
        <a:bodyPr/>
        <a:lstStyle/>
        <a:p>
          <a:endParaRPr lang="ru-RU"/>
        </a:p>
      </dgm:t>
    </dgm:pt>
    <dgm:pt modelId="{D9C030C7-1F65-4901-B399-7862A297D13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137</a:t>
          </a:r>
          <a:r>
            <a:rPr lang="ru-RU" dirty="0" smtClean="0">
              <a:latin typeface="Constantia" pitchFamily="18" charset="0"/>
            </a:rPr>
            <a:t> – очных,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4</a:t>
          </a:r>
          <a:r>
            <a:rPr lang="ru-RU" dirty="0" smtClean="0">
              <a:latin typeface="Constantia" pitchFamily="18" charset="0"/>
            </a:rPr>
            <a:t> – выездных, </a:t>
          </a:r>
        </a:p>
        <a:p>
          <a:pPr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186</a:t>
          </a:r>
          <a:r>
            <a:rPr lang="ru-RU" dirty="0" smtClean="0">
              <a:latin typeface="Constantia" pitchFamily="18" charset="0"/>
            </a:rPr>
            <a:t> – дистанционных</a:t>
          </a:r>
        </a:p>
      </dgm:t>
    </dgm:pt>
    <dgm:pt modelId="{0AF8670E-B7D4-47B9-B4E3-D1A69FF9CB54}" type="parTrans" cxnId="{61333698-250E-4410-855D-FBFFA076E26A}">
      <dgm:prSet/>
      <dgm:spPr/>
      <dgm:t>
        <a:bodyPr/>
        <a:lstStyle/>
        <a:p>
          <a:endParaRPr lang="ru-RU"/>
        </a:p>
      </dgm:t>
    </dgm:pt>
    <dgm:pt modelId="{431C7ADC-07A6-46BB-BF99-108E388F95BC}" type="sibTrans" cxnId="{61333698-250E-4410-855D-FBFFA076E26A}">
      <dgm:prSet/>
      <dgm:spPr/>
      <dgm:t>
        <a:bodyPr/>
        <a:lstStyle/>
        <a:p>
          <a:endParaRPr lang="ru-RU"/>
        </a:p>
      </dgm:t>
    </dgm:pt>
    <dgm:pt modelId="{97E2A4A4-9674-40E4-851C-43197E241EF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7 </a:t>
          </a:r>
          <a:r>
            <a:rPr lang="ru-RU" b="1" dirty="0" smtClean="0">
              <a:effectLst/>
              <a:latin typeface="Constantia" pitchFamily="18" charset="0"/>
            </a:rPr>
            <a:t>– квалифицированных специалистов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gm:t>
    </dgm:pt>
    <dgm:pt modelId="{CDEF49D8-DE58-44B5-962E-648DB04D90A3}" type="parTrans" cxnId="{78D08456-14BF-46C2-AF85-39F33BF5F61D}">
      <dgm:prSet/>
      <dgm:spPr/>
      <dgm:t>
        <a:bodyPr/>
        <a:lstStyle/>
        <a:p>
          <a:endParaRPr lang="ru-RU"/>
        </a:p>
      </dgm:t>
    </dgm:pt>
    <dgm:pt modelId="{75EEE60D-DD5C-4938-876D-9B5A56A8681A}" type="sibTrans" cxnId="{78D08456-14BF-46C2-AF85-39F33BF5F61D}">
      <dgm:prSet/>
      <dgm:spPr/>
      <dgm:t>
        <a:bodyPr/>
        <a:lstStyle/>
        <a:p>
          <a:endParaRPr lang="ru-RU"/>
        </a:p>
      </dgm:t>
    </dgm:pt>
    <dgm:pt modelId="{CF226992-1B40-4D24-AA33-E238D9497FD5}" type="pres">
      <dgm:prSet presAssocID="{B68A9A64-D184-4B4D-BD42-B2569FEFE8F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5B04215C-9BCD-48D1-88AA-5C1D315C2851}" type="pres">
      <dgm:prSet presAssocID="{B68A9A64-D184-4B4D-BD42-B2569FEFE8F1}" presName="Name1" presStyleCnt="0"/>
      <dgm:spPr/>
    </dgm:pt>
    <dgm:pt modelId="{3B9B5A06-249F-43BB-85F5-A421B85BA512}" type="pres">
      <dgm:prSet presAssocID="{B68A9A64-D184-4B4D-BD42-B2569FEFE8F1}" presName="cycle" presStyleCnt="0"/>
      <dgm:spPr/>
    </dgm:pt>
    <dgm:pt modelId="{3491F7FA-8F9F-4DE5-8E2E-F88019BAF20B}" type="pres">
      <dgm:prSet presAssocID="{B68A9A64-D184-4B4D-BD42-B2569FEFE8F1}" presName="srcNode" presStyleLbl="node1" presStyleIdx="0" presStyleCnt="3"/>
      <dgm:spPr/>
    </dgm:pt>
    <dgm:pt modelId="{A1B608B9-F292-4640-83D1-DBDC5B7FD083}" type="pres">
      <dgm:prSet presAssocID="{B68A9A64-D184-4B4D-BD42-B2569FEFE8F1}" presName="conn" presStyleLbl="parChTrans1D2" presStyleIdx="0" presStyleCnt="1"/>
      <dgm:spPr/>
      <dgm:t>
        <a:bodyPr/>
        <a:lstStyle/>
        <a:p>
          <a:endParaRPr lang="ru-RU"/>
        </a:p>
      </dgm:t>
    </dgm:pt>
    <dgm:pt modelId="{DC5F9BE0-873C-4F7A-BDD5-F28B90393F3C}" type="pres">
      <dgm:prSet presAssocID="{B68A9A64-D184-4B4D-BD42-B2569FEFE8F1}" presName="extraNode" presStyleLbl="node1" presStyleIdx="0" presStyleCnt="3"/>
      <dgm:spPr/>
    </dgm:pt>
    <dgm:pt modelId="{F044CA26-852C-4094-86C1-D2BD2CEA4073}" type="pres">
      <dgm:prSet presAssocID="{B68A9A64-D184-4B4D-BD42-B2569FEFE8F1}" presName="dstNode" presStyleLbl="node1" presStyleIdx="0" presStyleCnt="3"/>
      <dgm:spPr/>
    </dgm:pt>
    <dgm:pt modelId="{B2450CFC-C6AB-485C-ADDB-835C05E1D7D9}" type="pres">
      <dgm:prSet presAssocID="{E172B11C-5EAA-4877-B3DF-8F1B40BA9BA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29104E-CD8C-4900-93F7-723D4D28BC39}" type="pres">
      <dgm:prSet presAssocID="{E172B11C-5EAA-4877-B3DF-8F1B40BA9BA2}" presName="accent_1" presStyleCnt="0"/>
      <dgm:spPr/>
    </dgm:pt>
    <dgm:pt modelId="{93D144B4-3EAD-47C7-96E7-55485EBADAD9}" type="pres">
      <dgm:prSet presAssocID="{E172B11C-5EAA-4877-B3DF-8F1B40BA9BA2}" presName="accentRepeatNode" presStyleLbl="solidFgAcc1" presStyleIdx="0" presStyleCnt="3" custScaleX="58881" custScaleY="60776"/>
      <dgm:spPr/>
    </dgm:pt>
    <dgm:pt modelId="{7B6709CF-BC2C-4324-9312-3ECE0745089C}" type="pres">
      <dgm:prSet presAssocID="{D9C030C7-1F65-4901-B399-7862A297D13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F1BD9D-35AF-4791-BBFC-CD8804DE0B56}" type="pres">
      <dgm:prSet presAssocID="{D9C030C7-1F65-4901-B399-7862A297D136}" presName="accent_2" presStyleCnt="0"/>
      <dgm:spPr/>
    </dgm:pt>
    <dgm:pt modelId="{1B9EEF75-FA83-4E0E-92CF-A7BC02EFE32A}" type="pres">
      <dgm:prSet presAssocID="{D9C030C7-1F65-4901-B399-7862A297D136}" presName="accentRepeatNode" presStyleLbl="solidFgAcc1" presStyleIdx="1" presStyleCnt="3" custScaleX="57421" custScaleY="59804"/>
      <dgm:spPr/>
    </dgm:pt>
    <dgm:pt modelId="{F59DEC97-E90F-44F6-9ACD-51A3E8A7AAAF}" type="pres">
      <dgm:prSet presAssocID="{97E2A4A4-9674-40E4-851C-43197E241EF6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1929C-4E07-4524-AC9A-66E274DC3BCE}" type="pres">
      <dgm:prSet presAssocID="{97E2A4A4-9674-40E4-851C-43197E241EF6}" presName="accent_3" presStyleCnt="0"/>
      <dgm:spPr/>
    </dgm:pt>
    <dgm:pt modelId="{8FF47C2C-4DF3-429C-B344-177BA6FF9C88}" type="pres">
      <dgm:prSet presAssocID="{97E2A4A4-9674-40E4-851C-43197E241EF6}" presName="accentRepeatNode" presStyleLbl="solidFgAcc1" presStyleIdx="2" presStyleCnt="3" custScaleX="58881" custScaleY="58833"/>
      <dgm:spPr/>
    </dgm:pt>
  </dgm:ptLst>
  <dgm:cxnLst>
    <dgm:cxn modelId="{41A4ABA6-8651-412A-BDEF-7899CAFC4446}" type="presOf" srcId="{D9C030C7-1F65-4901-B399-7862A297D136}" destId="{7B6709CF-BC2C-4324-9312-3ECE0745089C}" srcOrd="0" destOrd="0" presId="urn:microsoft.com/office/officeart/2008/layout/VerticalCurvedList"/>
    <dgm:cxn modelId="{E3AD2939-66B7-40C9-99D5-F19063822518}" type="presOf" srcId="{659CAF38-2E77-4932-95E2-17A6FA24E656}" destId="{A1B608B9-F292-4640-83D1-DBDC5B7FD083}" srcOrd="0" destOrd="0" presId="urn:microsoft.com/office/officeart/2008/layout/VerticalCurvedList"/>
    <dgm:cxn modelId="{25ED7E06-FDF1-442D-AD03-F7EA0E0D37CA}" type="presOf" srcId="{E172B11C-5EAA-4877-B3DF-8F1B40BA9BA2}" destId="{B2450CFC-C6AB-485C-ADDB-835C05E1D7D9}" srcOrd="0" destOrd="0" presId="urn:microsoft.com/office/officeart/2008/layout/VerticalCurvedList"/>
    <dgm:cxn modelId="{61333698-250E-4410-855D-FBFFA076E26A}" srcId="{B68A9A64-D184-4B4D-BD42-B2569FEFE8F1}" destId="{D9C030C7-1F65-4901-B399-7862A297D136}" srcOrd="1" destOrd="0" parTransId="{0AF8670E-B7D4-47B9-B4E3-D1A69FF9CB54}" sibTransId="{431C7ADC-07A6-46BB-BF99-108E388F95BC}"/>
    <dgm:cxn modelId="{B05D5F60-682F-4EDE-941E-2113B0726313}" type="presOf" srcId="{97E2A4A4-9674-40E4-851C-43197E241EF6}" destId="{F59DEC97-E90F-44F6-9ACD-51A3E8A7AAAF}" srcOrd="0" destOrd="0" presId="urn:microsoft.com/office/officeart/2008/layout/VerticalCurvedList"/>
    <dgm:cxn modelId="{D4C101BC-911D-44B7-B1F2-AE80245FAEB5}" srcId="{B68A9A64-D184-4B4D-BD42-B2569FEFE8F1}" destId="{E172B11C-5EAA-4877-B3DF-8F1B40BA9BA2}" srcOrd="0" destOrd="0" parTransId="{0C9DB3E5-9565-4B73-9C98-F7DEE7C643C9}" sibTransId="{659CAF38-2E77-4932-95E2-17A6FA24E656}"/>
    <dgm:cxn modelId="{78D08456-14BF-46C2-AF85-39F33BF5F61D}" srcId="{B68A9A64-D184-4B4D-BD42-B2569FEFE8F1}" destId="{97E2A4A4-9674-40E4-851C-43197E241EF6}" srcOrd="2" destOrd="0" parTransId="{CDEF49D8-DE58-44B5-962E-648DB04D90A3}" sibTransId="{75EEE60D-DD5C-4938-876D-9B5A56A8681A}"/>
    <dgm:cxn modelId="{331ABD77-DC8F-4A0F-B69B-CA1206755200}" type="presOf" srcId="{B68A9A64-D184-4B4D-BD42-B2569FEFE8F1}" destId="{CF226992-1B40-4D24-AA33-E238D9497FD5}" srcOrd="0" destOrd="0" presId="urn:microsoft.com/office/officeart/2008/layout/VerticalCurvedList"/>
    <dgm:cxn modelId="{5EEABF38-6DF2-411B-BFBD-23E6FA810081}" type="presParOf" srcId="{CF226992-1B40-4D24-AA33-E238D9497FD5}" destId="{5B04215C-9BCD-48D1-88AA-5C1D315C2851}" srcOrd="0" destOrd="0" presId="urn:microsoft.com/office/officeart/2008/layout/VerticalCurvedList"/>
    <dgm:cxn modelId="{C9C47550-87D6-4BCF-B43A-49A9E29FAEFF}" type="presParOf" srcId="{5B04215C-9BCD-48D1-88AA-5C1D315C2851}" destId="{3B9B5A06-249F-43BB-85F5-A421B85BA512}" srcOrd="0" destOrd="0" presId="urn:microsoft.com/office/officeart/2008/layout/VerticalCurvedList"/>
    <dgm:cxn modelId="{6542AC82-7C8E-42AD-9B1B-385CBB28AFCA}" type="presParOf" srcId="{3B9B5A06-249F-43BB-85F5-A421B85BA512}" destId="{3491F7FA-8F9F-4DE5-8E2E-F88019BAF20B}" srcOrd="0" destOrd="0" presId="urn:microsoft.com/office/officeart/2008/layout/VerticalCurvedList"/>
    <dgm:cxn modelId="{848A2D57-9B50-4FED-BE79-8F522F0F5D2A}" type="presParOf" srcId="{3B9B5A06-249F-43BB-85F5-A421B85BA512}" destId="{A1B608B9-F292-4640-83D1-DBDC5B7FD083}" srcOrd="1" destOrd="0" presId="urn:microsoft.com/office/officeart/2008/layout/VerticalCurvedList"/>
    <dgm:cxn modelId="{A2327ED8-FB55-4186-8D64-EA95D0ED4A31}" type="presParOf" srcId="{3B9B5A06-249F-43BB-85F5-A421B85BA512}" destId="{DC5F9BE0-873C-4F7A-BDD5-F28B90393F3C}" srcOrd="2" destOrd="0" presId="urn:microsoft.com/office/officeart/2008/layout/VerticalCurvedList"/>
    <dgm:cxn modelId="{C5BB8A3C-B81F-4392-AE4E-EDF164FE1545}" type="presParOf" srcId="{3B9B5A06-249F-43BB-85F5-A421B85BA512}" destId="{F044CA26-852C-4094-86C1-D2BD2CEA4073}" srcOrd="3" destOrd="0" presId="urn:microsoft.com/office/officeart/2008/layout/VerticalCurvedList"/>
    <dgm:cxn modelId="{620EDB1E-6A75-4EFE-9CD6-3BD439C0F95A}" type="presParOf" srcId="{5B04215C-9BCD-48D1-88AA-5C1D315C2851}" destId="{B2450CFC-C6AB-485C-ADDB-835C05E1D7D9}" srcOrd="1" destOrd="0" presId="urn:microsoft.com/office/officeart/2008/layout/VerticalCurvedList"/>
    <dgm:cxn modelId="{1D8273D8-B57C-4A93-AE58-4C2A55C2B90B}" type="presParOf" srcId="{5B04215C-9BCD-48D1-88AA-5C1D315C2851}" destId="{3329104E-CD8C-4900-93F7-723D4D28BC39}" srcOrd="2" destOrd="0" presId="urn:microsoft.com/office/officeart/2008/layout/VerticalCurvedList"/>
    <dgm:cxn modelId="{CE9986FD-2C0B-4EC1-BC02-5E03CE5A1774}" type="presParOf" srcId="{3329104E-CD8C-4900-93F7-723D4D28BC39}" destId="{93D144B4-3EAD-47C7-96E7-55485EBADAD9}" srcOrd="0" destOrd="0" presId="urn:microsoft.com/office/officeart/2008/layout/VerticalCurvedList"/>
    <dgm:cxn modelId="{22CFD642-E427-4EF8-B495-BCCD526C8EF7}" type="presParOf" srcId="{5B04215C-9BCD-48D1-88AA-5C1D315C2851}" destId="{7B6709CF-BC2C-4324-9312-3ECE0745089C}" srcOrd="3" destOrd="0" presId="urn:microsoft.com/office/officeart/2008/layout/VerticalCurvedList"/>
    <dgm:cxn modelId="{68E0B924-E18D-4C21-B8B9-7322CB12A445}" type="presParOf" srcId="{5B04215C-9BCD-48D1-88AA-5C1D315C2851}" destId="{52F1BD9D-35AF-4791-BBFC-CD8804DE0B56}" srcOrd="4" destOrd="0" presId="urn:microsoft.com/office/officeart/2008/layout/VerticalCurvedList"/>
    <dgm:cxn modelId="{2DC0AB2F-44CF-4CAB-BFAF-C2258B35C505}" type="presParOf" srcId="{52F1BD9D-35AF-4791-BBFC-CD8804DE0B56}" destId="{1B9EEF75-FA83-4E0E-92CF-A7BC02EFE32A}" srcOrd="0" destOrd="0" presId="urn:microsoft.com/office/officeart/2008/layout/VerticalCurvedList"/>
    <dgm:cxn modelId="{D431807A-D8A3-4655-ABCF-0CC44C30F37E}" type="presParOf" srcId="{5B04215C-9BCD-48D1-88AA-5C1D315C2851}" destId="{F59DEC97-E90F-44F6-9ACD-51A3E8A7AAAF}" srcOrd="5" destOrd="0" presId="urn:microsoft.com/office/officeart/2008/layout/VerticalCurvedList"/>
    <dgm:cxn modelId="{0C443B86-96F5-4AA3-B7F7-09C8E8EFA2F4}" type="presParOf" srcId="{5B04215C-9BCD-48D1-88AA-5C1D315C2851}" destId="{73E1929C-4E07-4524-AC9A-66E274DC3BCE}" srcOrd="6" destOrd="0" presId="urn:microsoft.com/office/officeart/2008/layout/VerticalCurvedList"/>
    <dgm:cxn modelId="{D3188293-B1AC-4E3C-90A3-09B899D5804F}" type="presParOf" srcId="{73E1929C-4E07-4524-AC9A-66E274DC3BCE}" destId="{8FF47C2C-4DF3-429C-B344-177BA6FF9C8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E135B564-F7F0-46BD-98B3-87C8A6983D52}" type="presOf" srcId="{C02400D5-07E1-4F78-815F-EA4C09EC45FA}" destId="{B7963B9F-56FD-4350-885F-87EFAA1EDA8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2400D5-07E1-4F78-815F-EA4C09EC45FA}" type="doc">
      <dgm:prSet loTypeId="urn:microsoft.com/office/officeart/2005/8/layout/vList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EC7C21-2EFF-47BA-90C1-787C22887101}">
      <dgm:prSet custT="1"/>
      <dgm:spPr/>
      <dgm:t>
        <a:bodyPr/>
        <a:lstStyle/>
        <a:p>
          <a:pPr algn="ctr"/>
          <a:r>
            <a:rPr lang="ru-RU" sz="2400" b="1" dirty="0" smtClean="0">
              <a:latin typeface="Constantia" pitchFamily="18" charset="0"/>
            </a:rPr>
            <a:t>Апробация и диссеминация результатов деятельности, в образовательных организациях города Краснодар, Краснодарского </a:t>
          </a:r>
          <a:r>
            <a:rPr lang="ru-RU" sz="2400" b="1" smtClean="0">
              <a:latin typeface="Constantia" pitchFamily="18" charset="0"/>
            </a:rPr>
            <a:t>края                      на </a:t>
          </a:r>
          <a:r>
            <a:rPr lang="ru-RU" sz="2400" b="1" dirty="0" smtClean="0">
              <a:latin typeface="Constantia" pitchFamily="18" charset="0"/>
            </a:rPr>
            <a:t>основе сетевого взаимодействия </a:t>
          </a:r>
          <a:endParaRPr lang="ru-RU" sz="2400" b="1" dirty="0">
            <a:latin typeface="Constantia" pitchFamily="18" charset="0"/>
            <a:cs typeface="Times New Roman" panose="02020603050405020304" pitchFamily="18" charset="0"/>
          </a:endParaRPr>
        </a:p>
      </dgm:t>
    </dgm:pt>
    <dgm:pt modelId="{46DD8D8A-DDC6-4BE8-A194-708D85182C6B}" type="parTrans" cxnId="{BB623980-80C5-4A5D-9822-CB7DF6623054}">
      <dgm:prSet/>
      <dgm:spPr/>
      <dgm:t>
        <a:bodyPr/>
        <a:lstStyle/>
        <a:p>
          <a:endParaRPr lang="ru-RU"/>
        </a:p>
      </dgm:t>
    </dgm:pt>
    <dgm:pt modelId="{921754C3-C8EA-4590-AE34-95552E03FB69}" type="sibTrans" cxnId="{BB623980-80C5-4A5D-9822-CB7DF6623054}">
      <dgm:prSet/>
      <dgm:spPr/>
      <dgm:t>
        <a:bodyPr/>
        <a:lstStyle/>
        <a:p>
          <a:endParaRPr lang="ru-RU"/>
        </a:p>
      </dgm:t>
    </dgm:pt>
    <dgm:pt modelId="{B7963B9F-56FD-4350-885F-87EFAA1EDA82}" type="pres">
      <dgm:prSet presAssocID="{C02400D5-07E1-4F78-815F-EA4C09EC45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82E6DE-4673-49A0-82D7-007EBA821481}" type="pres">
      <dgm:prSet presAssocID="{83EC7C21-2EFF-47BA-90C1-787C22887101}" presName="parentText" presStyleLbl="node1" presStyleIdx="0" presStyleCnt="1" custScaleY="463689" custLinFactNeighborX="965" custLinFactNeighborY="59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61D2E3-CF9C-4AF7-870C-9850F3600014}" type="presOf" srcId="{83EC7C21-2EFF-47BA-90C1-787C22887101}" destId="{6E82E6DE-4673-49A0-82D7-007EBA821481}" srcOrd="0" destOrd="0" presId="urn:microsoft.com/office/officeart/2005/8/layout/vList2"/>
    <dgm:cxn modelId="{BB623980-80C5-4A5D-9822-CB7DF6623054}" srcId="{C02400D5-07E1-4F78-815F-EA4C09EC45FA}" destId="{83EC7C21-2EFF-47BA-90C1-787C22887101}" srcOrd="0" destOrd="0" parTransId="{46DD8D8A-DDC6-4BE8-A194-708D85182C6B}" sibTransId="{921754C3-C8EA-4590-AE34-95552E03FB69}"/>
    <dgm:cxn modelId="{FC08ABEB-A936-415C-8E62-A48AA05E3CD1}" type="presOf" srcId="{C02400D5-07E1-4F78-815F-EA4C09EC45FA}" destId="{B7963B9F-56FD-4350-885F-87EFAA1EDA82}" srcOrd="0" destOrd="0" presId="urn:microsoft.com/office/officeart/2005/8/layout/vList2"/>
    <dgm:cxn modelId="{BFF25836-B4D5-432A-901B-00891D79536D}" type="presParOf" srcId="{B7963B9F-56FD-4350-885F-87EFAA1EDA82}" destId="{6E82E6DE-4673-49A0-82D7-007EBA82148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F6D9AC-D37C-4A79-ABEA-0CF9D8796023}">
      <dsp:nvSpPr>
        <dsp:cNvPr id="0" name=""/>
        <dsp:cNvSpPr/>
      </dsp:nvSpPr>
      <dsp:spPr>
        <a:xfrm rot="21231183">
          <a:off x="2023461" y="1414472"/>
          <a:ext cx="1921485" cy="1915216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Потребность в обновлении 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методического арсенала </a:t>
          </a:r>
          <a:endParaRPr lang="ru-RU" sz="10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7503" y="1863198"/>
        <a:ext cx="1149815" cy="984461"/>
      </dsp:txXfrm>
    </dsp:sp>
    <dsp:sp modelId="{1EBB5D2D-3731-46EE-87AD-44BB9C3EF209}">
      <dsp:nvSpPr>
        <dsp:cNvPr id="0" name=""/>
        <dsp:cNvSpPr/>
      </dsp:nvSpPr>
      <dsp:spPr>
        <a:xfrm rot="1112758">
          <a:off x="75314" y="995885"/>
          <a:ext cx="2031670" cy="1896448"/>
        </a:xfrm>
        <a:prstGeom prst="gear6">
          <a:avLst/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shade val="51000"/>
                <a:satMod val="130000"/>
              </a:schemeClr>
            </a:gs>
            <a:gs pos="80000">
              <a:schemeClr val="accent5">
                <a:hueOff val="4085978"/>
                <a:satOff val="2788"/>
                <a:lumOff val="-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Целенаправленные </a:t>
          </a: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системные </a:t>
          </a:r>
          <a:r>
            <a:rPr lang="ru-RU" sz="1000" b="1" kern="1200" dirty="0" smtClean="0">
              <a:latin typeface="Times New Roman" pitchFamily="18" charset="0"/>
              <a:cs typeface="Times New Roman" pitchFamily="18" charset="0"/>
            </a:rPr>
            <a:t>государственные </a:t>
          </a:r>
          <a:r>
            <a:rPr lang="ru-RU" sz="1000" b="1" kern="1200" dirty="0">
              <a:latin typeface="Times New Roman" pitchFamily="18" charset="0"/>
              <a:cs typeface="Times New Roman" pitchFamily="18" charset="0"/>
            </a:rPr>
            <a:t>меры и национальная политика РФ </a:t>
          </a:r>
        </a:p>
      </dsp:txBody>
      <dsp:txXfrm>
        <a:off x="572407" y="1476207"/>
        <a:ext cx="1037484" cy="935804"/>
      </dsp:txXfrm>
    </dsp:sp>
    <dsp:sp modelId="{3E7DCEAB-308B-49BB-B6F9-9A91FAB25359}">
      <dsp:nvSpPr>
        <dsp:cNvPr id="0" name=""/>
        <dsp:cNvSpPr/>
      </dsp:nvSpPr>
      <dsp:spPr>
        <a:xfrm rot="20012405">
          <a:off x="1414059" y="-40048"/>
          <a:ext cx="1736780" cy="1788363"/>
        </a:xfrm>
        <a:prstGeom prst="gear6">
          <a:avLst/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shade val="51000"/>
                <a:satMod val="130000"/>
              </a:schemeClr>
            </a:gs>
            <a:gs pos="80000">
              <a:schemeClr val="accent5">
                <a:hueOff val="8171956"/>
                <a:satOff val="5577"/>
                <a:lumOff val="-15685"/>
                <a:alphaOff val="0"/>
                <a:shade val="93000"/>
                <a:satMod val="13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Требования современного общества</a:t>
          </a:r>
          <a:r>
            <a:rPr lang="ru-RU" sz="1000" b="0" kern="1200" dirty="0">
              <a:latin typeface="Times New Roman" pitchFamily="18" charset="0"/>
              <a:cs typeface="Times New Roman" pitchFamily="18" charset="0"/>
            </a:rPr>
            <a:t> </a:t>
          </a:r>
        </a:p>
      </dsp:txBody>
      <dsp:txXfrm rot="900000">
        <a:off x="1791926" y="355251"/>
        <a:ext cx="981045" cy="997763"/>
      </dsp:txXfrm>
    </dsp:sp>
    <dsp:sp modelId="{3E7DC29A-53E5-45D8-B521-90B9A6F1D609}">
      <dsp:nvSpPr>
        <dsp:cNvPr id="0" name=""/>
        <dsp:cNvSpPr/>
      </dsp:nvSpPr>
      <dsp:spPr>
        <a:xfrm>
          <a:off x="2058036" y="1140414"/>
          <a:ext cx="2229000" cy="2229000"/>
        </a:xfrm>
        <a:prstGeom prst="circularArrow">
          <a:avLst>
            <a:gd name="adj1" fmla="val 4687"/>
            <a:gd name="adj2" fmla="val 299029"/>
            <a:gd name="adj3" fmla="val 2485377"/>
            <a:gd name="adj4" fmla="val 15929269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CEBB5D-37E2-4E4C-BFA4-20323842C19B}">
      <dsp:nvSpPr>
        <dsp:cNvPr id="0" name=""/>
        <dsp:cNvSpPr/>
      </dsp:nvSpPr>
      <dsp:spPr>
        <a:xfrm>
          <a:off x="-234481" y="917143"/>
          <a:ext cx="1619508" cy="161950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4085978"/>
                <a:satOff val="2788"/>
                <a:lumOff val="-7843"/>
                <a:alphaOff val="0"/>
                <a:shade val="51000"/>
                <a:satMod val="130000"/>
              </a:schemeClr>
            </a:gs>
            <a:gs pos="80000">
              <a:schemeClr val="accent5">
                <a:hueOff val="4085978"/>
                <a:satOff val="2788"/>
                <a:lumOff val="-7843"/>
                <a:alphaOff val="0"/>
                <a:shade val="93000"/>
                <a:satMod val="130000"/>
              </a:schemeClr>
            </a:gs>
            <a:gs pos="100000">
              <a:schemeClr val="accent5">
                <a:hueOff val="4085978"/>
                <a:satOff val="2788"/>
                <a:lumOff val="-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17E5B-B962-4BA5-8B11-5ED7451E226C}">
      <dsp:nvSpPr>
        <dsp:cNvPr id="0" name=""/>
        <dsp:cNvSpPr/>
      </dsp:nvSpPr>
      <dsp:spPr>
        <a:xfrm>
          <a:off x="1045649" y="-199779"/>
          <a:ext cx="1746155" cy="174615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8171956"/>
                <a:satOff val="5577"/>
                <a:lumOff val="-15685"/>
                <a:alphaOff val="0"/>
                <a:shade val="51000"/>
                <a:satMod val="130000"/>
              </a:schemeClr>
            </a:gs>
            <a:gs pos="80000">
              <a:schemeClr val="accent5">
                <a:hueOff val="8171956"/>
                <a:satOff val="5577"/>
                <a:lumOff val="-15685"/>
                <a:alphaOff val="0"/>
                <a:shade val="93000"/>
                <a:satMod val="130000"/>
              </a:schemeClr>
            </a:gs>
            <a:gs pos="100000">
              <a:schemeClr val="accent5">
                <a:hueOff val="8171956"/>
                <a:satOff val="5577"/>
                <a:lumOff val="-156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62464-8900-4324-A1B9-4A04C56B2E86}">
      <dsp:nvSpPr>
        <dsp:cNvPr id="0" name=""/>
        <dsp:cNvSpPr/>
      </dsp:nvSpPr>
      <dsp:spPr>
        <a:xfrm>
          <a:off x="3312364" y="188455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06DC18E4-CBF8-45D6-8C2B-CADB005F17D6}">
      <dsp:nvSpPr>
        <dsp:cNvPr id="0" name=""/>
        <dsp:cNvSpPr/>
      </dsp:nvSpPr>
      <dsp:spPr>
        <a:xfrm>
          <a:off x="764715" y="1008109"/>
          <a:ext cx="2160238" cy="592167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Театральная гостиная «Солнечный край»</a:t>
          </a:r>
          <a:endParaRPr lang="ru-RU" sz="1400" b="1" kern="1200" dirty="0">
            <a:latin typeface="Constantia" pitchFamily="18" charset="0"/>
          </a:endParaRPr>
        </a:p>
      </dsp:txBody>
      <dsp:txXfrm>
        <a:off x="764715" y="1008109"/>
        <a:ext cx="2160238" cy="592167"/>
      </dsp:txXfrm>
    </dsp:sp>
    <dsp:sp modelId="{23780DF4-EC65-4AAA-8A8E-E710565F6C43}">
      <dsp:nvSpPr>
        <dsp:cNvPr id="0" name=""/>
        <dsp:cNvSpPr/>
      </dsp:nvSpPr>
      <dsp:spPr>
        <a:xfrm>
          <a:off x="4546950" y="701003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14670E-EA57-44C0-A8EA-E2A0E8B69F38}">
      <dsp:nvSpPr>
        <dsp:cNvPr id="0" name=""/>
        <dsp:cNvSpPr/>
      </dsp:nvSpPr>
      <dsp:spPr>
        <a:xfrm>
          <a:off x="5328584" y="931015"/>
          <a:ext cx="1887140" cy="6664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Музей традиций «Мы такие разные»</a:t>
          </a:r>
          <a:endParaRPr lang="ru-RU" sz="1400" kern="1200" dirty="0"/>
        </a:p>
      </dsp:txBody>
      <dsp:txXfrm>
        <a:off x="5328584" y="931015"/>
        <a:ext cx="1887140" cy="666489"/>
      </dsp:txXfrm>
    </dsp:sp>
    <dsp:sp modelId="{3940622E-26A6-48D7-95F0-06EB4DF2969D}">
      <dsp:nvSpPr>
        <dsp:cNvPr id="0" name=""/>
        <dsp:cNvSpPr/>
      </dsp:nvSpPr>
      <dsp:spPr>
        <a:xfrm>
          <a:off x="5023232" y="1715357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F5CEC79-2CD3-4CC4-8C8E-D846471FB29B}">
      <dsp:nvSpPr>
        <dsp:cNvPr id="0" name=""/>
        <dsp:cNvSpPr/>
      </dsp:nvSpPr>
      <dsp:spPr>
        <a:xfrm>
          <a:off x="5760646" y="2298165"/>
          <a:ext cx="2125814" cy="74169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Домик национальной кухни  «Красна изба пирогами»</a:t>
          </a:r>
          <a:endParaRPr lang="ru-RU" sz="1400" b="1" kern="1200" dirty="0">
            <a:latin typeface="Constantia" pitchFamily="18" charset="0"/>
          </a:endParaRPr>
        </a:p>
      </dsp:txBody>
      <dsp:txXfrm>
        <a:off x="5760646" y="2298165"/>
        <a:ext cx="2125814" cy="741691"/>
      </dsp:txXfrm>
    </dsp:sp>
    <dsp:sp modelId="{054A6167-F2FB-4E61-9FB7-A8F027807904}">
      <dsp:nvSpPr>
        <dsp:cNvPr id="0" name=""/>
        <dsp:cNvSpPr/>
      </dsp:nvSpPr>
      <dsp:spPr>
        <a:xfrm>
          <a:off x="4286191" y="2654838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8DFBD57-5C16-40D7-A94C-41932C660441}">
      <dsp:nvSpPr>
        <dsp:cNvPr id="0" name=""/>
        <dsp:cNvSpPr/>
      </dsp:nvSpPr>
      <dsp:spPr>
        <a:xfrm>
          <a:off x="4721068" y="3634494"/>
          <a:ext cx="2123499" cy="474795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Аллея родословной        «Моя семья»</a:t>
          </a:r>
          <a:endParaRPr lang="ru-RU" sz="1400" kern="1200" dirty="0"/>
        </a:p>
      </dsp:txBody>
      <dsp:txXfrm>
        <a:off x="4721068" y="3634494"/>
        <a:ext cx="2123499" cy="474795"/>
      </dsp:txXfrm>
    </dsp:sp>
    <dsp:sp modelId="{F3CFA1F7-8AE8-4589-84BE-AABF7211E9BD}">
      <dsp:nvSpPr>
        <dsp:cNvPr id="0" name=""/>
        <dsp:cNvSpPr/>
      </dsp:nvSpPr>
      <dsp:spPr>
        <a:xfrm>
          <a:off x="2924953" y="2736304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BE73E9B1-604B-4121-9859-9BE28E00CD7A}">
      <dsp:nvSpPr>
        <dsp:cNvPr id="0" name=""/>
        <dsp:cNvSpPr/>
      </dsp:nvSpPr>
      <dsp:spPr>
        <a:xfrm>
          <a:off x="1859129" y="3544319"/>
          <a:ext cx="2267511" cy="56276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«Музыкальный островок»</a:t>
          </a:r>
          <a:endParaRPr lang="ru-RU" sz="1400" kern="1200" dirty="0"/>
        </a:p>
      </dsp:txBody>
      <dsp:txXfrm>
        <a:off x="1859129" y="3544319"/>
        <a:ext cx="2267511" cy="562762"/>
      </dsp:txXfrm>
    </dsp:sp>
    <dsp:sp modelId="{1ADE9BCA-83A2-4232-9AF3-5C9041ABF74B}">
      <dsp:nvSpPr>
        <dsp:cNvPr id="0" name=""/>
        <dsp:cNvSpPr/>
      </dsp:nvSpPr>
      <dsp:spPr>
        <a:xfrm>
          <a:off x="2132865" y="1844377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A231D8D-16B2-4ECA-8DED-97385E949A29}">
      <dsp:nvSpPr>
        <dsp:cNvPr id="0" name=""/>
        <dsp:cNvSpPr/>
      </dsp:nvSpPr>
      <dsp:spPr>
        <a:xfrm>
          <a:off x="399490" y="2401977"/>
          <a:ext cx="2581433" cy="45267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Творческая мастерская «Сундучок»</a:t>
          </a:r>
          <a:endParaRPr lang="ru-RU" sz="1400" kern="1200" dirty="0"/>
        </a:p>
      </dsp:txBody>
      <dsp:txXfrm>
        <a:off x="399490" y="2401977"/>
        <a:ext cx="2581433" cy="452679"/>
      </dsp:txXfrm>
    </dsp:sp>
    <dsp:sp modelId="{4427E7EB-D04E-412B-AFDA-7F3914ECCFBA}">
      <dsp:nvSpPr>
        <dsp:cNvPr id="0" name=""/>
        <dsp:cNvSpPr/>
      </dsp:nvSpPr>
      <dsp:spPr>
        <a:xfrm>
          <a:off x="2214238" y="786618"/>
          <a:ext cx="1476188" cy="147636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66804A2-D3D3-47E3-ACB2-D57F4C33696B}">
      <dsp:nvSpPr>
        <dsp:cNvPr id="0" name=""/>
        <dsp:cNvSpPr/>
      </dsp:nvSpPr>
      <dsp:spPr>
        <a:xfrm>
          <a:off x="2674486" y="63775"/>
          <a:ext cx="2979044" cy="70768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Constantia" pitchFamily="18" charset="0"/>
            </a:rPr>
            <a:t>Консультационный центр психолого-педагогической поддержки семьи </a:t>
          </a:r>
          <a:endParaRPr lang="ru-RU" sz="1400" kern="1200" dirty="0"/>
        </a:p>
      </dsp:txBody>
      <dsp:txXfrm>
        <a:off x="2674486" y="63775"/>
        <a:ext cx="2979044" cy="7076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F3D4-1DDE-4E87-874B-237912178895}">
      <dsp:nvSpPr>
        <dsp:cNvPr id="0" name=""/>
        <dsp:cNvSpPr/>
      </dsp:nvSpPr>
      <dsp:spPr>
        <a:xfrm rot="5400000">
          <a:off x="-226038" y="254426"/>
          <a:ext cx="1506922" cy="1054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1</a:t>
          </a:r>
          <a:endParaRPr lang="ru-RU" sz="2900" kern="1200" dirty="0"/>
        </a:p>
      </dsp:txBody>
      <dsp:txXfrm rot="-5400000">
        <a:off x="0" y="555811"/>
        <a:ext cx="1054846" cy="452076"/>
      </dsp:txXfrm>
    </dsp:sp>
    <dsp:sp modelId="{2A7B755E-7136-4546-8781-C04BE0B37A2B}">
      <dsp:nvSpPr>
        <dsp:cNvPr id="0" name=""/>
        <dsp:cNvSpPr/>
      </dsp:nvSpPr>
      <dsp:spPr>
        <a:xfrm rot="5400000">
          <a:off x="2529598" y="-1446364"/>
          <a:ext cx="979499" cy="3929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nstantia" pitchFamily="18" charset="0"/>
            </a:rPr>
            <a:t>Сборник нормативных документов, определяющий поэтапный алгоритм создания ресурсного Центра на базе образовательной организации. </a:t>
          </a:r>
          <a:endParaRPr lang="ru-RU" sz="1400" kern="1200" dirty="0">
            <a:latin typeface="Constantia" pitchFamily="18" charset="0"/>
          </a:endParaRPr>
        </a:p>
      </dsp:txBody>
      <dsp:txXfrm rot="-5400000">
        <a:off x="1054846" y="76204"/>
        <a:ext cx="3881189" cy="883869"/>
      </dsp:txXfrm>
    </dsp:sp>
    <dsp:sp modelId="{1346AE08-95FD-4CEA-846A-02E139334477}">
      <dsp:nvSpPr>
        <dsp:cNvPr id="0" name=""/>
        <dsp:cNvSpPr/>
      </dsp:nvSpPr>
      <dsp:spPr>
        <a:xfrm rot="5400000">
          <a:off x="-410109" y="1818908"/>
          <a:ext cx="1875064" cy="1054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2</a:t>
          </a:r>
          <a:endParaRPr lang="ru-RU" sz="2900" kern="1200" dirty="0"/>
        </a:p>
      </dsp:txBody>
      <dsp:txXfrm rot="-5400000">
        <a:off x="0" y="1936222"/>
        <a:ext cx="1054846" cy="820218"/>
      </dsp:txXfrm>
    </dsp:sp>
    <dsp:sp modelId="{0CD1A3E1-2DF6-432D-8FF2-689ED1513EC7}">
      <dsp:nvSpPr>
        <dsp:cNvPr id="0" name=""/>
        <dsp:cNvSpPr/>
      </dsp:nvSpPr>
      <dsp:spPr>
        <a:xfrm rot="5400000">
          <a:off x="2238863" y="124700"/>
          <a:ext cx="1442156" cy="3929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nstantia" pitchFamily="18" charset="0"/>
            </a:rPr>
            <a:t>Дополнительное пространство для общения, взаимодействия с семьями воспитанников, обмена опытом семейного воспитания в форме детско-родительских встреч и консультаций для родителей (законных представителей). </a:t>
          </a:r>
          <a:endParaRPr lang="ru-RU" sz="1400" kern="1200" dirty="0">
            <a:latin typeface="Constantia" pitchFamily="18" charset="0"/>
          </a:endParaRPr>
        </a:p>
      </dsp:txBody>
      <dsp:txXfrm rot="-5400000">
        <a:off x="995439" y="1438524"/>
        <a:ext cx="3858604" cy="1301356"/>
      </dsp:txXfrm>
    </dsp:sp>
    <dsp:sp modelId="{1A1193E9-E3D2-4DE0-8138-D43697E2DEB4}">
      <dsp:nvSpPr>
        <dsp:cNvPr id="0" name=""/>
        <dsp:cNvSpPr/>
      </dsp:nvSpPr>
      <dsp:spPr>
        <a:xfrm rot="5400000">
          <a:off x="-226038" y="3336133"/>
          <a:ext cx="1506922" cy="105484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900" kern="1200" dirty="0" smtClean="0"/>
            <a:t>3</a:t>
          </a:r>
          <a:endParaRPr lang="ru-RU" sz="2900" kern="1200" dirty="0"/>
        </a:p>
      </dsp:txBody>
      <dsp:txXfrm rot="-5400000">
        <a:off x="0" y="3637518"/>
        <a:ext cx="1054846" cy="452076"/>
      </dsp:txXfrm>
    </dsp:sp>
    <dsp:sp modelId="{1E9172E0-8B51-4B8E-8633-0E91890BEC85}">
      <dsp:nvSpPr>
        <dsp:cNvPr id="0" name=""/>
        <dsp:cNvSpPr/>
      </dsp:nvSpPr>
      <dsp:spPr>
        <a:xfrm rot="5400000">
          <a:off x="2529598" y="1620404"/>
          <a:ext cx="979499" cy="39290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nstantia" pitchFamily="18" charset="0"/>
            </a:rPr>
            <a:t>Рекомендуется к использованию в образовательных организациях города, края, Федерации.</a:t>
          </a:r>
          <a:endParaRPr lang="ru-RU" sz="1400" kern="1200" dirty="0">
            <a:latin typeface="Constantia" pitchFamily="18" charset="0"/>
          </a:endParaRPr>
        </a:p>
      </dsp:txBody>
      <dsp:txXfrm rot="-5400000">
        <a:off x="1054846" y="3142972"/>
        <a:ext cx="3881189" cy="88386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DF3D4-1DDE-4E87-874B-237912178895}">
      <dsp:nvSpPr>
        <dsp:cNvPr id="0" name=""/>
        <dsp:cNvSpPr/>
      </dsp:nvSpPr>
      <dsp:spPr>
        <a:xfrm rot="5400000">
          <a:off x="-330611" y="358236"/>
          <a:ext cx="1625958" cy="94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-5400000">
        <a:off x="12050" y="485895"/>
        <a:ext cx="940637" cy="685321"/>
      </dsp:txXfrm>
    </dsp:sp>
    <dsp:sp modelId="{2A7B755E-7136-4546-8781-C04BE0B37A2B}">
      <dsp:nvSpPr>
        <dsp:cNvPr id="0" name=""/>
        <dsp:cNvSpPr/>
      </dsp:nvSpPr>
      <dsp:spPr>
        <a:xfrm rot="5400000">
          <a:off x="2358709" y="-1371406"/>
          <a:ext cx="1247642" cy="4083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>
              <a:latin typeface="Constantia" pitchFamily="18" charset="0"/>
            </a:rPr>
            <a:t>Инструмент организации работы  отдельной	 интерактивной площадки. Деятельность интерактивной площадки направлена на освоение общечеловеческих ценностей посредством приобщения к народной культуре, имеющей широкий спектр этнопедагогических форм воспитания. </a:t>
          </a:r>
          <a:endParaRPr lang="ru-RU" sz="1200" kern="1200" dirty="0">
            <a:latin typeface="Constantia" pitchFamily="18" charset="0"/>
          </a:endParaRPr>
        </a:p>
      </dsp:txBody>
      <dsp:txXfrm rot="-5400000">
        <a:off x="940637" y="107572"/>
        <a:ext cx="4022882" cy="1125832"/>
      </dsp:txXfrm>
    </dsp:sp>
    <dsp:sp modelId="{1346AE08-95FD-4CEA-846A-02E139334477}">
      <dsp:nvSpPr>
        <dsp:cNvPr id="0" name=""/>
        <dsp:cNvSpPr/>
      </dsp:nvSpPr>
      <dsp:spPr>
        <a:xfrm rot="5400000">
          <a:off x="-365706" y="1948768"/>
          <a:ext cx="1672049" cy="94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-5400000">
        <a:off x="1" y="2053381"/>
        <a:ext cx="940637" cy="731412"/>
      </dsp:txXfrm>
    </dsp:sp>
    <dsp:sp modelId="{0CD1A3E1-2DF6-432D-8FF2-689ED1513EC7}">
      <dsp:nvSpPr>
        <dsp:cNvPr id="0" name=""/>
        <dsp:cNvSpPr/>
      </dsp:nvSpPr>
      <dsp:spPr>
        <a:xfrm rot="5400000">
          <a:off x="2318860" y="200866"/>
          <a:ext cx="1286013" cy="4083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nstantia" pitchFamily="18" charset="0"/>
            </a:rPr>
            <a:t>Теоретический и практический материал по организации взаимодействия с семьями воспитанников, обмена опытом семейного воспитания в форме детско-родительских встреч и консультаций для родителей (законных представителей). </a:t>
          </a:r>
          <a:endParaRPr lang="ru-RU" sz="1400" kern="1200" dirty="0">
            <a:latin typeface="Constantia" pitchFamily="18" charset="0"/>
          </a:endParaRPr>
        </a:p>
      </dsp:txBody>
      <dsp:txXfrm rot="-5400000">
        <a:off x="919973" y="1662531"/>
        <a:ext cx="4021009" cy="1160457"/>
      </dsp:txXfrm>
    </dsp:sp>
    <dsp:sp modelId="{1A1193E9-E3D2-4DE0-8138-D43697E2DEB4}">
      <dsp:nvSpPr>
        <dsp:cNvPr id="0" name=""/>
        <dsp:cNvSpPr/>
      </dsp:nvSpPr>
      <dsp:spPr>
        <a:xfrm rot="5400000">
          <a:off x="-267597" y="3390504"/>
          <a:ext cx="1475832" cy="94063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-5400000">
        <a:off x="1" y="3593226"/>
        <a:ext cx="940637" cy="535195"/>
      </dsp:txXfrm>
    </dsp:sp>
    <dsp:sp modelId="{1E9172E0-8B51-4B8E-8633-0E91890BEC85}">
      <dsp:nvSpPr>
        <dsp:cNvPr id="0" name=""/>
        <dsp:cNvSpPr/>
      </dsp:nvSpPr>
      <dsp:spPr>
        <a:xfrm rot="5400000">
          <a:off x="2490421" y="1570450"/>
          <a:ext cx="984219" cy="40837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Constantia" pitchFamily="18" charset="0"/>
            </a:rPr>
            <a:t>Рекомендуется к использованию в образовательных организациях города, края, Федерации.</a:t>
          </a:r>
          <a:endParaRPr lang="ru-RU" sz="1400" kern="1200" dirty="0">
            <a:latin typeface="Constantia" pitchFamily="18" charset="0"/>
          </a:endParaRPr>
        </a:p>
      </dsp:txBody>
      <dsp:txXfrm rot="-5400000">
        <a:off x="940637" y="3168280"/>
        <a:ext cx="4035741" cy="88812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608B9-F292-4640-83D1-DBDC5B7FD083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450CFC-C6AB-485C-ADDB-835C05E1D7D9}">
      <dsp:nvSpPr>
        <dsp:cNvPr id="0" name=""/>
        <dsp:cNvSpPr/>
      </dsp:nvSpPr>
      <dsp:spPr>
        <a:xfrm>
          <a:off x="564979" y="406400"/>
          <a:ext cx="3556297" cy="812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327</a:t>
          </a:r>
          <a:r>
            <a:rPr lang="ru-RU" sz="1700" kern="1200" dirty="0" smtClean="0">
              <a:latin typeface="Constantia" pitchFamily="18" charset="0"/>
            </a:rPr>
            <a:t> родителей –получателей услуг</a:t>
          </a:r>
          <a:endParaRPr lang="ru-RU" sz="1700" kern="1200" dirty="0">
            <a:latin typeface="Constantia" pitchFamily="18" charset="0"/>
          </a:endParaRPr>
        </a:p>
      </dsp:txBody>
      <dsp:txXfrm>
        <a:off x="564979" y="406400"/>
        <a:ext cx="3556297" cy="812800"/>
      </dsp:txXfrm>
    </dsp:sp>
    <dsp:sp modelId="{93D144B4-3EAD-47C7-96E7-55485EBADAD9}">
      <dsp:nvSpPr>
        <dsp:cNvPr id="0" name=""/>
        <dsp:cNvSpPr/>
      </dsp:nvSpPr>
      <dsp:spPr>
        <a:xfrm>
          <a:off x="265864" y="504057"/>
          <a:ext cx="598230" cy="617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6709CF-BC2C-4324-9312-3ECE0745089C}">
      <dsp:nvSpPr>
        <dsp:cNvPr id="0" name=""/>
        <dsp:cNvSpPr/>
      </dsp:nvSpPr>
      <dsp:spPr>
        <a:xfrm>
          <a:off x="860432" y="1625599"/>
          <a:ext cx="3260844" cy="8128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137</a:t>
          </a:r>
          <a:r>
            <a:rPr lang="ru-RU" sz="1700" kern="1200" dirty="0" smtClean="0">
              <a:latin typeface="Constantia" pitchFamily="18" charset="0"/>
            </a:rPr>
            <a:t> – очных, </a:t>
          </a: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4</a:t>
          </a:r>
          <a:r>
            <a:rPr lang="ru-RU" sz="1700" kern="1200" dirty="0" smtClean="0">
              <a:latin typeface="Constantia" pitchFamily="18" charset="0"/>
            </a:rPr>
            <a:t> – выездных, 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186</a:t>
          </a:r>
          <a:r>
            <a:rPr lang="ru-RU" sz="1700" kern="1200" dirty="0" smtClean="0">
              <a:latin typeface="Constantia" pitchFamily="18" charset="0"/>
            </a:rPr>
            <a:t> – дистанционных</a:t>
          </a:r>
        </a:p>
      </dsp:txBody>
      <dsp:txXfrm>
        <a:off x="860432" y="1625599"/>
        <a:ext cx="3260844" cy="812800"/>
      </dsp:txXfrm>
    </dsp:sp>
    <dsp:sp modelId="{1B9EEF75-FA83-4E0E-92CF-A7BC02EFE32A}">
      <dsp:nvSpPr>
        <dsp:cNvPr id="0" name=""/>
        <dsp:cNvSpPr/>
      </dsp:nvSpPr>
      <dsp:spPr>
        <a:xfrm>
          <a:off x="568733" y="1728195"/>
          <a:ext cx="583397" cy="6076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DEC97-E90F-44F6-9ACD-51A3E8A7AAAF}">
      <dsp:nvSpPr>
        <dsp:cNvPr id="0" name=""/>
        <dsp:cNvSpPr/>
      </dsp:nvSpPr>
      <dsp:spPr>
        <a:xfrm>
          <a:off x="564979" y="2844800"/>
          <a:ext cx="3556297" cy="812800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5160" tIns="43180" rIns="43180" bIns="4318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rPr>
            <a:t>7 </a:t>
          </a:r>
          <a:r>
            <a:rPr lang="ru-RU" sz="1700" b="1" kern="1200" dirty="0" smtClean="0">
              <a:effectLst/>
              <a:latin typeface="Constantia" pitchFamily="18" charset="0"/>
            </a:rPr>
            <a:t>– квалифицированных специалистов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nstantia" pitchFamily="18" charset="0"/>
          </a:endParaRPr>
        </a:p>
      </dsp:txBody>
      <dsp:txXfrm>
        <a:off x="564979" y="2844800"/>
        <a:ext cx="3556297" cy="812800"/>
      </dsp:txXfrm>
    </dsp:sp>
    <dsp:sp modelId="{8FF47C2C-4DF3-429C-B344-177BA6FF9C88}">
      <dsp:nvSpPr>
        <dsp:cNvPr id="0" name=""/>
        <dsp:cNvSpPr/>
      </dsp:nvSpPr>
      <dsp:spPr>
        <a:xfrm>
          <a:off x="265864" y="2952328"/>
          <a:ext cx="598230" cy="59774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82E6DE-4673-49A0-82D7-007EBA821481}">
      <dsp:nvSpPr>
        <dsp:cNvPr id="0" name=""/>
        <dsp:cNvSpPr/>
      </dsp:nvSpPr>
      <dsp:spPr>
        <a:xfrm>
          <a:off x="0" y="89852"/>
          <a:ext cx="8230961" cy="130076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onstantia" pitchFamily="18" charset="0"/>
            </a:rPr>
            <a:t>Апробация и диссеминация результатов деятельности, в образовательных организациях города Краснодар, Краснодарского </a:t>
          </a:r>
          <a:r>
            <a:rPr lang="ru-RU" sz="2400" b="1" kern="1200" smtClean="0">
              <a:latin typeface="Constantia" pitchFamily="18" charset="0"/>
            </a:rPr>
            <a:t>края                      на </a:t>
          </a:r>
          <a:r>
            <a:rPr lang="ru-RU" sz="2400" b="1" kern="1200" dirty="0" smtClean="0">
              <a:latin typeface="Constantia" pitchFamily="18" charset="0"/>
            </a:rPr>
            <a:t>основе сетевого взаимодействия </a:t>
          </a:r>
          <a:endParaRPr lang="ru-RU" sz="2400" b="1" kern="1200" dirty="0">
            <a:latin typeface="Constantia" pitchFamily="18" charset="0"/>
            <a:cs typeface="Times New Roman" panose="02020603050405020304" pitchFamily="18" charset="0"/>
          </a:endParaRPr>
        </a:p>
      </dsp:txBody>
      <dsp:txXfrm>
        <a:off x="63498" y="153350"/>
        <a:ext cx="8103965" cy="11737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042AD-61DB-445A-A0A5-B0C0DB33B24C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МБ ДОУ МО г. Краснодар "Детский сад № 206"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325C63-5E9B-41B1-B4B1-8D7DEB98F7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520805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24298C-4815-4B20-BBA7-D5468A7464FD}" type="datetimeFigureOut">
              <a:rPr lang="ru-RU" smtClean="0"/>
              <a:t>16.01.2021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ru-RU" smtClean="0"/>
              <a:t>МБ ДОУ МО г. Краснодар "Детский сад № 206"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01435-EB55-4E8C-966B-23A8AEE495C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58564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01435-EB55-4E8C-966B-23A8AEE495CD}" type="slidenum">
              <a:rPr lang="ru-RU" smtClean="0"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 ДОУ МО г. Краснодар "Детский сад № 206"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28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F2EF0-0016-4804-9A80-53E5CC35C991}" type="datetime1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D947B-F97F-4A1E-BB37-DE95FA1892D5}" type="datetime1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03183-DA85-4F6F-9B0A-3ECFD8554DED}" type="datetime1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6BE70-5A7B-408C-AF3A-3D179D6ABBC5}" type="datetime1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B5ACF-8660-4CEC-998E-DF0B8E82D5C1}" type="datetime1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017C8-7CDB-4A85-BA85-42902C22F78C}" type="datetime1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6D5CE-E540-4343-BBBB-9F8EB998B393}" type="datetime1">
              <a:rPr lang="ru-RU" smtClean="0"/>
              <a:t>16.01.2021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C840E-22ED-4FDD-A05F-DD3371391B76}" type="datetime1">
              <a:rPr lang="ru-RU" smtClean="0"/>
              <a:t>16.01.2021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4C0EC-B789-4D33-A2A1-D9E73E331FAA}" type="datetime1">
              <a:rPr lang="ru-RU" smtClean="0"/>
              <a:t>16.01.2021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6DF0B-C324-43C8-AC3D-1A2DAAF91FC0}" type="datetime1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43E5D-0DAF-4469-8380-9B726EF46899}" type="datetime1">
              <a:rPr lang="ru-RU" smtClean="0"/>
              <a:t>16.01.2021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5060E-7D22-481B-AEFF-C437E450EF03}" type="datetime1">
              <a:rPr lang="ru-RU" smtClean="0"/>
              <a:t>16.01.2021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s206.centerstart.ru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ds206.centerstart.ru/node/625" TargetMode="External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diagramData" Target="../diagrams/data7.xml"/><Relationship Id="rId18" Type="http://schemas.openxmlformats.org/officeDocument/2006/relationships/image" Target="../media/image29.jpeg"/><Relationship Id="rId3" Type="http://schemas.openxmlformats.org/officeDocument/2006/relationships/image" Target="../media/image19.jp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17" Type="http://schemas.microsoft.com/office/2007/relationships/diagramDrawing" Target="../diagrams/drawing7.xml"/><Relationship Id="rId2" Type="http://schemas.openxmlformats.org/officeDocument/2006/relationships/image" Target="../media/image18.jpeg"/><Relationship Id="rId16" Type="http://schemas.openxmlformats.org/officeDocument/2006/relationships/diagramColors" Target="../diagrams/colors7.xml"/><Relationship Id="rId20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g"/><Relationship Id="rId15" Type="http://schemas.openxmlformats.org/officeDocument/2006/relationships/diagramQuickStyle" Target="../diagrams/quickStyle7.xml"/><Relationship Id="rId10" Type="http://schemas.openxmlformats.org/officeDocument/2006/relationships/image" Target="../media/image26.jpeg"/><Relationship Id="rId19" Type="http://schemas.openxmlformats.org/officeDocument/2006/relationships/image" Target="../media/image30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Relationship Id="rId14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32.jpeg"/><Relationship Id="rId12" Type="http://schemas.openxmlformats.org/officeDocument/2006/relationships/image" Target="../media/image37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openxmlformats.org/officeDocument/2006/relationships/image" Target="../media/image36.jpeg"/><Relationship Id="rId5" Type="http://schemas.openxmlformats.org/officeDocument/2006/relationships/diagramColors" Target="../diagrams/colors8.xml"/><Relationship Id="rId10" Type="http://schemas.openxmlformats.org/officeDocument/2006/relationships/image" Target="../media/image35.jpeg"/><Relationship Id="rId4" Type="http://schemas.openxmlformats.org/officeDocument/2006/relationships/diagramQuickStyle" Target="../diagrams/quickStyle8.xml"/><Relationship Id="rId9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s206.centerstart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etsad206@kubannet.r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ds206.centerstart.ru/node/625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ds206.centerstart.ru/node/625" TargetMode="Externa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етодический кабинет\1.   СТАРШИЙ ВОСПИТАТЕЛЬ\Фотокнига Солнышко\фотокнига\1 страница\IMG_1915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94" y="1088740"/>
            <a:ext cx="7452829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E852311-F644-4976-A7FD-40F0BED2E3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8238" y="41176"/>
            <a:ext cx="7714739" cy="79146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kern="0" dirty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Муниципальное бюджетное дошкольное образовательное учреждение муниципального образования город Краснодар </a:t>
            </a:r>
            <a:endParaRPr lang="ru-RU" sz="1800" b="1" kern="0" dirty="0" smtClean="0">
              <a:solidFill>
                <a:srgbClr val="0070C0"/>
              </a:solidFill>
              <a:latin typeface="Constantia" pitchFamily="18" charset="0"/>
              <a:cs typeface="Times New Roman" pitchFamily="18" charset="0"/>
            </a:endParaRPr>
          </a:p>
          <a:p>
            <a:r>
              <a:rPr lang="ru-RU" sz="1800" b="1" kern="0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«</a:t>
            </a:r>
            <a:r>
              <a:rPr lang="ru-RU" sz="1800" b="1" kern="0" dirty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Детский сад комбинированного вида № 206»</a:t>
            </a:r>
          </a:p>
        </p:txBody>
      </p:sp>
      <p:sp>
        <p:nvSpPr>
          <p:cNvPr id="8" name="Подзаголовок 2">
            <a:extLst>
              <a:ext uri="{FF2B5EF4-FFF2-40B4-BE49-F238E27FC236}">
                <a16:creationId xmlns="" xmlns:a16="http://schemas.microsoft.com/office/drawing/2014/main" id="{AE852311-F644-4976-A7FD-40F0BED2E33B}"/>
              </a:ext>
            </a:extLst>
          </p:cNvPr>
          <p:cNvSpPr txBox="1">
            <a:spLocks/>
          </p:cNvSpPr>
          <p:nvPr/>
        </p:nvSpPr>
        <p:spPr>
          <a:xfrm>
            <a:off x="683568" y="5949280"/>
            <a:ext cx="7714739" cy="7914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1" kern="0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Руководитель Центра:  Елена Александровна Плотникова,</a:t>
            </a:r>
          </a:p>
          <a:p>
            <a:r>
              <a:rPr lang="ru-RU" sz="1600" b="1" kern="0" dirty="0" smtClean="0">
                <a:solidFill>
                  <a:srgbClr val="0070C0"/>
                </a:solidFill>
                <a:latin typeface="Constantia" pitchFamily="18" charset="0"/>
                <a:cs typeface="Times New Roman" pitchFamily="18" charset="0"/>
              </a:rPr>
              <a:t>заведующий МБДОУ МО г. Краснодар «Детский сад № 206» </a:t>
            </a:r>
            <a:endParaRPr lang="ru-RU" sz="1600" b="1" kern="0" dirty="0">
              <a:solidFill>
                <a:srgbClr val="0070C0"/>
              </a:solidFill>
              <a:latin typeface="Constantia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etris\Desktop\Содружество 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09" y="698330"/>
            <a:ext cx="3494909" cy="350139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86013" y="766232"/>
            <a:ext cx="2958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hlinkClick r:id="rId4"/>
              </a:rPr>
              <a:t>https://ds206.centerstart.ru</a:t>
            </a:r>
            <a:r>
              <a:rPr lang="ru-RU" u="sng" dirty="0" smtClean="0">
                <a:hlinkClick r:id="rId4"/>
              </a:rPr>
              <a:t>/</a:t>
            </a:r>
            <a:r>
              <a:rPr lang="ru-RU" u="sng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99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059526" y="6428583"/>
            <a:ext cx="2895600" cy="365125"/>
          </a:xfrm>
        </p:spPr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411671" y="188288"/>
            <a:ext cx="8191311" cy="1296497"/>
            <a:chOff x="-68810" y="-47238"/>
            <a:chExt cx="6862877" cy="1084926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68810" y="-47238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r>
                <a:rPr lang="ru-RU" dirty="0" smtClean="0"/>
                <a:t> </a:t>
              </a:r>
              <a:endParaRPr lang="ru-RU" dirty="0"/>
            </a:p>
          </p:txBody>
        </p:sp>
        <p:sp>
          <p:nvSpPr>
            <p:cNvPr id="8" name="Скругленный прямоугольник 4"/>
            <p:cNvSpPr/>
            <p:nvPr/>
          </p:nvSpPr>
          <p:spPr>
            <a:xfrm>
              <a:off x="18330" y="182321"/>
              <a:ext cx="6775737" cy="8553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Constantia" pitchFamily="18" charset="0"/>
                </a:rPr>
                <a:t>Парциальные программы  интерактивных площадок в рамках работы ресурсного Центра в образовательной </a:t>
              </a:r>
              <a:r>
                <a:rPr lang="ru-RU" b="1" dirty="0">
                  <a:latin typeface="Constantia" pitchFamily="18" charset="0"/>
                </a:rPr>
                <a:t>организации» </a:t>
              </a:r>
              <a:endParaRPr lang="ru-RU" dirty="0">
                <a:latin typeface="Constantia" pitchFamily="18" charset="0"/>
              </a:endParaRP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43874076"/>
              </p:ext>
            </p:extLst>
          </p:nvPr>
        </p:nvGraphicFramePr>
        <p:xfrm>
          <a:off x="411671" y="1325188"/>
          <a:ext cx="5024425" cy="464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3" descr="C:\Users\Tetris\Desktop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4107">
            <a:off x="6017129" y="2698977"/>
            <a:ext cx="2827135" cy="3699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Tetris\Desktop\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724" y="1484785"/>
            <a:ext cx="2999644" cy="3626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1"/>
          <p:cNvSpPr txBox="1">
            <a:spLocks/>
          </p:cNvSpPr>
          <p:nvPr/>
        </p:nvSpPr>
        <p:spPr>
          <a:xfrm>
            <a:off x="5598724" y="474583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8"/>
              </a:rPr>
              <a:t>https://</a:t>
            </a:r>
            <a:r>
              <a:rPr lang="ru-RU" u="sng" dirty="0" smtClean="0">
                <a:hlinkClick r:id="rId8"/>
              </a:rPr>
              <a:t>ds206.centerstart.ru/node/625</a:t>
            </a:r>
            <a:r>
              <a:rPr lang="ru-RU" u="sng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748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МБДОУ МО г. Краснодар "Детский сад №206"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  <p:graphicFrame>
        <p:nvGraphicFramePr>
          <p:cNvPr id="9" name="Объект 5">
            <a:extLst>
              <a:ext uri="{FF2B5EF4-FFF2-40B4-BE49-F238E27FC236}">
                <a16:creationId xmlns:a16="http://schemas.microsoft.com/office/drawing/2014/main" xmlns="" id="{A38C8B58-A51D-42EA-AA8A-AAE9AD8A834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2650111"/>
              </p:ext>
            </p:extLst>
          </p:nvPr>
        </p:nvGraphicFramePr>
        <p:xfrm>
          <a:off x="4427984" y="1196752"/>
          <a:ext cx="453650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003027" y="255363"/>
            <a:ext cx="7175415" cy="797374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latin typeface="Constantia" pitchFamily="18" charset="0"/>
                <a:cs typeface="Times New Roman" pitchFamily="18" charset="0"/>
              </a:rPr>
              <a:t>Консультационный Центр психолого-педагогической, методической и консультативной помощи</a:t>
            </a:r>
            <a:endParaRPr lang="ru-RU" b="1" dirty="0"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37353087"/>
              </p:ext>
            </p:extLst>
          </p:nvPr>
        </p:nvGraphicFramePr>
        <p:xfrm>
          <a:off x="251520" y="2132856"/>
          <a:ext cx="417646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3096344" cy="723528"/>
          </a:xfrm>
        </p:spPr>
        <p:txBody>
          <a:bodyPr>
            <a:noAutofit/>
          </a:bodyPr>
          <a:lstStyle/>
          <a:p>
            <a:r>
              <a:rPr lang="ru-RU" sz="32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 период 2020:</a:t>
            </a:r>
            <a:endParaRPr lang="ru-RU" sz="3200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07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МБДОУ МО г. Краснодар "Детский сад №206"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691680" y="202183"/>
            <a:ext cx="6311319" cy="634530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800" b="1" dirty="0">
                <a:latin typeface="Constantia" pitchFamily="18" charset="0"/>
                <a:cs typeface="Times New Roman" pitchFamily="18" charset="0"/>
              </a:rPr>
              <a:t>Р</a:t>
            </a:r>
            <a:r>
              <a:rPr lang="ru-RU" sz="2800" b="1" dirty="0" smtClean="0">
                <a:latin typeface="Constantia" pitchFamily="18" charset="0"/>
                <a:cs typeface="Times New Roman" pitchFamily="18" charset="0"/>
              </a:rPr>
              <a:t>езультативность</a:t>
            </a:r>
            <a:endParaRPr lang="ru-RU" sz="2800" b="1" dirty="0">
              <a:latin typeface="Constantia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6763203"/>
              </p:ext>
            </p:extLst>
          </p:nvPr>
        </p:nvGraphicFramePr>
        <p:xfrm>
          <a:off x="-252976" y="1340768"/>
          <a:ext cx="964907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74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Сделать\Распространение опыта\Программа семинар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6112">
            <a:off x="7560270" y="1813380"/>
            <a:ext cx="1703323" cy="241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287CA8E2-9D84-41CF-98D0-6D0ED1FE75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4337">
            <a:off x="6802193" y="1317249"/>
            <a:ext cx="1652878" cy="238575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9C7497AC-8DD1-49A7-A372-2708BAB5F8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51556">
            <a:off x="5438882" y="1211887"/>
            <a:ext cx="1685421" cy="23772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="" xmlns:a16="http://schemas.microsoft.com/office/drawing/2014/main" id="{8997EB8C-5495-41AB-92B6-E053E73413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4344">
            <a:off x="4249538" y="1403913"/>
            <a:ext cx="1676028" cy="2396563"/>
          </a:xfrm>
          <a:prstGeom prst="rect">
            <a:avLst/>
          </a:prstGeom>
        </p:spPr>
      </p:pic>
      <p:pic>
        <p:nvPicPr>
          <p:cNvPr id="2050" name="Picture 2" descr="F:\Сделать\Распространение опыта\00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99372">
            <a:off x="-86779" y="1266034"/>
            <a:ext cx="2707201" cy="3739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делать\Распространение опыта\Публикации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1055">
            <a:off x="-32537" y="3187907"/>
            <a:ext cx="2081075" cy="283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ÐÐ»Ð°Ð²Ð½Ð°Ñ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927" y="1394506"/>
            <a:ext cx="1613074" cy="174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9C5A833-B42D-4F07-BE42-B459E8CB2C2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071499">
            <a:off x="5084313" y="3377586"/>
            <a:ext cx="2387492" cy="337278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086F528-BA51-404F-9B6D-BB57CE8C92B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54344">
            <a:off x="563495" y="3859184"/>
            <a:ext cx="2040454" cy="2806224"/>
          </a:xfrm>
          <a:prstGeom prst="rect">
            <a:avLst/>
          </a:prstGeom>
        </p:spPr>
      </p:pic>
      <p:pic>
        <p:nvPicPr>
          <p:cNvPr id="15" name="Picture 5" descr="F:\Сделать\Распространение опыта\панарама.jpg">
            <a:extLst>
              <a:ext uri="{FF2B5EF4-FFF2-40B4-BE49-F238E27FC236}">
                <a16:creationId xmlns="" xmlns:a16="http://schemas.microsoft.com/office/drawing/2014/main" id="{E60097AC-D74D-4971-A423-FFF744D45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1843">
            <a:off x="4862778" y="4824817"/>
            <a:ext cx="3370742" cy="231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F:\Сделать\Распространение опыта\2019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084">
            <a:off x="6848710" y="3765124"/>
            <a:ext cx="2425939" cy="33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Схема 18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7124848"/>
              </p:ext>
            </p:extLst>
          </p:nvPr>
        </p:nvGraphicFramePr>
        <p:xfrm>
          <a:off x="3995936" y="514414"/>
          <a:ext cx="6862877" cy="89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140122" y="202183"/>
            <a:ext cx="6862877" cy="706538"/>
            <a:chOff x="0" y="0"/>
            <a:chExt cx="6862877" cy="892527"/>
          </a:xfrm>
          <a:scene3d>
            <a:camera prst="orthographicFront"/>
            <a:lightRig rig="flat" dir="t"/>
          </a:scene3d>
        </p:grpSpPr>
        <p:sp>
          <p:nvSpPr>
            <p:cNvPr id="23" name="Скругленный прямоугольник 22"/>
            <p:cNvSpPr/>
            <p:nvPr/>
          </p:nvSpPr>
          <p:spPr>
            <a:xfrm>
              <a:off x="0" y="0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Скругленный прямоугольник 4"/>
            <p:cNvSpPr/>
            <p:nvPr/>
          </p:nvSpPr>
          <p:spPr>
            <a:xfrm>
              <a:off x="43570" y="43570"/>
              <a:ext cx="6775737" cy="80538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latin typeface="Constantia" pitchFamily="18" charset="0"/>
                </a:rPr>
                <a:t>Трансляция опыта</a:t>
              </a:r>
              <a:endParaRPr lang="ru-RU" sz="2800" b="1" kern="1200" dirty="0">
                <a:latin typeface="Constantia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423949" cy="365125"/>
          </a:xfrm>
        </p:spPr>
        <p:txBody>
          <a:bodyPr/>
          <a:lstStyle/>
          <a:p>
            <a:r>
              <a:rPr lang="ru-RU" dirty="0" smtClean="0"/>
              <a:t>МБДОУ МО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Краснодар</a:t>
            </a:r>
            <a:r>
              <a:rPr lang="ru-RU" dirty="0" smtClean="0"/>
              <a:t> "Детский сад №206"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  <p:pic>
        <p:nvPicPr>
          <p:cNvPr id="1180" name="Picture 156" descr="D:\Методический кабинет\2.   КОНКУРСЫ. АКЦИИ. ГРАНТЫ\НОВЫЕ ИДЕИ НОВОЙ ШКОЛЕ\Фестиваль 2020\Дипломы\134.JPG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980" y="2830646"/>
            <a:ext cx="1789790" cy="245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1" name="Picture 157" descr="D:\Методический кабинет\2.   КОНКУРСЫ. АКЦИИ. ГРАНТЫ\НОВЫЕ ИДЕИ НОВОЙ ШКОЛЕ\Фестиваль 2020\Дипломы\135.JP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390">
            <a:off x="2812900" y="3662850"/>
            <a:ext cx="1604449" cy="220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2" name="Picture 158" descr="D:\Методический кабинет\2.   КОНКУРСЫ. АКЦИИ. ГРАНТЫ\НОВЫЕ ИДЕИ НОВОЙ ШКОЛЕ\Фестиваль 2020\Дипломы\137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0452">
            <a:off x="3198286" y="4222925"/>
            <a:ext cx="1883332" cy="258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8219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3ADA9246-E17B-4398-9EC7-988690B48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1817049"/>
              </p:ext>
            </p:extLst>
          </p:nvPr>
        </p:nvGraphicFramePr>
        <p:xfrm>
          <a:off x="539552" y="188640"/>
          <a:ext cx="8230961" cy="14469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7" name="Picture 3" descr="F:\2КИП\2020 год КИП\Сетевое взаимодействие\171 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768">
            <a:off x="5118648" y="1858213"/>
            <a:ext cx="2599806" cy="412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F:\2КИП\2020 год КИП\Сетевое взаимодействие\библиотека2 00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777190"/>
            <a:ext cx="2014382" cy="2555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F:\2КИП\2020 год КИП\Сетевое взаимодействие\171(2) 00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75638">
            <a:off x="113258" y="3727086"/>
            <a:ext cx="2460103" cy="315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:\2КИП\2020 год КИП\Сетевое взаимодействие\181 (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2041">
            <a:off x="6360333" y="2758549"/>
            <a:ext cx="2592541" cy="360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F:\2КИП\2020 год КИП\Сетевое взаимодействие\221(2) 00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1537">
            <a:off x="862662" y="1899934"/>
            <a:ext cx="2154573" cy="272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Полотно 3"/>
          <p:cNvGrpSpPr/>
          <p:nvPr/>
        </p:nvGrpSpPr>
        <p:grpSpPr>
          <a:xfrm>
            <a:off x="1604466" y="2516552"/>
            <a:ext cx="6336704" cy="4434655"/>
            <a:chOff x="0" y="0"/>
            <a:chExt cx="4072255" cy="267940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0" y="0"/>
              <a:ext cx="4072255" cy="2678430"/>
            </a:xfrm>
            <a:prstGeom prst="rect">
              <a:avLst/>
            </a:prstGeom>
          </p:spPr>
        </p:sp>
        <p:pic>
          <p:nvPicPr>
            <p:cNvPr id="14" name="Picture 2" descr="https://avatars.mds.yandex.net/get-zen_doc/167204/pub_5d70dafb74f1bc00ae615896_5d70dc5a3f548700ae6b31b9/scale_120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19" y="1144183"/>
              <a:ext cx="3912781" cy="1535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Прямоугольная выноска 14"/>
            <p:cNvSpPr/>
            <p:nvPr/>
          </p:nvSpPr>
          <p:spPr>
            <a:xfrm>
              <a:off x="1296359" y="1144337"/>
              <a:ext cx="1201479" cy="297711"/>
            </a:xfrm>
            <a:prstGeom prst="wedgeRectCallout">
              <a:avLst>
                <a:gd name="adj1" fmla="val 16450"/>
                <a:gd name="adj2" fmla="val 131879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/>
                  <a:ea typeface="Calibri"/>
                  <a:cs typeface="Times New Roman"/>
                </a:rPr>
                <a:t>МБДОУ № 206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Прямоугольная выноска 15"/>
            <p:cNvSpPr/>
            <p:nvPr/>
          </p:nvSpPr>
          <p:spPr>
            <a:xfrm>
              <a:off x="2624558" y="1066287"/>
              <a:ext cx="1201420" cy="265815"/>
            </a:xfrm>
            <a:prstGeom prst="wedgeRectCallout">
              <a:avLst>
                <a:gd name="adj1" fmla="val -46259"/>
                <a:gd name="adj2" fmla="val 126943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/>
                  <a:ea typeface="Calibri"/>
                </a:rPr>
                <a:t>МБДОУ № 205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7" name="Прямоугольная выноска 16"/>
            <p:cNvSpPr/>
            <p:nvPr/>
          </p:nvSpPr>
          <p:spPr>
            <a:xfrm>
              <a:off x="41719" y="971129"/>
              <a:ext cx="1201420" cy="244016"/>
            </a:xfrm>
            <a:prstGeom prst="wedgeRectCallout">
              <a:avLst>
                <a:gd name="adj1" fmla="val 39664"/>
                <a:gd name="adj2" fmla="val 16041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/>
                  <a:ea typeface="Calibri"/>
                </a:rPr>
                <a:t>МБДОУ № 188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8" name="Прямоугольная выноска 17"/>
            <p:cNvSpPr/>
            <p:nvPr/>
          </p:nvSpPr>
          <p:spPr>
            <a:xfrm>
              <a:off x="41719" y="578607"/>
              <a:ext cx="1201420" cy="243840"/>
            </a:xfrm>
            <a:prstGeom prst="wedgeRectCallout">
              <a:avLst>
                <a:gd name="adj1" fmla="val 21724"/>
                <a:gd name="adj2" fmla="val 8256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>
                  <a:effectLst/>
                  <a:latin typeface="Times New Roman"/>
                  <a:ea typeface="Calibri"/>
                </a:rPr>
                <a:t>МБДОУ № 181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Прямоугольная выноска 18"/>
            <p:cNvSpPr/>
            <p:nvPr/>
          </p:nvSpPr>
          <p:spPr>
            <a:xfrm>
              <a:off x="2561633" y="653034"/>
              <a:ext cx="1201420" cy="243840"/>
            </a:xfrm>
            <a:prstGeom prst="wedgeRectCallout">
              <a:avLst>
                <a:gd name="adj1" fmla="val -34916"/>
                <a:gd name="adj2" fmla="val 9564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100" dirty="0" smtClean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 smtClean="0">
                  <a:effectLst/>
                  <a:latin typeface="Times New Roman"/>
                  <a:ea typeface="Calibri"/>
                </a:rPr>
                <a:t>МБДОУ 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№ 171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0" name="Прямоугольная выноска 19"/>
            <p:cNvSpPr/>
            <p:nvPr/>
          </p:nvSpPr>
          <p:spPr>
            <a:xfrm>
              <a:off x="1296418" y="800821"/>
              <a:ext cx="1201420" cy="243840"/>
            </a:xfrm>
            <a:prstGeom prst="wedgeRectCallout">
              <a:avLst>
                <a:gd name="adj1" fmla="val 35884"/>
                <a:gd name="adj2" fmla="val 82568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endParaRPr lang="ru-RU" sz="1100" dirty="0" smtClean="0">
                <a:effectLst/>
                <a:latin typeface="Times New Roman"/>
                <a:ea typeface="Calibri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 dirty="0" smtClean="0">
                  <a:effectLst/>
                  <a:latin typeface="Times New Roman"/>
                  <a:ea typeface="Calibri"/>
                </a:rPr>
                <a:t>МБДОУ </a:t>
              </a:r>
              <a:r>
                <a:rPr lang="ru-RU" sz="1100" dirty="0">
                  <a:effectLst/>
                  <a:latin typeface="Times New Roman"/>
                  <a:ea typeface="Calibri"/>
                </a:rPr>
                <a:t>№ 50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21" name="Прямоугольная выноска 20"/>
            <p:cNvSpPr/>
            <p:nvPr/>
          </p:nvSpPr>
          <p:spPr>
            <a:xfrm>
              <a:off x="1296359" y="409194"/>
              <a:ext cx="1201479" cy="243840"/>
            </a:xfrm>
            <a:prstGeom prst="wedgeRectCallout">
              <a:avLst>
                <a:gd name="adj1" fmla="val -18986"/>
                <a:gd name="adj2" fmla="val 91289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/>
                  <a:ea typeface="Calibri"/>
                </a:rPr>
                <a:t>МБДОУ № 221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Прямоугольная выноска 21"/>
            <p:cNvSpPr/>
            <p:nvPr/>
          </p:nvSpPr>
          <p:spPr>
            <a:xfrm>
              <a:off x="680484" y="35999"/>
              <a:ext cx="3211031" cy="317514"/>
            </a:xfrm>
            <a:prstGeom prst="wedgeRectCallout">
              <a:avLst>
                <a:gd name="adj1" fmla="val 10122"/>
                <a:gd name="adj2" fmla="val 100010"/>
              </a:avLst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latin typeface="Times New Roman"/>
                  <a:ea typeface="Calibri"/>
                </a:rPr>
                <a:t>МУК г. Краснодар библиотека, музей , СДКиС.</a:t>
              </a:r>
              <a:endParaRPr lang="ru-RU" sz="120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199" y="6356350"/>
            <a:ext cx="3294351" cy="365125"/>
          </a:xfrm>
        </p:spPr>
        <p:txBody>
          <a:bodyPr/>
          <a:lstStyle/>
          <a:p>
            <a:r>
              <a:rPr lang="ru-RU" dirty="0" smtClean="0"/>
              <a:t>МБДОУ МО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Краснодар</a:t>
            </a:r>
            <a:r>
              <a:rPr lang="ru-RU" dirty="0" smtClean="0"/>
              <a:t> "Детский сад №206"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/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79512" y="6183107"/>
            <a:ext cx="1869491" cy="403577"/>
          </a:xfrm>
          <a:prstGeom prst="wedgeRectCallout">
            <a:avLst>
              <a:gd name="adj1" fmla="val 55350"/>
              <a:gd name="adj2" fmla="val 9672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/>
                <a:ea typeface="Calibri"/>
              </a:rPr>
              <a:t>МБДОУ </a:t>
            </a:r>
            <a:r>
              <a:rPr lang="ru-RU" sz="1100" dirty="0" smtClean="0">
                <a:effectLst/>
                <a:latin typeface="Times New Roman"/>
                <a:ea typeface="Calibri"/>
              </a:rPr>
              <a:t>г Анапа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6823189" y="6178069"/>
            <a:ext cx="1869491" cy="403577"/>
          </a:xfrm>
          <a:prstGeom prst="wedgeRectCallout">
            <a:avLst>
              <a:gd name="adj1" fmla="val -35594"/>
              <a:gd name="adj2" fmla="val 8256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</a:rPr>
              <a:t>МАДОУ Пермский край 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7129538" y="5555932"/>
            <a:ext cx="1869491" cy="403577"/>
          </a:xfrm>
          <a:prstGeom prst="wedgeRectCallout">
            <a:avLst>
              <a:gd name="adj1" fmla="val -33302"/>
              <a:gd name="adj2" fmla="val 8964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/>
                <a:ea typeface="Calibri"/>
              </a:rPr>
              <a:t>МБДОУ </a:t>
            </a:r>
            <a:r>
              <a:rPr lang="ru-RU" sz="1100" dirty="0" smtClean="0">
                <a:effectLst/>
                <a:latin typeface="Times New Roman"/>
                <a:ea typeface="Calibri"/>
              </a:rPr>
              <a:t>р. Башкирия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6" name="Прямоугольная выноска 25"/>
          <p:cNvSpPr/>
          <p:nvPr/>
        </p:nvSpPr>
        <p:spPr>
          <a:xfrm>
            <a:off x="6733521" y="4980761"/>
            <a:ext cx="2050766" cy="403577"/>
          </a:xfrm>
          <a:prstGeom prst="wedgeRectCallout">
            <a:avLst>
              <a:gd name="adj1" fmla="val -51429"/>
              <a:gd name="adj2" fmla="val 103809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 smtClean="0">
                <a:effectLst/>
                <a:latin typeface="Times New Roman"/>
                <a:ea typeface="Calibri"/>
              </a:rPr>
              <a:t>МАДОУ Ленинградская обл.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517711" y="5478953"/>
            <a:ext cx="1869491" cy="403577"/>
          </a:xfrm>
          <a:prstGeom prst="wedgeRectCallout">
            <a:avLst>
              <a:gd name="adj1" fmla="val 66050"/>
              <a:gd name="adj2" fmla="val 89648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/>
                <a:ea typeface="Calibri"/>
              </a:rPr>
              <a:t>МБДОУ </a:t>
            </a:r>
            <a:r>
              <a:rPr lang="ru-RU" sz="1100" dirty="0" smtClean="0">
                <a:effectLst/>
                <a:latin typeface="Times New Roman"/>
                <a:ea typeface="Calibri"/>
              </a:rPr>
              <a:t>п. Новомихайловский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588250" y="4765454"/>
            <a:ext cx="1869491" cy="403577"/>
          </a:xfrm>
          <a:prstGeom prst="wedgeRectCallout">
            <a:avLst>
              <a:gd name="adj1" fmla="val 68343"/>
              <a:gd name="adj2" fmla="val 1038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100" dirty="0">
                <a:effectLst/>
                <a:latin typeface="Times New Roman"/>
                <a:ea typeface="Calibri"/>
              </a:rPr>
              <a:t>МБДОУ </a:t>
            </a:r>
            <a:r>
              <a:rPr lang="ru-RU" sz="1100" dirty="0" smtClean="0">
                <a:effectLst/>
                <a:latin typeface="Times New Roman"/>
                <a:ea typeface="Calibri"/>
              </a:rPr>
              <a:t>г. Новороссийск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57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FEEA4982-C478-4F78-B9FB-BFF52B438F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Благодарим </a:t>
            </a:r>
            <a:b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внимание и приглашаем к сотрудничеству!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44B3E99C-5BF9-45AF-A902-20701DDE6C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1560" y="3861048"/>
            <a:ext cx="7854696" cy="1752600"/>
          </a:xfrm>
        </p:spPr>
        <p:txBody>
          <a:bodyPr>
            <a:normAutofit lnSpcReduction="10000"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Адрес: г. Краснодар, ст. Елизаветинская, ул. Красная, 34.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Заведующий: Елена Александровна Плотникова,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тел/факс: 8 (861) 229-12-61,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сайт: 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www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ds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206.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centerstart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.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ru</a:t>
            </a:r>
            <a:r>
              <a:rPr lang="ru-RU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lang="ru-RU" sz="2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e-mail: </a:t>
            </a:r>
            <a:r>
              <a:rPr lang="en-US" sz="2200" i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detsad206@kubannet.ru</a:t>
            </a:r>
            <a:endParaRPr lang="ru-RU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196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="" xmlns:a16="http://schemas.microsoft.com/office/drawing/2014/main" id="{A8D1AD69-C4CC-44AC-ABE3-61ECD16B98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6301786"/>
              </p:ext>
            </p:extLst>
          </p:nvPr>
        </p:nvGraphicFramePr>
        <p:xfrm>
          <a:off x="467544" y="278296"/>
          <a:ext cx="3600401" cy="107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>
          <a:xfrm>
            <a:off x="3131840" y="6453336"/>
            <a:ext cx="3248000" cy="365125"/>
          </a:xfrm>
        </p:spPr>
        <p:txBody>
          <a:bodyPr/>
          <a:lstStyle/>
          <a:p>
            <a:r>
              <a:rPr lang="ru-RU" dirty="0" smtClean="0"/>
              <a:t>МБДОУ МО г.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Краснодар</a:t>
            </a:r>
            <a:r>
              <a:rPr lang="ru-RU" dirty="0" smtClean="0"/>
              <a:t> "Детский сад №206"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99762" y="6453336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95536" y="245753"/>
            <a:ext cx="8496943" cy="662968"/>
            <a:chOff x="0" y="0"/>
            <a:chExt cx="6981202" cy="892527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0" y="0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3570" y="43570"/>
              <a:ext cx="6937632" cy="80538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Целевые ориентиры инновационной работы 2020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6F8F5ABE-0291-4464-97F4-921E05337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3199518"/>
              </p:ext>
            </p:extLst>
          </p:nvPr>
        </p:nvGraphicFramePr>
        <p:xfrm>
          <a:off x="4850516" y="2780928"/>
          <a:ext cx="4041963" cy="3166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Скругленный прямоугольник 10"/>
          <p:cNvSpPr/>
          <p:nvPr/>
        </p:nvSpPr>
        <p:spPr>
          <a:xfrm>
            <a:off x="314038" y="1052527"/>
            <a:ext cx="8712968" cy="10247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Цель:</a:t>
            </a:r>
            <a:r>
              <a:rPr lang="ru-RU" sz="2000" b="1" dirty="0" smtClean="0">
                <a:latin typeface="Constantia" pitchFamily="18" charset="0"/>
              </a:rPr>
              <a:t> </a:t>
            </a:r>
            <a:r>
              <a:rPr lang="ru-RU" sz="2000" dirty="0" smtClean="0">
                <a:latin typeface="Constantia" pitchFamily="18" charset="0"/>
              </a:rPr>
              <a:t>выявить </a:t>
            </a:r>
            <a:r>
              <a:rPr lang="ru-RU" sz="2000" dirty="0">
                <a:latin typeface="Constantia" pitchFamily="18" charset="0"/>
              </a:rPr>
              <a:t>особенности и обосновать психолого-педагогические и организационные условия поликультурного взаимодействия с </a:t>
            </a:r>
            <a:r>
              <a:rPr lang="ru-RU" sz="2000" dirty="0" smtClean="0">
                <a:latin typeface="Constantia" pitchFamily="18" charset="0"/>
              </a:rPr>
              <a:t>семьей</a:t>
            </a:r>
            <a:endParaRPr lang="ru-RU" sz="2000" dirty="0">
              <a:latin typeface="Constantia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14038" y="2204864"/>
            <a:ext cx="4221958" cy="4248472"/>
          </a:xfrm>
          <a:prstGeom prst="roundRect">
            <a:avLst>
              <a:gd name="adj" fmla="val 547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lvl="0"/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Задачи: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 smtClean="0">
                <a:latin typeface="Constantia" pitchFamily="18" charset="0"/>
              </a:rPr>
              <a:t>разработка </a:t>
            </a:r>
            <a:r>
              <a:rPr lang="ru-RU" sz="1600" dirty="0">
                <a:latin typeface="Constantia" pitchFamily="18" charset="0"/>
              </a:rPr>
              <a:t>нормативно-правовой документации организации работы ресурсного центра поликультурного взаимодействия;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>
                <a:latin typeface="Constantia" pitchFamily="18" charset="0"/>
              </a:rPr>
              <a:t>публикация методических рекомендаций по организации работы ресурсного центра в образовательных организациях; 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 smtClean="0">
                <a:latin typeface="Constantia" pitchFamily="18" charset="0"/>
              </a:rPr>
              <a:t>организация сетевого взаимодействия с дошкольными образовательными организациями города и края, учреждениями дополнительного образования, учреждениями культуры,</a:t>
            </a:r>
          </a:p>
          <a:p>
            <a:pPr marL="285750" lvl="0" indent="-285750">
              <a:buFont typeface="Wingdings" pitchFamily="2" charset="2"/>
              <a:buChar char="Ø"/>
            </a:pPr>
            <a:r>
              <a:rPr lang="ru-RU" sz="1600" dirty="0" smtClean="0">
                <a:latin typeface="Constantia" pitchFamily="18" charset="0"/>
              </a:rPr>
              <a:t>трансляция </a:t>
            </a:r>
            <a:r>
              <a:rPr lang="ru-RU" sz="1600" dirty="0">
                <a:latin typeface="Constantia" pitchFamily="18" charset="0"/>
              </a:rPr>
              <a:t>опыта инновационной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80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918" y="54868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 smtClean="0">
                <a:latin typeface="Constantia" pitchFamily="18" charset="0"/>
              </a:rPr>
              <a:t>Ресурсный Центр «Содружество»– место сосредочения информационных, методических, образовательных, коммуникационных и других ресурсов для обеспечения поликультурного взаимодействия и запросов родителей. </a:t>
            </a:r>
            <a:br>
              <a:rPr lang="ru-RU" sz="1800" dirty="0" smtClean="0">
                <a:latin typeface="Constantia" pitchFamily="18" charset="0"/>
              </a:rPr>
            </a:br>
            <a:r>
              <a:rPr lang="ru-RU" sz="1800" dirty="0" smtClean="0">
                <a:latin typeface="Constantia" pitchFamily="18" charset="0"/>
              </a:rPr>
              <a:t>«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Содружество» семи интерактивных площадок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952825"/>
              </p:ext>
            </p:extLst>
          </p:nvPr>
        </p:nvGraphicFramePr>
        <p:xfrm>
          <a:off x="494918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  <p:pic>
        <p:nvPicPr>
          <p:cNvPr id="7" name="Picture 2" descr="C:\Users\Tetris\Desktop\Содружество 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08920"/>
            <a:ext cx="2667725" cy="26726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ижний колонтитул 1"/>
          <p:cNvSpPr txBox="1">
            <a:spLocks/>
          </p:cNvSpPr>
          <p:nvPr/>
        </p:nvSpPr>
        <p:spPr>
          <a:xfrm>
            <a:off x="146554" y="625277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8"/>
              </a:rPr>
              <a:t>https://</a:t>
            </a:r>
            <a:r>
              <a:rPr lang="ru-RU" u="sng" dirty="0" smtClean="0">
                <a:hlinkClick r:id="rId8"/>
              </a:rPr>
              <a:t>ds206.centerstart.ru/node/625</a:t>
            </a:r>
            <a:r>
              <a:rPr lang="ru-RU" u="sng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71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81807" y="202182"/>
            <a:ext cx="6877622" cy="706539"/>
            <a:chOff x="-58315" y="0"/>
            <a:chExt cx="6877622" cy="892527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8315" y="0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3570" y="43571"/>
              <a:ext cx="6775737" cy="66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Специалисты Центра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Полотно 22"/>
          <p:cNvGrpSpPr/>
          <p:nvPr/>
        </p:nvGrpSpPr>
        <p:grpSpPr>
          <a:xfrm>
            <a:off x="395096" y="1197340"/>
            <a:ext cx="8424935" cy="5400598"/>
            <a:chOff x="-146957" y="0"/>
            <a:chExt cx="5731328" cy="3810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0" y="0"/>
              <a:ext cx="5486400" cy="3810000"/>
            </a:xfrm>
            <a:prstGeom prst="rect">
              <a:avLst/>
            </a:prstGeom>
          </p:spPr>
        </p:sp>
        <p:sp>
          <p:nvSpPr>
            <p:cNvPr id="11" name="Стрелка вниз 10"/>
            <p:cNvSpPr/>
            <p:nvPr/>
          </p:nvSpPr>
          <p:spPr>
            <a:xfrm>
              <a:off x="622350" y="372022"/>
              <a:ext cx="467360" cy="265812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365274" y="406595"/>
              <a:ext cx="467360" cy="340202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ru-RU" sz="1100">
                  <a:effectLst/>
                  <a:ea typeface="Times New Roman"/>
                  <a:cs typeface="Times New Roman"/>
                </a:rPr>
                <a:t> </a:t>
              </a:r>
              <a:endParaRPr lang="ru-RU" sz="1100">
                <a:effectLst/>
                <a:ea typeface="Calibri"/>
                <a:cs typeface="Times New Roman"/>
              </a:endParaRP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2498653" y="504928"/>
              <a:ext cx="467832" cy="324316"/>
            </a:xfrm>
            <a:prstGeom prst="downArrow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/>
            </a:p>
          </p:txBody>
        </p:sp>
        <p:sp>
          <p:nvSpPr>
            <p:cNvPr id="14" name="Овал 13"/>
            <p:cNvSpPr/>
            <p:nvPr/>
          </p:nvSpPr>
          <p:spPr>
            <a:xfrm>
              <a:off x="64549" y="31750"/>
              <a:ext cx="5421851" cy="435982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600" dirty="0">
                  <a:effectLst/>
                  <a:latin typeface="Times New Roman"/>
                  <a:ea typeface="Calibri"/>
                  <a:cs typeface="Times New Roman"/>
                </a:rPr>
                <a:t>ЦЕНТР ПОЛИКУЛЬТУРНОГО ВЗАИМОДЕЙСТВИЯ </a:t>
              </a:r>
              <a:r>
                <a:rPr lang="ru-RU" sz="1600" dirty="0" smtClean="0">
                  <a:effectLst/>
                  <a:latin typeface="Times New Roman"/>
                  <a:ea typeface="Calibri"/>
                  <a:cs typeface="Times New Roman"/>
                </a:rPr>
                <a:t> </a:t>
              </a:r>
              <a:r>
                <a:rPr lang="ru-RU" sz="1600" dirty="0">
                  <a:effectLst/>
                  <a:latin typeface="Times New Roman"/>
                  <a:ea typeface="Calibri"/>
                  <a:cs typeface="Times New Roman"/>
                </a:rPr>
                <a:t>С </a:t>
              </a:r>
              <a:r>
                <a:rPr lang="ru-RU" sz="1600" dirty="0" smtClean="0">
                  <a:effectLst/>
                  <a:latin typeface="Times New Roman"/>
                  <a:ea typeface="Calibri"/>
                  <a:cs typeface="Times New Roman"/>
                </a:rPr>
                <a:t>СЕМЬЕЙ «СОДРУЖЕСТВО»</a:t>
              </a:r>
              <a:endParaRPr lang="ru-RU" sz="16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-146957" y="667085"/>
              <a:ext cx="1901330" cy="521408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Calibri"/>
                  <a:cs typeface="Times New Roman"/>
                </a:rPr>
                <a:t>ИНТЕРАКТИВНЫЕ ПЛОЩАДКИ</a:t>
              </a:r>
              <a:endParaRPr lang="ru-RU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6" name="Овал 15"/>
            <p:cNvSpPr/>
            <p:nvPr/>
          </p:nvSpPr>
          <p:spPr>
            <a:xfrm>
              <a:off x="3732030" y="746797"/>
              <a:ext cx="1852341" cy="44127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  <a:cs typeface="Times New Roman"/>
                </a:rPr>
                <a:t>СПЕЦИАЛИСТЫ</a:t>
              </a:r>
              <a:endParaRPr lang="ru-RU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7" name="Овал 16"/>
            <p:cNvSpPr/>
            <p:nvPr/>
          </p:nvSpPr>
          <p:spPr>
            <a:xfrm>
              <a:off x="1754373" y="829244"/>
              <a:ext cx="1956392" cy="489543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 smtClean="0">
                  <a:effectLst/>
                  <a:latin typeface="Times New Roman"/>
                  <a:ea typeface="Times New Roman"/>
                  <a:cs typeface="Times New Roman"/>
                </a:rPr>
                <a:t>ФОРМЫ ВЗАИМОДЕЙСТВИЯ</a:t>
              </a:r>
              <a:endParaRPr lang="ru-RU" sz="1200" dirty="0">
                <a:effectLst/>
                <a:ea typeface="Calibri"/>
                <a:cs typeface="Times New Roman"/>
              </a:endParaRP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1897" y="1732884"/>
              <a:ext cx="1647825" cy="29793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Calibri"/>
                </a:rPr>
                <a:t>ТЕАТРАЛЬНАЯ ГОСТИНАЯ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2118" y="2319070"/>
              <a:ext cx="1647825" cy="34381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Calibri"/>
                </a:rPr>
                <a:t>МУЗЫКАЛЬНЫЙ ОСТРОВОК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Скругленный прямоугольник 19"/>
            <p:cNvSpPr/>
            <p:nvPr/>
          </p:nvSpPr>
          <p:spPr>
            <a:xfrm>
              <a:off x="31897" y="2030834"/>
              <a:ext cx="1647825" cy="28820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Calibri"/>
                </a:rPr>
                <a:t>ТВОРЧЕСКАЯ МАСТЕРСКАЯ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31897" y="2661074"/>
              <a:ext cx="1647825" cy="28414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МОЯ </a:t>
              </a:r>
              <a:r>
                <a:rPr lang="ru-RU" sz="1200" dirty="0" smtClean="0">
                  <a:effectLst/>
                  <a:latin typeface="Times New Roman"/>
                  <a:ea typeface="Times New Roman"/>
                </a:rPr>
                <a:t>РОДОСЛОВНАЯ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31897" y="2944566"/>
              <a:ext cx="1647825" cy="27709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МУЗЕЙ ТРАДИЦИЙ</a:t>
              </a:r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32118" y="1329062"/>
              <a:ext cx="1647825" cy="40382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ДОМИК НАЦИОНАЛЬНОЙ КУХНИ</a:t>
              </a:r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1797278" y="1309467"/>
              <a:ext cx="1956392" cy="1009603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ДЕТСКО-РОДИТЕЛЬСКИЕ ВСТРЕЧИ: МАСТЕР-КЛАСС, КРУГЛЫЙ СТОЛ, ИГРОВОЙ ПРАКТИКУМ, </a:t>
              </a:r>
              <a:r>
                <a:rPr lang="ru-RU" sz="1200" dirty="0" smtClean="0">
                  <a:effectLst/>
                  <a:latin typeface="Times New Roman"/>
                  <a:ea typeface="Times New Roman"/>
                </a:rPr>
                <a:t>МИНИ-СПЕКТАКЛЬ</a:t>
              </a:r>
              <a:r>
                <a:rPr lang="ru-RU" sz="1200" dirty="0">
                  <a:effectLst/>
                  <a:latin typeface="Times New Roman"/>
                  <a:ea typeface="Times New Roman"/>
                </a:rPr>
                <a:t>, ТВОРЧЕСКАЯ ВЫСТАВКА И Т.Д.</a:t>
              </a:r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849739" y="1328110"/>
              <a:ext cx="1636661" cy="276225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РУКОВОДИТЕЛЬ ЦЕНТРА</a:t>
              </a:r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839371" y="1902375"/>
              <a:ext cx="1636395" cy="285478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УЧИТЕЛЬ-ЛОГОПЕД</a:t>
              </a:r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850005" y="1604110"/>
              <a:ext cx="1636395" cy="298531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СТАРШИЙ ВОСПИТАТЕЛЬ</a:t>
              </a:r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839372" y="2187852"/>
              <a:ext cx="1636395" cy="275590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ПЕДАГОГ-ПСИХОЛОГ</a:t>
              </a:r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3839372" y="2463097"/>
              <a:ext cx="1636395" cy="28456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 smtClean="0">
                  <a:effectLst/>
                  <a:latin typeface="Times New Roman"/>
                  <a:ea typeface="Times New Roman"/>
                </a:rPr>
                <a:t>ВОСПТИТАТЕЛЬ</a:t>
              </a:r>
              <a:endParaRPr lang="ru-RU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30" name="Скругленный прямоугольник 29"/>
            <p:cNvSpPr/>
            <p:nvPr/>
          </p:nvSpPr>
          <p:spPr>
            <a:xfrm>
              <a:off x="3850005" y="2746184"/>
              <a:ext cx="1636395" cy="400739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МУЗЫКАЛЬНЫЙ РУКОВОДИТЕЛЬ</a:t>
              </a:r>
            </a:p>
          </p:txBody>
        </p:sp>
        <p:sp>
          <p:nvSpPr>
            <p:cNvPr id="31" name="Скругленный прямоугольник 30"/>
            <p:cNvSpPr/>
            <p:nvPr/>
          </p:nvSpPr>
          <p:spPr>
            <a:xfrm>
              <a:off x="32118" y="3229763"/>
              <a:ext cx="1647825" cy="399262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ru-RU" sz="1200" dirty="0">
                  <a:effectLst/>
                  <a:latin typeface="Times New Roman"/>
                  <a:ea typeface="Times New Roman"/>
                </a:rPr>
                <a:t>КОНСУЛЬТАЦИОННЫЙ ПУНКТ</a:t>
              </a:r>
            </a:p>
          </p:txBody>
        </p:sp>
      </p:grpSp>
      <p:sp>
        <p:nvSpPr>
          <p:cNvPr id="55" name="Стрелка вниз 54"/>
          <p:cNvSpPr/>
          <p:nvPr/>
        </p:nvSpPr>
        <p:spPr>
          <a:xfrm>
            <a:off x="4311154" y="4493897"/>
            <a:ext cx="687703" cy="459711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3253082" y="4953608"/>
            <a:ext cx="2875856" cy="11048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dirty="0" smtClean="0">
                <a:latin typeface="Times New Roman"/>
                <a:ea typeface="Times New Roman"/>
              </a:rPr>
              <a:t>ДИСТАНЦИОННЫЕ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ДЕТСКО-РОДИТЕЛЬСКИЕ ВСТРЕЧИ, ТВОРЧЕСКИЕ ВЫСТАВКИ </a:t>
            </a:r>
            <a:r>
              <a:rPr lang="ru-RU" sz="1200" dirty="0">
                <a:effectLst/>
                <a:latin typeface="Times New Roman"/>
                <a:ea typeface="Times New Roman"/>
              </a:rPr>
              <a:t>И </a:t>
            </a:r>
            <a:r>
              <a:rPr lang="ru-RU" sz="1200" dirty="0" smtClean="0">
                <a:effectLst/>
                <a:latin typeface="Times New Roman"/>
                <a:ea typeface="Times New Roman"/>
              </a:rPr>
              <a:t>КОНКУРСЫ</a:t>
            </a:r>
            <a:endParaRPr lang="ru-RU" sz="12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099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МО г. Краснодар "Детский сад №206"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1081807" y="202182"/>
            <a:ext cx="6877622" cy="706539"/>
            <a:chOff x="-58315" y="0"/>
            <a:chExt cx="6877622" cy="892527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58315" y="0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3570" y="43571"/>
              <a:ext cx="6775737" cy="66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Модель Центра (1 часть)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Tetris\Desktop\1часть м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4" y="925698"/>
            <a:ext cx="757826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МБДОУ МО г. Краснодар "Детский сад №206"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  <p:grpSp>
        <p:nvGrpSpPr>
          <p:cNvPr id="9" name="Группа 8"/>
          <p:cNvGrpSpPr/>
          <p:nvPr/>
        </p:nvGrpSpPr>
        <p:grpSpPr>
          <a:xfrm>
            <a:off x="1081807" y="202182"/>
            <a:ext cx="6877622" cy="706539"/>
            <a:chOff x="-58315" y="0"/>
            <a:chExt cx="6877622" cy="892527"/>
          </a:xfrm>
          <a:scene3d>
            <a:camera prst="orthographicFront"/>
            <a:lightRig rig="flat" dir="t"/>
          </a:scene3d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-58315" y="0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43570" y="43571"/>
              <a:ext cx="6775737" cy="66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Модель Центра (2 часть)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074" name="Picture 2" descr="C:\Users\Tetris\Desktop\2часть м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33" y="908721"/>
            <a:ext cx="8209853" cy="5442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9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Методический кабинет\1.   СТАРШИЙ ВОСПИТАТЕЛЬ\8. ПУБЛИКАЦИИ И ПЕЧАТЬ\газета Панорама образования\Игры народов кубани июнь 2019\3 рис.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611" y="0"/>
            <a:ext cx="4642389" cy="309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етодический кабинет\1.   СТАРШИЙ ВОСПИТАТЕЛЬ\Гостиная Солнечный край\2017-2018\Итоговое мероприятие второго года МИП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89332"/>
            <a:ext cx="3960440" cy="577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Методический кабинет\1.   СТАРШИЙ ВОСПИТАТЕЛЬ\1. ИННОВАЦИОННАЯ РАБОТА\1. МИП\Фото проекты\IMG_64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4" y="-1"/>
            <a:ext cx="4495428" cy="309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D:\Методический кабинет\1.   СТАРШИЙ ВОСПИТАТЕЛЬ\Детско-родительский клуб\3-ий год работы клуба\ФОТОотчет за 2 года\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369" y="1012377"/>
            <a:ext cx="4680520" cy="5942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Детско-родительский клуб МЫ ТАКИЕ РАЗНЫЕ\фото клуба\5 встреча Изба красна пирогами\IMG_802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975815"/>
            <a:ext cx="3774165" cy="593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ru-RU" dirty="0" smtClean="0"/>
              <a:t>МБДОУ МО г. Краснодар "Детский сад №206"</a:t>
            </a:r>
            <a:endParaRPr lang="ru-RU" dirty="0"/>
          </a:p>
        </p:txBody>
      </p:sp>
      <p:pic>
        <p:nvPicPr>
          <p:cNvPr id="13" name="Picture 5" descr="F:\Творческая гостиная СОЛНЕЧНЫЙ КРАЙ\гостинная 16.01.2019\IMG_416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2282"/>
            <a:ext cx="10270369" cy="684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5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  <p:pic>
        <p:nvPicPr>
          <p:cNvPr id="2052" name="Picture 4" descr="D:\Методический кабинет\1.   СТАРШИЙ ВОСПИТАТЕЛЬ\Семинары. Выступления\21.08. Выступление на совещании рук-лей\дополнительне материалы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644" y="1323244"/>
            <a:ext cx="2340386" cy="3152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etris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4864">
            <a:off x="2418341" y="1269132"/>
            <a:ext cx="2218606" cy="341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11671" y="188288"/>
            <a:ext cx="8221437" cy="1066578"/>
            <a:chOff x="-68810" y="-47238"/>
            <a:chExt cx="6888117" cy="892527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68810" y="-47238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43570" y="43571"/>
              <a:ext cx="6775737" cy="66296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b="1" kern="1200" dirty="0" smtClean="0">
                  <a:latin typeface="Times New Roman" pitchFamily="18" charset="0"/>
                  <a:cs typeface="Times New Roman" pitchFamily="18" charset="0"/>
                </a:rPr>
                <a:t>Разработка и публикация документов и локальных актов регламентирующих деятельность Центра</a:t>
              </a: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2050" name="Picture 2" descr="C:\Users\Tetris\Desktop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826">
            <a:off x="335841" y="1354781"/>
            <a:ext cx="2374451" cy="3616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F:\2020 год\Инновац.деятельность\КИП\Собрания ТГ\8.08.19\IMG_78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79915"/>
            <a:ext cx="2901724" cy="1934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F:\2020 год\Инновац.деятельность\КИП\Собрания ТГ\8.08.19\IMG_78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66965" y="3581966"/>
            <a:ext cx="2880320" cy="192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Tetris\Desktop\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01142">
            <a:off x="118021" y="2882082"/>
            <a:ext cx="2722065" cy="3639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C:\Users\Tetris\Desktop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119" y="2770782"/>
            <a:ext cx="2707013" cy="354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etris\Desktop\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9005">
            <a:off x="3675373" y="3085946"/>
            <a:ext cx="2707013" cy="3542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708552" y="6267476"/>
            <a:ext cx="2895600" cy="365125"/>
          </a:xfrm>
        </p:spPr>
        <p:txBody>
          <a:bodyPr/>
          <a:lstStyle/>
          <a:p>
            <a:r>
              <a:rPr lang="ru-RU" dirty="0" smtClean="0"/>
              <a:t>МБДОУ МО г. Краснодар "Детский сад №206"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042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МБДОУ МО г. Краснодар "Детский сад №206"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  <p:pic>
        <p:nvPicPr>
          <p:cNvPr id="5" name="Picture 2" descr="C:\Users\Tetris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75" y="1472234"/>
            <a:ext cx="3575754" cy="4780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>
            <a:off x="411671" y="188288"/>
            <a:ext cx="8191311" cy="1296497"/>
            <a:chOff x="-68810" y="-47238"/>
            <a:chExt cx="6862877" cy="1084926"/>
          </a:xfrm>
          <a:scene3d>
            <a:camera prst="orthographicFront"/>
            <a:lightRig rig="flat" dir="t"/>
          </a:scene3d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-68810" y="-47238"/>
              <a:ext cx="6862877" cy="892527"/>
            </a:xfrm>
            <a:prstGeom prst="roundRect">
              <a:avLst/>
            </a:prstGeom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кругленный прямоугольник 4"/>
            <p:cNvSpPr/>
            <p:nvPr/>
          </p:nvSpPr>
          <p:spPr>
            <a:xfrm>
              <a:off x="18330" y="182321"/>
              <a:ext cx="6775737" cy="85536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 smtClean="0">
                  <a:latin typeface="Constantia" pitchFamily="18" charset="0"/>
                </a:rPr>
                <a:t>Методическое пособие по разработке нормативно-правового обеспечения проекта по организации работы ресурсного Центра в образовательной </a:t>
              </a:r>
              <a:r>
                <a:rPr lang="ru-RU" b="1" dirty="0">
                  <a:latin typeface="Constantia" pitchFamily="18" charset="0"/>
                </a:rPr>
                <a:t>организации» </a:t>
              </a:r>
              <a:endParaRPr lang="ru-RU" dirty="0">
                <a:latin typeface="Constantia" pitchFamily="18" charset="0"/>
              </a:endParaRPr>
            </a:p>
            <a:p>
              <a:pPr lvl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24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800140689"/>
              </p:ext>
            </p:extLst>
          </p:nvPr>
        </p:nvGraphicFramePr>
        <p:xfrm>
          <a:off x="3563887" y="1484811"/>
          <a:ext cx="4983851" cy="4645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Нижний колонтитул 1"/>
          <p:cNvSpPr txBox="1">
            <a:spLocks/>
          </p:cNvSpPr>
          <p:nvPr/>
        </p:nvSpPr>
        <p:spPr>
          <a:xfrm>
            <a:off x="175675" y="58876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hlinkClick r:id="rId8"/>
              </a:rPr>
              <a:t>https://</a:t>
            </a:r>
            <a:r>
              <a:rPr lang="ru-RU" u="sng" dirty="0" smtClean="0">
                <a:hlinkClick r:id="rId8"/>
              </a:rPr>
              <a:t>ds206.centerstart.ru/node/625</a:t>
            </a:r>
            <a:r>
              <a:rPr lang="ru-RU" u="sng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352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лна">
    <a:dk1>
      <a:sysClr val="windowText" lastClr="000000"/>
    </a:dk1>
    <a:lt1>
      <a:sysClr val="window" lastClr="FFFFFF"/>
    </a:lt1>
    <a:dk2>
      <a:srgbClr val="073E87"/>
    </a:dk2>
    <a:lt2>
      <a:srgbClr val="C6E7FC"/>
    </a:lt2>
    <a:accent1>
      <a:srgbClr val="31B6FD"/>
    </a:accent1>
    <a:accent2>
      <a:srgbClr val="4584D3"/>
    </a:accent2>
    <a:accent3>
      <a:srgbClr val="5BD078"/>
    </a:accent3>
    <a:accent4>
      <a:srgbClr val="A5D028"/>
    </a:accent4>
    <a:accent5>
      <a:srgbClr val="F5C040"/>
    </a:accent5>
    <a:accent6>
      <a:srgbClr val="05E0DB"/>
    </a:accent6>
    <a:hlink>
      <a:srgbClr val="0080FF"/>
    </a:hlink>
    <a:folHlink>
      <a:srgbClr val="5EAEFF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1345</TotalTime>
  <Words>750</Words>
  <Application>Microsoft Office PowerPoint</Application>
  <PresentationFormat>Экран (4:3)</PresentationFormat>
  <Paragraphs>132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Ресурсный Центр «Содружество»– место сосредочения информационных, методических, образовательных, коммуникационных и других ресурсов для обеспечения поликультурного взаимодействия и запросов родителей.  «Содружество» семи интерактивных площадок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 период 2020:</vt:lpstr>
      <vt:lpstr>Презентация PowerPoint</vt:lpstr>
      <vt:lpstr>Презентация PowerPoint</vt:lpstr>
      <vt:lpstr>Презентация PowerPoint</vt:lpstr>
      <vt:lpstr>Благодарим  за внимание и приглашаем к сотрудничеству!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Tetris</dc:creator>
  <cp:lastModifiedBy>Tetris</cp:lastModifiedBy>
  <cp:revision>67</cp:revision>
  <dcterms:created xsi:type="dcterms:W3CDTF">2020-07-29T05:31:50Z</dcterms:created>
  <dcterms:modified xsi:type="dcterms:W3CDTF">2021-01-16T10:38:41Z</dcterms:modified>
</cp:coreProperties>
</file>