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94" r:id="rId5"/>
    <p:sldId id="287" r:id="rId6"/>
    <p:sldId id="289" r:id="rId7"/>
    <p:sldId id="292" r:id="rId8"/>
    <p:sldId id="293" r:id="rId9"/>
    <p:sldId id="29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92D14"/>
    <a:srgbClr val="35B19D"/>
    <a:srgbClr val="4D4D4D"/>
    <a:srgbClr val="35759D"/>
    <a:srgbClr val="20A6C6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37DDF0-DDEF-475F-A100-8BD7C28838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93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E7E746-5B49-4BF8-B772-61763FAD2645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11DA6-5ED6-4634-B3F8-6A7B2C103DF6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AB32C1-7179-46EF-861C-2B7C15F92E52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09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6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3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1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2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97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35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81.sochi-schools.ru/kraevaya-innovatsionnaya-ploshhadk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250" y="2724150"/>
            <a:ext cx="3638550" cy="1162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2800" b="1" smtClean="0">
                <a:cs typeface="Aharoni" pitchFamily="2" charset="-79"/>
              </a:rPr>
              <a:t>МОБУ ООШ № 81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30480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Отчёт о деятельности  КИП за </a:t>
            </a: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2020 </a:t>
            </a: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год</a:t>
            </a:r>
            <a:endParaRPr lang="ru-RU" alt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010400" cy="18288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  <a:cs typeface="Aharoni" pitchFamily="2" charset="-79"/>
              </a:rPr>
              <a:t>Тема:</a:t>
            </a:r>
            <a:r>
              <a:rPr lang="ru-RU" altLang="ru-RU" sz="2400" b="1" smtClean="0">
                <a:solidFill>
                  <a:srgbClr val="FF0000"/>
                </a:solidFill>
              </a:rPr>
              <a:t> </a:t>
            </a:r>
            <a:r>
              <a:rPr lang="ru-RU" altLang="ru-RU" sz="2400" b="1" i="1" smtClean="0">
                <a:solidFill>
                  <a:srgbClr val="00B050"/>
                </a:solidFill>
                <a:cs typeface="Aharoni" pitchFamily="2" charset="-79"/>
              </a:rPr>
              <a:t>«Образовательный туризм как средство социализации обучающихся и расширения внеурочного пространства  сельской школы в условиях ФГОС»</a:t>
            </a:r>
            <a:br>
              <a:rPr lang="ru-RU" altLang="ru-RU" sz="2400" b="1" i="1" smtClean="0">
                <a:solidFill>
                  <a:srgbClr val="00B050"/>
                </a:solidFill>
                <a:cs typeface="Aharoni" pitchFamily="2" charset="-79"/>
              </a:rPr>
            </a:br>
            <a:endParaRPr lang="ru-RU" altLang="ru-RU" sz="2400" b="1" i="1" smtClean="0">
              <a:solidFill>
                <a:srgbClr val="00B050"/>
              </a:solidFill>
              <a:cs typeface="Aharoni" pitchFamily="2" charset="-79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2743200"/>
            <a:ext cx="8153400" cy="3886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altLang="ru-RU" sz="1400" dirty="0" smtClean="0"/>
          </a:p>
        </p:txBody>
      </p:sp>
      <p:sp>
        <p:nvSpPr>
          <p:cNvPr id="2" name="Овал 1"/>
          <p:cNvSpPr/>
          <p:nvPr/>
        </p:nvSpPr>
        <p:spPr bwMode="auto">
          <a:xfrm>
            <a:off x="782638" y="2819400"/>
            <a:ext cx="3027362" cy="11430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57200" y="4114800"/>
            <a:ext cx="8153400" cy="22860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определение наиболее </a:t>
            </a:r>
            <a:r>
              <a:rPr lang="ru-RU" sz="1800" b="1" u="sng" dirty="0">
                <a:solidFill>
                  <a:srgbClr val="35B19D"/>
                </a:solidFill>
              </a:rPr>
              <a:t>оптимальных путей 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социализации обучающихся и расширения внеурочного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 пространства  сельской школы в условиях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 реализации федерального государственного образовательного 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стандарта 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на основе образовательного туризма.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6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72185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590800" y="1295400"/>
            <a:ext cx="43434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Задачи отчётного периода: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71525" y="2286000"/>
            <a:ext cx="7610475" cy="8255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just">
              <a:defRPr/>
            </a:pPr>
            <a:r>
              <a:rPr lang="ru-RU" sz="1600" dirty="0" smtClean="0"/>
              <a:t>Анализ результатов реализации проекта и определение дальнейших </a:t>
            </a:r>
          </a:p>
          <a:p>
            <a:pPr lvl="1" algn="just">
              <a:defRPr/>
            </a:pPr>
            <a:r>
              <a:rPr lang="ru-RU" sz="1600" dirty="0"/>
              <a:t>п</a:t>
            </a:r>
            <a:r>
              <a:rPr lang="ru-RU" sz="1600" dirty="0" smtClean="0"/>
              <a:t>ерспектив развития школы;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20738" y="3205163"/>
            <a:ext cx="7485062" cy="51435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ru-RU" sz="1600" dirty="0" smtClean="0"/>
              <a:t>Закрепление в нормативных актах школы образовательных</a:t>
            </a:r>
          </a:p>
          <a:p>
            <a:pPr lvl="1">
              <a:defRPr/>
            </a:pPr>
            <a:r>
              <a:rPr lang="ru-RU" sz="1600" dirty="0" smtClean="0"/>
              <a:t> инновационных практик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71525" y="3817938"/>
            <a:ext cx="7543800" cy="51593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dirty="0" smtClean="0"/>
              <a:t>Выявление механизмов трансляции инновационного опыта;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71525" y="4493418"/>
            <a:ext cx="7485062" cy="68103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ru-RU" sz="1600" dirty="0" smtClean="0"/>
              <a:t>Издание сборника методических рекомендаций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95338" y="5334000"/>
            <a:ext cx="7510462" cy="35877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dirty="0" smtClean="0"/>
              <a:t>Размещение «Готовых продуктов» проекта на сайте школы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71525" y="5859463"/>
            <a:ext cx="7610475" cy="51593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dirty="0" smtClean="0"/>
              <a:t>Трансляция методических рекомендаций</a:t>
            </a:r>
            <a:endParaRPr lang="ru-RU" sz="1600" dirty="0"/>
          </a:p>
        </p:txBody>
      </p:sp>
      <p:pic>
        <p:nvPicPr>
          <p:cNvPr id="12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8600" y="260648"/>
            <a:ext cx="6477000" cy="201622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sz="1600" b="1" dirty="0">
                <a:solidFill>
                  <a:srgbClr val="C00000"/>
                </a:solidFill>
              </a:rPr>
              <a:t>Готовые продукты»</a:t>
            </a:r>
            <a:r>
              <a:rPr lang="ru-RU" sz="1600" b="1" dirty="0"/>
              <a:t> КИП МОБУ ООШ № 81 </a:t>
            </a:r>
            <a:r>
              <a:rPr lang="ru-RU" sz="1600" dirty="0"/>
              <a:t>по теме : </a:t>
            </a:r>
            <a:r>
              <a:rPr lang="ru-RU" sz="1600" b="1" i="1" dirty="0"/>
              <a:t>«Образовательный туризм как средство социализации обучающихся и расширения внеурочного пространства сельской школы в условиях ФГОС»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132856"/>
            <a:ext cx="482453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 документы  управления инновационной деятельностью  школы;</a:t>
            </a:r>
          </a:p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2924944"/>
            <a:ext cx="482453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социализации обучающихся и расширения внеурочного пространства на основе образовательного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7794" y="4005064"/>
            <a:ext cx="482453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урочной и внеурочной деятельности: «Юный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экскурсовод», программа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 «Сервис и туризм»;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17283" y="5085185"/>
            <a:ext cx="4735047" cy="6197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/>
              <a:t>Разработки </a:t>
            </a:r>
            <a:r>
              <a:rPr lang="ru-RU" sz="1600" b="1" dirty="0" smtClean="0"/>
              <a:t>экскурсий</a:t>
            </a:r>
            <a:r>
              <a:rPr lang="ru-RU" sz="1600" b="1" dirty="0"/>
              <a:t>;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17283" y="5877272"/>
            <a:ext cx="4731181" cy="8075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6200" y="5562600"/>
            <a:ext cx="3941083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Положение 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мониторинге социализации,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оценка качества инновации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1" name="Picture 3" descr="D:\Рабочий стол\2018-2019 2-е полугодие\Защита МИП итог\IMG_5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8" y="2492896"/>
            <a:ext cx="30480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Трансляционная деятельность</a:t>
            </a:r>
          </a:p>
        </p:txBody>
      </p:sp>
      <p:pic>
        <p:nvPicPr>
          <p:cNvPr id="16386" name="Picture 2" descr="C:\Users\Елена\Desktop\КИП 2019-2020\Трансляционная деятельность\Семинар ДОУ Ростов-на Дон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1447800"/>
            <a:ext cx="488791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Елена\Desktop\КИП 2019-2020\Трансляционная деятельность\руководители ДОУ Рос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3100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81000" y="5334000"/>
            <a:ext cx="8382000" cy="1219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Семинар для руководителей ОУ г. Ростов-на-Дону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(138 руководителей)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Тема: «Социальное партнёрство»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95288"/>
            <a:ext cx="7315200" cy="82391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bg1"/>
                </a:solidFill>
              </a:rPr>
              <a:t>Формирование новой образовательной                    парадигмы сельской школы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62000" y="17526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cs typeface="Aharoni" panose="02010803020104030203" pitchFamily="2" charset="-79"/>
              </a:rPr>
              <a:t>НОРМАТИВНО- ПРАВОВАЯ БАЗА 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62000" y="28194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/>
              <a:t>МЕТОДОЛОГИЧЕСКАЯ ОСНОВА 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62000" y="39624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/>
              <a:t>ДУХОВНО-НРАВСТВЕННЫЕ ЦЕННОСТИ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62000" y="51816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/>
              <a:t>ИННОВАЦИОННЫЙ ПОИСК</a:t>
            </a:r>
          </a:p>
        </p:txBody>
      </p:sp>
      <p:pic>
        <p:nvPicPr>
          <p:cNvPr id="8" name="Рисунок 7" descr="Что такое есть парадигм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836"/>
            <a:ext cx="1905000" cy="1228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6934200" cy="715963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FF0000"/>
                </a:solidFill>
              </a:rPr>
              <a:t>Прогноз дальнейших действий</a:t>
            </a:r>
            <a:endParaRPr lang="en-US" alt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905000" y="1389063"/>
            <a:ext cx="7010400" cy="127793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Развитие направления «Сельский туризм»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981200" y="2971800"/>
            <a:ext cx="6934200" cy="1219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000" b="1" dirty="0" smtClean="0"/>
              <a:t>Разработка образовательных маршрутов 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81200" y="4343400"/>
            <a:ext cx="6934200" cy="14478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cs typeface="Aharoni" panose="02010803020104030203" pitchFamily="2" charset="-79"/>
              </a:rPr>
              <a:t>Виртуальные экскурсии 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6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03120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03120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506"/>
            <a:ext cx="2209800" cy="184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57200" y="2057400"/>
            <a:ext cx="8382000" cy="41148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МОБУ ООШ № 81 - системообразующее звено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в социокультурной динамике </a:t>
            </a:r>
            <a:r>
              <a:rPr lang="ru-RU" sz="1800" dirty="0" err="1">
                <a:solidFill>
                  <a:srgbClr val="FF0000"/>
                </a:solidFill>
              </a:rPr>
              <a:t>Волковского</a:t>
            </a:r>
            <a:r>
              <a:rPr lang="ru-RU" sz="1800" dirty="0">
                <a:solidFill>
                  <a:srgbClr val="FF0000"/>
                </a:solidFill>
              </a:rPr>
              <a:t> сельского округа, является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одновременно как заказчиком, так  и носителем инновационных технологий,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тем самым обеспечивает условия для развития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образовательной организации и всего сельского округа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в современных социально-экономических условиях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города Сочи  и Краснодарского края.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Участники образовательных отношений 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становятся примером истинного патриотизма, воспитанности, успешности,  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бережного отношения к  истории и настоящему родного края,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города, села и школы как центра образования,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культуры, воспитания, взросления, становления личности.              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684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1330" indent="-228600">
              <a:spcBef>
                <a:spcPts val="250"/>
              </a:spcBef>
              <a:spcAft>
                <a:spcPts val="0"/>
              </a:spcAft>
              <a:tabLst>
                <a:tab pos="481965" algn="l"/>
              </a:tabLst>
            </a:pP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1330" indent="-228600">
              <a:spcBef>
                <a:spcPts val="250"/>
              </a:spcBef>
              <a:spcAft>
                <a:spcPts val="0"/>
              </a:spcAft>
              <a:tabLst>
                <a:tab pos="48196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9812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31336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32860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81.sochi-schools.ru/kraevaya-innovatsionnaya-ploshhadka/</a:t>
            </a:r>
            <a:endParaRPr lang="ru-RU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05250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95600" y="34384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329</Words>
  <Application>Microsoft Office PowerPoint</Application>
  <PresentationFormat>Экран (4:3)</PresentationFormat>
  <Paragraphs>59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Arial</vt:lpstr>
      <vt:lpstr>Microsoft Sans Serif</vt:lpstr>
      <vt:lpstr>Times New Roman</vt:lpstr>
      <vt:lpstr>powerpoint-template-24</vt:lpstr>
      <vt:lpstr>МОБУ ООШ № 81</vt:lpstr>
      <vt:lpstr>Тема: «Образовательный туризм как средство социализации обучающихся и расширения внеурочного пространства  сельской школы в условиях ФГОС» </vt:lpstr>
      <vt:lpstr>Презентация PowerPoint</vt:lpstr>
      <vt:lpstr>Презентация PowerPoint</vt:lpstr>
      <vt:lpstr>Презентация PowerPoint</vt:lpstr>
      <vt:lpstr>Формирование новой образовательной                    парадигмы сельской школы</vt:lpstr>
      <vt:lpstr>Прогноз дальнейших действий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sochi_school81@outlook.com</cp:lastModifiedBy>
  <cp:revision>427</cp:revision>
  <dcterms:created xsi:type="dcterms:W3CDTF">2007-04-02T02:11:51Z</dcterms:created>
  <dcterms:modified xsi:type="dcterms:W3CDTF">2021-01-22T15:09:18Z</dcterms:modified>
</cp:coreProperties>
</file>