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38" r:id="rId3"/>
    <p:sldId id="337" r:id="rId4"/>
    <p:sldId id="339" r:id="rId5"/>
    <p:sldId id="340" r:id="rId6"/>
    <p:sldId id="342" r:id="rId7"/>
    <p:sldId id="343" r:id="rId8"/>
    <p:sldId id="344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6CBCB-B291-48A0-AC53-A6481C656D94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7847B5-D29E-48D2-968F-1F579C883743}">
      <dgm:prSet phldrT="[Текст]" custT="1"/>
      <dgm:spPr/>
      <dgm:t>
        <a:bodyPr/>
        <a:lstStyle/>
        <a:p>
          <a:r>
            <a:rPr lang="ru-RU" sz="3200" dirty="0" smtClean="0"/>
            <a:t>Успешная социализация дошкольников с ОВЗ и их родителей в современном обществе</a:t>
          </a:r>
          <a:endParaRPr lang="ru-RU" sz="3200" dirty="0"/>
        </a:p>
      </dgm:t>
    </dgm:pt>
    <dgm:pt modelId="{1A1292A8-B38C-4BDD-A46A-590B7CBD4F9B}" type="parTrans" cxnId="{5DA43E98-3D14-4BEC-82BC-1744A502EBEE}">
      <dgm:prSet/>
      <dgm:spPr/>
      <dgm:t>
        <a:bodyPr/>
        <a:lstStyle/>
        <a:p>
          <a:endParaRPr lang="ru-RU"/>
        </a:p>
      </dgm:t>
    </dgm:pt>
    <dgm:pt modelId="{794AA2A2-1C35-4B68-8985-F98663D7072A}" type="sibTrans" cxnId="{5DA43E98-3D14-4BEC-82BC-1744A502EBEE}">
      <dgm:prSet/>
      <dgm:spPr/>
      <dgm:t>
        <a:bodyPr/>
        <a:lstStyle/>
        <a:p>
          <a:endParaRPr lang="ru-RU"/>
        </a:p>
      </dgm:t>
    </dgm:pt>
    <dgm:pt modelId="{BAB4C58E-AD59-4341-A939-4625D6ED7FBA}">
      <dgm:prSet phldrT="[Текст]" custT="1"/>
      <dgm:spPr/>
      <dgm:t>
        <a:bodyPr/>
        <a:lstStyle/>
        <a:p>
          <a:r>
            <a:rPr lang="ru-RU" sz="1600" dirty="0" smtClean="0"/>
            <a:t> Духовно-нравственная поддержка </a:t>
          </a:r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семьи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4ABE8FA-2EDB-495D-97C8-A3DCFC22E1BC}" type="parTrans" cxnId="{C595D00E-C614-4782-91E3-6118A37528BE}">
      <dgm:prSet/>
      <dgm:spPr/>
      <dgm:t>
        <a:bodyPr/>
        <a:lstStyle/>
        <a:p>
          <a:endParaRPr lang="ru-RU"/>
        </a:p>
      </dgm:t>
    </dgm:pt>
    <dgm:pt modelId="{FAB2D66B-AD5C-4FB4-994E-5F3DAD3D4D3F}" type="sibTrans" cxnId="{C595D00E-C614-4782-91E3-6118A37528BE}">
      <dgm:prSet/>
      <dgm:spPr/>
      <dgm:t>
        <a:bodyPr/>
        <a:lstStyle/>
        <a:p>
          <a:endParaRPr lang="ru-RU"/>
        </a:p>
      </dgm:t>
    </dgm:pt>
    <dgm:pt modelId="{99B2336D-AB9D-4AE5-B7F1-66CA303E353A}">
      <dgm:prSet phldrT="[Текст]" custT="1"/>
      <dgm:spPr/>
      <dgm:t>
        <a:bodyPr/>
        <a:lstStyle/>
        <a:p>
          <a:r>
            <a:rPr lang="ru-RU" sz="1600" dirty="0" smtClean="0"/>
            <a:t>Психолого-педагогическая помощь родителям</a:t>
          </a:r>
          <a:endParaRPr lang="ru-RU" sz="1600" dirty="0"/>
        </a:p>
      </dgm:t>
    </dgm:pt>
    <dgm:pt modelId="{9F01DD2B-885D-42D0-91DE-BD2E265D9DD7}" type="parTrans" cxnId="{5EF67AC5-9157-48B8-8D5B-3360BA199053}">
      <dgm:prSet/>
      <dgm:spPr/>
      <dgm:t>
        <a:bodyPr/>
        <a:lstStyle/>
        <a:p>
          <a:endParaRPr lang="ru-RU"/>
        </a:p>
      </dgm:t>
    </dgm:pt>
    <dgm:pt modelId="{259CFC77-5D64-420A-A50C-545D4D38E4A9}" type="sibTrans" cxnId="{5EF67AC5-9157-48B8-8D5B-3360BA199053}">
      <dgm:prSet/>
      <dgm:spPr/>
      <dgm:t>
        <a:bodyPr/>
        <a:lstStyle/>
        <a:p>
          <a:endParaRPr lang="ru-RU"/>
        </a:p>
      </dgm:t>
    </dgm:pt>
    <dgm:pt modelId="{47830CCD-6D74-4B46-AAC9-D450706589C6}">
      <dgm:prSet custT="1"/>
      <dgm:spPr/>
      <dgm:t>
        <a:bodyPr/>
        <a:lstStyle/>
        <a:p>
          <a:pPr rtl="0"/>
          <a:r>
            <a: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Полноценная интеграция  всех родителей в жизнь дошкольного сообщества и содействие  в их объединении. </a:t>
          </a:r>
          <a:endParaRPr lang="ru-RU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96E0732-2C71-41F0-A6DF-907B637510E8}" type="parTrans" cxnId="{F07A627D-D5FF-44B0-B15D-655C36659AB6}">
      <dgm:prSet/>
      <dgm:spPr/>
      <dgm:t>
        <a:bodyPr/>
        <a:lstStyle/>
        <a:p>
          <a:endParaRPr lang="ru-RU"/>
        </a:p>
      </dgm:t>
    </dgm:pt>
    <dgm:pt modelId="{B2DDE198-B74F-403B-883D-8435E06A05F6}" type="sibTrans" cxnId="{F07A627D-D5FF-44B0-B15D-655C36659AB6}">
      <dgm:prSet/>
      <dgm:spPr/>
      <dgm:t>
        <a:bodyPr/>
        <a:lstStyle/>
        <a:p>
          <a:endParaRPr lang="ru-RU"/>
        </a:p>
      </dgm:t>
    </dgm:pt>
    <dgm:pt modelId="{8698A772-3106-4E84-B30E-99F2E94C40DA}">
      <dgm:prSet custT="1"/>
      <dgm:spPr/>
      <dgm:t>
        <a:bodyPr/>
        <a:lstStyle/>
        <a:p>
          <a:pPr rtl="0"/>
          <a:r>
            <a: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Воспитание толерантности в условиях инклюзивного </a:t>
          </a:r>
          <a:r>
            <a:rPr lang="ru-RU" sz="16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образователь-ного</a:t>
          </a:r>
          <a:r>
            <a: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6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простран-ства</a:t>
          </a:r>
          <a:endParaRPr lang="ru-RU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30CB58-7750-4E87-9FA1-0E5712461502}" type="parTrans" cxnId="{69C87E94-0B7A-4109-B1E2-E667742A2B3B}">
      <dgm:prSet/>
      <dgm:spPr/>
      <dgm:t>
        <a:bodyPr/>
        <a:lstStyle/>
        <a:p>
          <a:endParaRPr lang="ru-RU"/>
        </a:p>
      </dgm:t>
    </dgm:pt>
    <dgm:pt modelId="{7170DA32-489D-48B1-B5BC-A695677FC14E}" type="sibTrans" cxnId="{69C87E94-0B7A-4109-B1E2-E667742A2B3B}">
      <dgm:prSet/>
      <dgm:spPr/>
      <dgm:t>
        <a:bodyPr/>
        <a:lstStyle/>
        <a:p>
          <a:endParaRPr lang="ru-RU"/>
        </a:p>
      </dgm:t>
    </dgm:pt>
    <dgm:pt modelId="{BE01D5E4-08A9-4505-974F-069F371AE952}">
      <dgm:prSet custT="1"/>
      <dgm:spPr/>
      <dgm:t>
        <a:bodyPr/>
        <a:lstStyle/>
        <a:p>
          <a:pPr rtl="0"/>
          <a:r>
            <a: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Организация </a:t>
          </a:r>
          <a:r>
            <a:rPr lang="ru-RU" sz="1600" b="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безбарьерной</a:t>
          </a:r>
          <a:r>
            <a:rPr lang="ru-RU" sz="16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, коррекционно-оздоровительной среды, благоприятно влияющей на развитие детей с ОВЗ</a:t>
          </a:r>
          <a:endParaRPr lang="ru-RU" sz="16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EEC854D-A0E3-48FA-A7AE-7553B364DF29}" type="parTrans" cxnId="{C62771AE-CECA-4998-AAEB-B9DD737E7899}">
      <dgm:prSet/>
      <dgm:spPr/>
      <dgm:t>
        <a:bodyPr/>
        <a:lstStyle/>
        <a:p>
          <a:endParaRPr lang="ru-RU"/>
        </a:p>
      </dgm:t>
    </dgm:pt>
    <dgm:pt modelId="{9F5A096F-F48B-44C5-BE51-2E8561ED8927}" type="sibTrans" cxnId="{C62771AE-CECA-4998-AAEB-B9DD737E7899}">
      <dgm:prSet/>
      <dgm:spPr/>
      <dgm:t>
        <a:bodyPr/>
        <a:lstStyle/>
        <a:p>
          <a:endParaRPr lang="ru-RU"/>
        </a:p>
      </dgm:t>
    </dgm:pt>
    <dgm:pt modelId="{41C16144-50F3-430F-9F35-84421AE639DC}" type="pres">
      <dgm:prSet presAssocID="{B686CBCB-B291-48A0-AC53-A6481C656D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5674D9-F152-4CAA-8FBC-721DB504949E}" type="pres">
      <dgm:prSet presAssocID="{5B7847B5-D29E-48D2-968F-1F579C883743}" presName="roof" presStyleLbl="dkBgShp" presStyleIdx="0" presStyleCnt="2" custLinFactNeighborY="-2593"/>
      <dgm:spPr/>
      <dgm:t>
        <a:bodyPr/>
        <a:lstStyle/>
        <a:p>
          <a:endParaRPr lang="ru-RU"/>
        </a:p>
      </dgm:t>
    </dgm:pt>
    <dgm:pt modelId="{8C42E31C-8045-45DC-AC44-801933F67750}" type="pres">
      <dgm:prSet presAssocID="{5B7847B5-D29E-48D2-968F-1F579C883743}" presName="pillars" presStyleCnt="0"/>
      <dgm:spPr/>
    </dgm:pt>
    <dgm:pt modelId="{42F50981-F48B-49A6-BCB3-5D9F01EC18D3}" type="pres">
      <dgm:prSet presAssocID="{5B7847B5-D29E-48D2-968F-1F579C883743}" presName="pillar1" presStyleLbl="node1" presStyleIdx="0" presStyleCnt="5" custLinFactNeighborY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5FEF3-86BA-4EE5-8C05-04FDB0666972}" type="pres">
      <dgm:prSet presAssocID="{BAB4C58E-AD59-4341-A939-4625D6ED7FBA}" presName="pillarX" presStyleLbl="node1" presStyleIdx="1" presStyleCnt="5" custLinFactNeighborX="804" custLinFactNeighborY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973EF-73EF-4A3A-A62D-59A22319900F}" type="pres">
      <dgm:prSet presAssocID="{99B2336D-AB9D-4AE5-B7F1-66CA303E353A}" presName="pillarX" presStyleLbl="node1" presStyleIdx="2" presStyleCnt="5" custLinFactNeighborX="1669" custLinFactNeighborY="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3165E-EA52-4A40-B1AB-DE5E10965EB7}" type="pres">
      <dgm:prSet presAssocID="{8698A772-3106-4E84-B30E-99F2E94C40D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B14EE-BA94-426F-BF70-EB782885967A}" type="pres">
      <dgm:prSet presAssocID="{47830CCD-6D74-4B46-AAC9-D450706589C6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6B9B0-9A04-4E1C-AF27-39C899B258F6}" type="pres">
      <dgm:prSet presAssocID="{5B7847B5-D29E-48D2-968F-1F579C883743}" presName="base" presStyleLbl="dkBgShp" presStyleIdx="1" presStyleCnt="2"/>
      <dgm:spPr/>
    </dgm:pt>
  </dgm:ptLst>
  <dgm:cxnLst>
    <dgm:cxn modelId="{F07A627D-D5FF-44B0-B15D-655C36659AB6}" srcId="{5B7847B5-D29E-48D2-968F-1F579C883743}" destId="{47830CCD-6D74-4B46-AAC9-D450706589C6}" srcOrd="4" destOrd="0" parTransId="{096E0732-2C71-41F0-A6DF-907B637510E8}" sibTransId="{B2DDE198-B74F-403B-883D-8435E06A05F6}"/>
    <dgm:cxn modelId="{58B0C017-AA81-4664-BCB3-CBC884DDF44D}" type="presOf" srcId="{B686CBCB-B291-48A0-AC53-A6481C656D94}" destId="{41C16144-50F3-430F-9F35-84421AE639DC}" srcOrd="0" destOrd="0" presId="urn:microsoft.com/office/officeart/2005/8/layout/hList3"/>
    <dgm:cxn modelId="{5EF67AC5-9157-48B8-8D5B-3360BA199053}" srcId="{5B7847B5-D29E-48D2-968F-1F579C883743}" destId="{99B2336D-AB9D-4AE5-B7F1-66CA303E353A}" srcOrd="2" destOrd="0" parTransId="{9F01DD2B-885D-42D0-91DE-BD2E265D9DD7}" sibTransId="{259CFC77-5D64-420A-A50C-545D4D38E4A9}"/>
    <dgm:cxn modelId="{389EFACE-3D9C-4B9F-BC1D-583D553A858A}" type="presOf" srcId="{47830CCD-6D74-4B46-AAC9-D450706589C6}" destId="{8D7B14EE-BA94-426F-BF70-EB782885967A}" srcOrd="0" destOrd="0" presId="urn:microsoft.com/office/officeart/2005/8/layout/hList3"/>
    <dgm:cxn modelId="{79C3571B-F080-47E0-BA96-5EC5C61E93C7}" type="presOf" srcId="{BE01D5E4-08A9-4505-974F-069F371AE952}" destId="{42F50981-F48B-49A6-BCB3-5D9F01EC18D3}" srcOrd="0" destOrd="0" presId="urn:microsoft.com/office/officeart/2005/8/layout/hList3"/>
    <dgm:cxn modelId="{69C87E94-0B7A-4109-B1E2-E667742A2B3B}" srcId="{5B7847B5-D29E-48D2-968F-1F579C883743}" destId="{8698A772-3106-4E84-B30E-99F2E94C40DA}" srcOrd="3" destOrd="0" parTransId="{2E30CB58-7750-4E87-9FA1-0E5712461502}" sibTransId="{7170DA32-489D-48B1-B5BC-A695677FC14E}"/>
    <dgm:cxn modelId="{C595D00E-C614-4782-91E3-6118A37528BE}" srcId="{5B7847B5-D29E-48D2-968F-1F579C883743}" destId="{BAB4C58E-AD59-4341-A939-4625D6ED7FBA}" srcOrd="1" destOrd="0" parTransId="{94ABE8FA-2EDB-495D-97C8-A3DCFC22E1BC}" sibTransId="{FAB2D66B-AD5C-4FB4-994E-5F3DAD3D4D3F}"/>
    <dgm:cxn modelId="{1B335B54-5A5A-4E2A-B5E6-7924DDE1ED20}" type="presOf" srcId="{BAB4C58E-AD59-4341-A939-4625D6ED7FBA}" destId="{1425FEF3-86BA-4EE5-8C05-04FDB0666972}" srcOrd="0" destOrd="0" presId="urn:microsoft.com/office/officeart/2005/8/layout/hList3"/>
    <dgm:cxn modelId="{2234180B-BB92-4915-AFE5-8B5ABB9210AD}" type="presOf" srcId="{99B2336D-AB9D-4AE5-B7F1-66CA303E353A}" destId="{744973EF-73EF-4A3A-A62D-59A22319900F}" srcOrd="0" destOrd="0" presId="urn:microsoft.com/office/officeart/2005/8/layout/hList3"/>
    <dgm:cxn modelId="{3F769977-D8EA-4A50-854D-217D11A33954}" type="presOf" srcId="{5B7847B5-D29E-48D2-968F-1F579C883743}" destId="{0B5674D9-F152-4CAA-8FBC-721DB504949E}" srcOrd="0" destOrd="0" presId="urn:microsoft.com/office/officeart/2005/8/layout/hList3"/>
    <dgm:cxn modelId="{5DA43E98-3D14-4BEC-82BC-1744A502EBEE}" srcId="{B686CBCB-B291-48A0-AC53-A6481C656D94}" destId="{5B7847B5-D29E-48D2-968F-1F579C883743}" srcOrd="0" destOrd="0" parTransId="{1A1292A8-B38C-4BDD-A46A-590B7CBD4F9B}" sibTransId="{794AA2A2-1C35-4B68-8985-F98663D7072A}"/>
    <dgm:cxn modelId="{C62771AE-CECA-4998-AAEB-B9DD737E7899}" srcId="{5B7847B5-D29E-48D2-968F-1F579C883743}" destId="{BE01D5E4-08A9-4505-974F-069F371AE952}" srcOrd="0" destOrd="0" parTransId="{3EEC854D-A0E3-48FA-A7AE-7553B364DF29}" sibTransId="{9F5A096F-F48B-44C5-BE51-2E8561ED8927}"/>
    <dgm:cxn modelId="{4B57DC89-26A6-438C-A2B7-2C657621FCF7}" type="presOf" srcId="{8698A772-3106-4E84-B30E-99F2E94C40DA}" destId="{2E63165E-EA52-4A40-B1AB-DE5E10965EB7}" srcOrd="0" destOrd="0" presId="urn:microsoft.com/office/officeart/2005/8/layout/hList3"/>
    <dgm:cxn modelId="{6A9DB7CC-EAD0-49A9-89F1-717626B2AD3E}" type="presParOf" srcId="{41C16144-50F3-430F-9F35-84421AE639DC}" destId="{0B5674D9-F152-4CAA-8FBC-721DB504949E}" srcOrd="0" destOrd="0" presId="urn:microsoft.com/office/officeart/2005/8/layout/hList3"/>
    <dgm:cxn modelId="{938F9884-590B-43DE-8FD1-E4943F85A913}" type="presParOf" srcId="{41C16144-50F3-430F-9F35-84421AE639DC}" destId="{8C42E31C-8045-45DC-AC44-801933F67750}" srcOrd="1" destOrd="0" presId="urn:microsoft.com/office/officeart/2005/8/layout/hList3"/>
    <dgm:cxn modelId="{8A211E01-7D1F-431F-AF96-C94473F01B6E}" type="presParOf" srcId="{8C42E31C-8045-45DC-AC44-801933F67750}" destId="{42F50981-F48B-49A6-BCB3-5D9F01EC18D3}" srcOrd="0" destOrd="0" presId="urn:microsoft.com/office/officeart/2005/8/layout/hList3"/>
    <dgm:cxn modelId="{D22531A1-EE35-449E-81AC-8ABDDE27AB89}" type="presParOf" srcId="{8C42E31C-8045-45DC-AC44-801933F67750}" destId="{1425FEF3-86BA-4EE5-8C05-04FDB0666972}" srcOrd="1" destOrd="0" presId="urn:microsoft.com/office/officeart/2005/8/layout/hList3"/>
    <dgm:cxn modelId="{6E3DD515-3D76-4B9E-B985-8C374F2A6474}" type="presParOf" srcId="{8C42E31C-8045-45DC-AC44-801933F67750}" destId="{744973EF-73EF-4A3A-A62D-59A22319900F}" srcOrd="2" destOrd="0" presId="urn:microsoft.com/office/officeart/2005/8/layout/hList3"/>
    <dgm:cxn modelId="{96ACBC98-E787-4A71-AF59-962AEA6AB3F4}" type="presParOf" srcId="{8C42E31C-8045-45DC-AC44-801933F67750}" destId="{2E63165E-EA52-4A40-B1AB-DE5E10965EB7}" srcOrd="3" destOrd="0" presId="urn:microsoft.com/office/officeart/2005/8/layout/hList3"/>
    <dgm:cxn modelId="{19873C6E-D963-40D9-9881-49E62A39866B}" type="presParOf" srcId="{8C42E31C-8045-45DC-AC44-801933F67750}" destId="{8D7B14EE-BA94-426F-BF70-EB782885967A}" srcOrd="4" destOrd="0" presId="urn:microsoft.com/office/officeart/2005/8/layout/hList3"/>
    <dgm:cxn modelId="{0CF59AE2-D20E-4683-92B3-A91361EE00CE}" type="presParOf" srcId="{41C16144-50F3-430F-9F35-84421AE639DC}" destId="{4406B9B0-9A04-4E1C-AF27-39C899B258F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6A7F6-F829-4608-B041-5AD945302DF6}" type="doc">
      <dgm:prSet loTypeId="urn:microsoft.com/office/officeart/2005/8/layout/radial2" loCatId="relationship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CB3BD6D-0CC2-4010-8F19-5891B896B0AE}">
      <dgm:prSet phldrT="[Текст]" custT="1"/>
      <dgm:spPr/>
      <dgm:t>
        <a:bodyPr/>
        <a:lstStyle/>
        <a:p>
          <a:pPr marL="0" indent="0"/>
          <a:r>
            <a:rPr lang="ru-RU" sz="1800" b="1" kern="0" spc="-110" baseline="0" dirty="0" smtClean="0"/>
            <a:t>Создание условий </a:t>
          </a:r>
          <a:endParaRPr lang="ru-RU" sz="1800" b="1" kern="0" spc="-110" baseline="0" dirty="0"/>
        </a:p>
      </dgm:t>
    </dgm:pt>
    <dgm:pt modelId="{6A61C458-2968-4959-A1AB-D362F8C0FA59}" type="parTrans" cxnId="{57B22B23-1E84-4975-B47C-82DD60B74B36}">
      <dgm:prSet/>
      <dgm:spPr/>
      <dgm:t>
        <a:bodyPr/>
        <a:lstStyle/>
        <a:p>
          <a:endParaRPr lang="ru-RU"/>
        </a:p>
      </dgm:t>
    </dgm:pt>
    <dgm:pt modelId="{C761377E-A9BE-4B09-9DBB-2F7F1E8DF9F9}" type="sibTrans" cxnId="{57B22B23-1E84-4975-B47C-82DD60B74B36}">
      <dgm:prSet/>
      <dgm:spPr/>
      <dgm:t>
        <a:bodyPr/>
        <a:lstStyle/>
        <a:p>
          <a:endParaRPr lang="ru-RU"/>
        </a:p>
      </dgm:t>
    </dgm:pt>
    <dgm:pt modelId="{B635867A-DD58-4F44-A6B1-31EA819A8866}">
      <dgm:prSet phldrT="[Текст]" custT="1"/>
      <dgm:spPr/>
      <dgm:t>
        <a:bodyPr/>
        <a:lstStyle/>
        <a:p>
          <a:r>
            <a:rPr lang="ru-RU" sz="1800" dirty="0" smtClean="0"/>
            <a:t>Территория и помещения</a:t>
          </a:r>
          <a:endParaRPr lang="ru-RU" sz="1800" dirty="0"/>
        </a:p>
      </dgm:t>
    </dgm:pt>
    <dgm:pt modelId="{98D22023-9252-46DF-A460-D5B0EB2A4D3E}" type="parTrans" cxnId="{64F06F7A-16E8-439D-B31D-5B4CFD3E7CC4}">
      <dgm:prSet/>
      <dgm:spPr/>
      <dgm:t>
        <a:bodyPr/>
        <a:lstStyle/>
        <a:p>
          <a:endParaRPr lang="ru-RU"/>
        </a:p>
      </dgm:t>
    </dgm:pt>
    <dgm:pt modelId="{74D4BFF6-1139-4874-84AB-11C6587AFD6F}" type="sibTrans" cxnId="{64F06F7A-16E8-439D-B31D-5B4CFD3E7CC4}">
      <dgm:prSet/>
      <dgm:spPr/>
      <dgm:t>
        <a:bodyPr/>
        <a:lstStyle/>
        <a:p>
          <a:endParaRPr lang="ru-RU"/>
        </a:p>
      </dgm:t>
    </dgm:pt>
    <dgm:pt modelId="{AD06D005-DF66-4B18-8CE9-C62EEF8653DC}">
      <dgm:prSet phldrT="[Текст]" custT="1"/>
      <dgm:spPr/>
      <dgm:t>
        <a:bodyPr/>
        <a:lstStyle/>
        <a:p>
          <a:pPr marL="0" indent="0"/>
          <a:r>
            <a:rPr lang="ru-RU" sz="1800" b="1" kern="0" spc="-110" baseline="0" dirty="0" smtClean="0"/>
            <a:t>Соответствие требованиям ФГОС  </a:t>
          </a:r>
        </a:p>
      </dgm:t>
    </dgm:pt>
    <dgm:pt modelId="{761A9C99-10EA-4142-9490-861F4135686F}" type="parTrans" cxnId="{F7EBD3E5-3001-48D5-BFB5-DB1B5DE6E4CA}">
      <dgm:prSet/>
      <dgm:spPr/>
      <dgm:t>
        <a:bodyPr/>
        <a:lstStyle/>
        <a:p>
          <a:endParaRPr lang="ru-RU"/>
        </a:p>
      </dgm:t>
    </dgm:pt>
    <dgm:pt modelId="{BA8009A6-FD30-4741-9F14-EF1B8910BBE6}" type="sibTrans" cxnId="{F7EBD3E5-3001-48D5-BFB5-DB1B5DE6E4CA}">
      <dgm:prSet/>
      <dgm:spPr/>
      <dgm:t>
        <a:bodyPr/>
        <a:lstStyle/>
        <a:p>
          <a:endParaRPr lang="ru-RU"/>
        </a:p>
      </dgm:t>
    </dgm:pt>
    <dgm:pt modelId="{BA296DF6-793E-48A8-AF74-F298863F60B3}">
      <dgm:prSet phldrT="[Текст]" custT="1"/>
      <dgm:spPr/>
      <dgm:t>
        <a:bodyPr/>
        <a:lstStyle/>
        <a:p>
          <a:r>
            <a:rPr lang="ru-RU" sz="1800" dirty="0" err="1" smtClean="0"/>
            <a:t>Трансформируемость</a:t>
          </a:r>
          <a:endParaRPr lang="ru-RU" sz="1800" dirty="0"/>
        </a:p>
      </dgm:t>
    </dgm:pt>
    <dgm:pt modelId="{AD047BC8-97AA-4199-B2C6-75F821BB8D0C}" type="parTrans" cxnId="{882EA8E7-706A-4083-A43E-C9F61CB8D777}">
      <dgm:prSet/>
      <dgm:spPr/>
      <dgm:t>
        <a:bodyPr/>
        <a:lstStyle/>
        <a:p>
          <a:endParaRPr lang="ru-RU"/>
        </a:p>
      </dgm:t>
    </dgm:pt>
    <dgm:pt modelId="{D23F04A4-EBCE-4BBF-BB8B-FB5424DDE1D4}" type="sibTrans" cxnId="{882EA8E7-706A-4083-A43E-C9F61CB8D777}">
      <dgm:prSet/>
      <dgm:spPr/>
      <dgm:t>
        <a:bodyPr/>
        <a:lstStyle/>
        <a:p>
          <a:endParaRPr lang="ru-RU"/>
        </a:p>
      </dgm:t>
    </dgm:pt>
    <dgm:pt modelId="{3E594518-B329-4C73-A06F-E65B07605B10}">
      <dgm:prSet phldrT="[Текст]" custT="1"/>
      <dgm:spPr/>
      <dgm:t>
        <a:bodyPr/>
        <a:lstStyle/>
        <a:p>
          <a:r>
            <a:rPr lang="ru-RU" sz="1800" dirty="0" err="1" smtClean="0"/>
            <a:t>Безбарьерная</a:t>
          </a:r>
          <a:r>
            <a:rPr lang="ru-RU" sz="1800" dirty="0" smtClean="0"/>
            <a:t> среда</a:t>
          </a:r>
          <a:endParaRPr lang="ru-RU" sz="1800" dirty="0"/>
        </a:p>
      </dgm:t>
    </dgm:pt>
    <dgm:pt modelId="{9E274929-201D-412B-8BDA-F343814B9C44}" type="parTrans" cxnId="{EA53D597-AD04-4DE3-BE87-AF4541449D6D}">
      <dgm:prSet/>
      <dgm:spPr/>
      <dgm:t>
        <a:bodyPr/>
        <a:lstStyle/>
        <a:p>
          <a:endParaRPr lang="ru-RU"/>
        </a:p>
      </dgm:t>
    </dgm:pt>
    <dgm:pt modelId="{A4F91254-6B0B-455F-97BF-421E9243D412}" type="sibTrans" cxnId="{EA53D597-AD04-4DE3-BE87-AF4541449D6D}">
      <dgm:prSet/>
      <dgm:spPr/>
      <dgm:t>
        <a:bodyPr/>
        <a:lstStyle/>
        <a:p>
          <a:endParaRPr lang="ru-RU"/>
        </a:p>
      </dgm:t>
    </dgm:pt>
    <dgm:pt modelId="{EA339719-E242-48E9-B4B5-8F4505D803E8}">
      <dgm:prSet phldrT="[Текст]" custT="1"/>
      <dgm:spPr/>
      <dgm:t>
        <a:bodyPr/>
        <a:lstStyle/>
        <a:p>
          <a:r>
            <a:rPr lang="ru-RU" sz="1800" dirty="0" smtClean="0"/>
            <a:t>Безопасность</a:t>
          </a:r>
          <a:endParaRPr lang="ru-RU" sz="1800" dirty="0"/>
        </a:p>
      </dgm:t>
    </dgm:pt>
    <dgm:pt modelId="{6173383E-4D7A-49F8-9FC4-343BA90E1687}" type="parTrans" cxnId="{6BB56DFD-9B5D-4082-8D56-7E6D1A57651F}">
      <dgm:prSet/>
      <dgm:spPr/>
      <dgm:t>
        <a:bodyPr/>
        <a:lstStyle/>
        <a:p>
          <a:endParaRPr lang="ru-RU"/>
        </a:p>
      </dgm:t>
    </dgm:pt>
    <dgm:pt modelId="{72514F47-1380-4DFE-B5F0-26C9959A40BE}" type="sibTrans" cxnId="{6BB56DFD-9B5D-4082-8D56-7E6D1A57651F}">
      <dgm:prSet/>
      <dgm:spPr/>
      <dgm:t>
        <a:bodyPr/>
        <a:lstStyle/>
        <a:p>
          <a:endParaRPr lang="ru-RU"/>
        </a:p>
      </dgm:t>
    </dgm:pt>
    <dgm:pt modelId="{3B86A3FA-7901-4C08-8DE0-4FBFA5CC907B}">
      <dgm:prSet phldrT="[Текст]" custT="1"/>
      <dgm:spPr/>
      <dgm:t>
        <a:bodyPr/>
        <a:lstStyle/>
        <a:p>
          <a:r>
            <a:rPr lang="ru-RU" sz="1800" dirty="0" smtClean="0"/>
            <a:t>Специализированное оборудование</a:t>
          </a:r>
          <a:endParaRPr lang="ru-RU" sz="1800" dirty="0"/>
        </a:p>
      </dgm:t>
    </dgm:pt>
    <dgm:pt modelId="{6226CEC7-79E3-4887-A169-8EF9E4F13337}" type="parTrans" cxnId="{74DE0FAC-4898-41E8-9D40-26DD526EACA9}">
      <dgm:prSet/>
      <dgm:spPr/>
      <dgm:t>
        <a:bodyPr/>
        <a:lstStyle/>
        <a:p>
          <a:endParaRPr lang="ru-RU"/>
        </a:p>
      </dgm:t>
    </dgm:pt>
    <dgm:pt modelId="{53C3534C-B62E-469E-98F9-CFC86386A287}" type="sibTrans" cxnId="{74DE0FAC-4898-41E8-9D40-26DD526EACA9}">
      <dgm:prSet/>
      <dgm:spPr/>
      <dgm:t>
        <a:bodyPr/>
        <a:lstStyle/>
        <a:p>
          <a:endParaRPr lang="ru-RU"/>
        </a:p>
      </dgm:t>
    </dgm:pt>
    <dgm:pt modelId="{6756E00B-58FB-4AF0-A689-703CF433B719}">
      <dgm:prSet phldrT="[Текст]" custT="1"/>
      <dgm:spPr/>
      <dgm:t>
        <a:bodyPr/>
        <a:lstStyle/>
        <a:p>
          <a:r>
            <a:rPr lang="ru-RU" sz="1800" dirty="0" smtClean="0"/>
            <a:t>Мобильность</a:t>
          </a:r>
          <a:endParaRPr lang="ru-RU" sz="1800" dirty="0"/>
        </a:p>
      </dgm:t>
    </dgm:pt>
    <dgm:pt modelId="{C96E05F0-73DB-4B9D-9234-F28DA673DD83}" type="parTrans" cxnId="{6FC6B8A9-1D3C-41DD-A5A7-47C613547D56}">
      <dgm:prSet/>
      <dgm:spPr/>
      <dgm:t>
        <a:bodyPr/>
        <a:lstStyle/>
        <a:p>
          <a:endParaRPr lang="ru-RU"/>
        </a:p>
      </dgm:t>
    </dgm:pt>
    <dgm:pt modelId="{CB466F19-28C7-4788-B14D-EA371A9AFF30}" type="sibTrans" cxnId="{6FC6B8A9-1D3C-41DD-A5A7-47C613547D56}">
      <dgm:prSet/>
      <dgm:spPr/>
      <dgm:t>
        <a:bodyPr/>
        <a:lstStyle/>
        <a:p>
          <a:endParaRPr lang="ru-RU"/>
        </a:p>
      </dgm:t>
    </dgm:pt>
    <dgm:pt modelId="{8A7468FB-8B62-416D-84D7-5686E59ECCA7}">
      <dgm:prSet phldrT="[Текст]" custT="1"/>
      <dgm:spPr/>
      <dgm:t>
        <a:bodyPr/>
        <a:lstStyle/>
        <a:p>
          <a:r>
            <a:rPr lang="ru-RU" sz="1800" dirty="0" smtClean="0"/>
            <a:t>Вариативность</a:t>
          </a:r>
          <a:endParaRPr lang="ru-RU" sz="1800" dirty="0"/>
        </a:p>
      </dgm:t>
    </dgm:pt>
    <dgm:pt modelId="{9D3255C1-7EC8-43BD-81EC-5E4105B2D8D8}" type="parTrans" cxnId="{74E533D0-A164-4065-B64E-1ACC71CFCC1F}">
      <dgm:prSet/>
      <dgm:spPr/>
      <dgm:t>
        <a:bodyPr/>
        <a:lstStyle/>
        <a:p>
          <a:endParaRPr lang="ru-RU"/>
        </a:p>
      </dgm:t>
    </dgm:pt>
    <dgm:pt modelId="{97B2D913-22C6-4A8A-9A67-34F995B6BF41}" type="sibTrans" cxnId="{74E533D0-A164-4065-B64E-1ACC71CFCC1F}">
      <dgm:prSet/>
      <dgm:spPr/>
      <dgm:t>
        <a:bodyPr/>
        <a:lstStyle/>
        <a:p>
          <a:endParaRPr lang="ru-RU"/>
        </a:p>
      </dgm:t>
    </dgm:pt>
    <dgm:pt modelId="{98396AD6-A438-4620-BB3F-C4131F6A079A}">
      <dgm:prSet phldrT="[Текст]" custT="1"/>
      <dgm:spPr/>
      <dgm:t>
        <a:bodyPr/>
        <a:lstStyle/>
        <a:p>
          <a:endParaRPr lang="ru-RU" sz="1800" dirty="0"/>
        </a:p>
      </dgm:t>
    </dgm:pt>
    <dgm:pt modelId="{7315EA7A-2214-4331-BDE5-E7C6D2F4CE65}" type="parTrans" cxnId="{CDD925C1-03FC-4403-B959-81080ABBFE42}">
      <dgm:prSet/>
      <dgm:spPr/>
      <dgm:t>
        <a:bodyPr/>
        <a:lstStyle/>
        <a:p>
          <a:endParaRPr lang="ru-RU"/>
        </a:p>
      </dgm:t>
    </dgm:pt>
    <dgm:pt modelId="{03A4A38B-6F52-4A6F-9D11-FFDCA340BB03}" type="sibTrans" cxnId="{CDD925C1-03FC-4403-B959-81080ABBFE42}">
      <dgm:prSet/>
      <dgm:spPr/>
      <dgm:t>
        <a:bodyPr/>
        <a:lstStyle/>
        <a:p>
          <a:endParaRPr lang="ru-RU"/>
        </a:p>
      </dgm:t>
    </dgm:pt>
    <dgm:pt modelId="{4ADBB74C-3348-4799-902D-053D355ECDF3}" type="pres">
      <dgm:prSet presAssocID="{CBC6A7F6-F829-4608-B041-5AD945302DF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3C701-0D24-4BEF-8D49-7582BD64F1F2}" type="pres">
      <dgm:prSet presAssocID="{CBC6A7F6-F829-4608-B041-5AD945302DF6}" presName="cycle" presStyleCnt="0"/>
      <dgm:spPr/>
      <dgm:t>
        <a:bodyPr/>
        <a:lstStyle/>
        <a:p>
          <a:endParaRPr lang="ru-RU"/>
        </a:p>
      </dgm:t>
    </dgm:pt>
    <dgm:pt modelId="{08C2C968-25BF-469C-8903-59FD15459965}" type="pres">
      <dgm:prSet presAssocID="{CBC6A7F6-F829-4608-B041-5AD945302DF6}" presName="centerShape" presStyleCnt="0"/>
      <dgm:spPr/>
      <dgm:t>
        <a:bodyPr/>
        <a:lstStyle/>
        <a:p>
          <a:endParaRPr lang="ru-RU"/>
        </a:p>
      </dgm:t>
    </dgm:pt>
    <dgm:pt modelId="{BEECA612-B355-49FE-942F-F839E8F67092}" type="pres">
      <dgm:prSet presAssocID="{CBC6A7F6-F829-4608-B041-5AD945302DF6}" presName="connSite" presStyleLbl="node1" presStyleIdx="0" presStyleCnt="3"/>
      <dgm:spPr/>
      <dgm:t>
        <a:bodyPr/>
        <a:lstStyle/>
        <a:p>
          <a:endParaRPr lang="ru-RU"/>
        </a:p>
      </dgm:t>
    </dgm:pt>
    <dgm:pt modelId="{19292627-7596-414C-8387-92941EFB4728}" type="pres">
      <dgm:prSet presAssocID="{CBC6A7F6-F829-4608-B041-5AD945302DF6}" presName="visible" presStyleLbl="node1" presStyleIdx="0" presStyleCnt="3" custScaleX="98375" custScaleY="93476" custLinFactNeighborY="-67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DD83BF-5B5D-40FF-BF49-7E9E8E021B99}" type="pres">
      <dgm:prSet presAssocID="{6A61C458-2968-4959-A1AB-D362F8C0FA59}" presName="Name25" presStyleLbl="parChTrans1D1" presStyleIdx="0" presStyleCnt="2"/>
      <dgm:spPr/>
      <dgm:t>
        <a:bodyPr/>
        <a:lstStyle/>
        <a:p>
          <a:endParaRPr lang="ru-RU"/>
        </a:p>
      </dgm:t>
    </dgm:pt>
    <dgm:pt modelId="{084FE138-D83B-49ED-AD1D-2346064177E6}" type="pres">
      <dgm:prSet presAssocID="{8CB3BD6D-0CC2-4010-8F19-5891B896B0AE}" presName="node" presStyleCnt="0"/>
      <dgm:spPr/>
      <dgm:t>
        <a:bodyPr/>
        <a:lstStyle/>
        <a:p>
          <a:endParaRPr lang="ru-RU"/>
        </a:p>
      </dgm:t>
    </dgm:pt>
    <dgm:pt modelId="{6CA7948C-C99F-4717-8AA2-13A0128C3B8A}" type="pres">
      <dgm:prSet presAssocID="{8CB3BD6D-0CC2-4010-8F19-5891B896B0AE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258A0-CB35-413F-ACFB-0BB237D5F495}" type="pres">
      <dgm:prSet presAssocID="{8CB3BD6D-0CC2-4010-8F19-5891B896B0AE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26037-ABA7-4769-B0C6-2BABAA1EA75A}" type="pres">
      <dgm:prSet presAssocID="{761A9C99-10EA-4142-9490-861F4135686F}" presName="Name25" presStyleLbl="parChTrans1D1" presStyleIdx="1" presStyleCnt="2"/>
      <dgm:spPr/>
      <dgm:t>
        <a:bodyPr/>
        <a:lstStyle/>
        <a:p>
          <a:endParaRPr lang="ru-RU"/>
        </a:p>
      </dgm:t>
    </dgm:pt>
    <dgm:pt modelId="{E2362EA7-B86B-46CE-81C3-8C84901A31CE}" type="pres">
      <dgm:prSet presAssocID="{AD06D005-DF66-4B18-8CE9-C62EEF8653DC}" presName="node" presStyleCnt="0"/>
      <dgm:spPr/>
      <dgm:t>
        <a:bodyPr/>
        <a:lstStyle/>
        <a:p>
          <a:endParaRPr lang="ru-RU"/>
        </a:p>
      </dgm:t>
    </dgm:pt>
    <dgm:pt modelId="{26A5C7AF-513E-4BBE-84CC-8FD03611435C}" type="pres">
      <dgm:prSet presAssocID="{AD06D005-DF66-4B18-8CE9-C62EEF8653DC}" presName="parentNode" presStyleLbl="node1" presStyleIdx="2" presStyleCnt="3" custScaleX="102185" custScaleY="100075" custLinFactNeighborX="6915" custLinFactNeighborY="-253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F2060-3C68-4D47-BB32-344B12420463}" type="pres">
      <dgm:prSet presAssocID="{AD06D005-DF66-4B18-8CE9-C62EEF8653DC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D55C7-BCBF-45CA-B212-E356D6CF9A8E}" type="presOf" srcId="{6756E00B-58FB-4AF0-A689-703CF433B719}" destId="{564F2060-3C68-4D47-BB32-344B12420463}" srcOrd="0" destOrd="1" presId="urn:microsoft.com/office/officeart/2005/8/layout/radial2"/>
    <dgm:cxn modelId="{6FC6B8A9-1D3C-41DD-A5A7-47C613547D56}" srcId="{AD06D005-DF66-4B18-8CE9-C62EEF8653DC}" destId="{6756E00B-58FB-4AF0-A689-703CF433B719}" srcOrd="1" destOrd="0" parTransId="{C96E05F0-73DB-4B9D-9234-F28DA673DD83}" sibTransId="{CB466F19-28C7-4788-B14D-EA371A9AFF30}"/>
    <dgm:cxn modelId="{A3E92440-BC41-485D-81CC-75F2ACC6E234}" type="presOf" srcId="{8CB3BD6D-0CC2-4010-8F19-5891B896B0AE}" destId="{6CA7948C-C99F-4717-8AA2-13A0128C3B8A}" srcOrd="0" destOrd="0" presId="urn:microsoft.com/office/officeart/2005/8/layout/radial2"/>
    <dgm:cxn modelId="{A3AE28DF-33EC-475B-9229-068496644223}" type="presOf" srcId="{AD06D005-DF66-4B18-8CE9-C62EEF8653DC}" destId="{26A5C7AF-513E-4BBE-84CC-8FD03611435C}" srcOrd="0" destOrd="0" presId="urn:microsoft.com/office/officeart/2005/8/layout/radial2"/>
    <dgm:cxn modelId="{74E533D0-A164-4065-B64E-1ACC71CFCC1F}" srcId="{AD06D005-DF66-4B18-8CE9-C62EEF8653DC}" destId="{8A7468FB-8B62-416D-84D7-5686E59ECCA7}" srcOrd="3" destOrd="0" parTransId="{9D3255C1-7EC8-43BD-81EC-5E4105B2D8D8}" sibTransId="{97B2D913-22C6-4A8A-9A67-34F995B6BF41}"/>
    <dgm:cxn modelId="{57B22B23-1E84-4975-B47C-82DD60B74B36}" srcId="{CBC6A7F6-F829-4608-B041-5AD945302DF6}" destId="{8CB3BD6D-0CC2-4010-8F19-5891B896B0AE}" srcOrd="0" destOrd="0" parTransId="{6A61C458-2968-4959-A1AB-D362F8C0FA59}" sibTransId="{C761377E-A9BE-4B09-9DBB-2F7F1E8DF9F9}"/>
    <dgm:cxn modelId="{CF34F537-0009-41A8-8F63-88EDE32BA379}" type="presOf" srcId="{3B86A3FA-7901-4C08-8DE0-4FBFA5CC907B}" destId="{4EB258A0-CB35-413F-ACFB-0BB237D5F495}" srcOrd="0" destOrd="2" presId="urn:microsoft.com/office/officeart/2005/8/layout/radial2"/>
    <dgm:cxn modelId="{D0D59B10-17D3-47F8-8C05-914AB2B8EA68}" type="presOf" srcId="{3E594518-B329-4C73-A06F-E65B07605B10}" destId="{4EB258A0-CB35-413F-ACFB-0BB237D5F495}" srcOrd="0" destOrd="1" presId="urn:microsoft.com/office/officeart/2005/8/layout/radial2"/>
    <dgm:cxn modelId="{C4E52082-5A25-41FC-8047-96CC3A6FD765}" type="presOf" srcId="{8A7468FB-8B62-416D-84D7-5686E59ECCA7}" destId="{564F2060-3C68-4D47-BB32-344B12420463}" srcOrd="0" destOrd="3" presId="urn:microsoft.com/office/officeart/2005/8/layout/radial2"/>
    <dgm:cxn modelId="{74DE0FAC-4898-41E8-9D40-26DD526EACA9}" srcId="{8CB3BD6D-0CC2-4010-8F19-5891B896B0AE}" destId="{3B86A3FA-7901-4C08-8DE0-4FBFA5CC907B}" srcOrd="2" destOrd="0" parTransId="{6226CEC7-79E3-4887-A169-8EF9E4F13337}" sibTransId="{53C3534C-B62E-469E-98F9-CFC86386A287}"/>
    <dgm:cxn modelId="{64F06F7A-16E8-439D-B31D-5B4CFD3E7CC4}" srcId="{8CB3BD6D-0CC2-4010-8F19-5891B896B0AE}" destId="{B635867A-DD58-4F44-A6B1-31EA819A8866}" srcOrd="0" destOrd="0" parTransId="{98D22023-9252-46DF-A460-D5B0EB2A4D3E}" sibTransId="{74D4BFF6-1139-4874-84AB-11C6587AFD6F}"/>
    <dgm:cxn modelId="{F7EBD3E5-3001-48D5-BFB5-DB1B5DE6E4CA}" srcId="{CBC6A7F6-F829-4608-B041-5AD945302DF6}" destId="{AD06D005-DF66-4B18-8CE9-C62EEF8653DC}" srcOrd="1" destOrd="0" parTransId="{761A9C99-10EA-4142-9490-861F4135686F}" sibTransId="{BA8009A6-FD30-4741-9F14-EF1B8910BBE6}"/>
    <dgm:cxn modelId="{3F9D38DF-7844-4C1D-BFC2-B52DB891423C}" type="presOf" srcId="{CBC6A7F6-F829-4608-B041-5AD945302DF6}" destId="{4ADBB74C-3348-4799-902D-053D355ECDF3}" srcOrd="0" destOrd="0" presId="urn:microsoft.com/office/officeart/2005/8/layout/radial2"/>
    <dgm:cxn modelId="{882EA8E7-706A-4083-A43E-C9F61CB8D777}" srcId="{AD06D005-DF66-4B18-8CE9-C62EEF8653DC}" destId="{BA296DF6-793E-48A8-AF74-F298863F60B3}" srcOrd="0" destOrd="0" parTransId="{AD047BC8-97AA-4199-B2C6-75F821BB8D0C}" sibTransId="{D23F04A4-EBCE-4BBF-BB8B-FB5424DDE1D4}"/>
    <dgm:cxn modelId="{9AFA22EF-A324-481E-8503-CBD4874A7D30}" type="presOf" srcId="{6A61C458-2968-4959-A1AB-D362F8C0FA59}" destId="{6EDD83BF-5B5D-40FF-BF49-7E9E8E021B99}" srcOrd="0" destOrd="0" presId="urn:microsoft.com/office/officeart/2005/8/layout/radial2"/>
    <dgm:cxn modelId="{E7F1AC5D-4192-49EE-A963-317FE69B9B01}" type="presOf" srcId="{98396AD6-A438-4620-BB3F-C4131F6A079A}" destId="{564F2060-3C68-4D47-BB32-344B12420463}" srcOrd="0" destOrd="4" presId="urn:microsoft.com/office/officeart/2005/8/layout/radial2"/>
    <dgm:cxn modelId="{5F502D56-1950-438A-AF80-A7908DEE6DCC}" type="presOf" srcId="{BA296DF6-793E-48A8-AF74-F298863F60B3}" destId="{564F2060-3C68-4D47-BB32-344B12420463}" srcOrd="0" destOrd="0" presId="urn:microsoft.com/office/officeart/2005/8/layout/radial2"/>
    <dgm:cxn modelId="{93F133D8-CB7C-46F4-923B-6D15A41AE8EE}" type="presOf" srcId="{B635867A-DD58-4F44-A6B1-31EA819A8866}" destId="{4EB258A0-CB35-413F-ACFB-0BB237D5F495}" srcOrd="0" destOrd="0" presId="urn:microsoft.com/office/officeart/2005/8/layout/radial2"/>
    <dgm:cxn modelId="{6BB56DFD-9B5D-4082-8D56-7E6D1A57651F}" srcId="{AD06D005-DF66-4B18-8CE9-C62EEF8653DC}" destId="{EA339719-E242-48E9-B4B5-8F4505D803E8}" srcOrd="2" destOrd="0" parTransId="{6173383E-4D7A-49F8-9FC4-343BA90E1687}" sibTransId="{72514F47-1380-4DFE-B5F0-26C9959A40BE}"/>
    <dgm:cxn modelId="{EA53D597-AD04-4DE3-BE87-AF4541449D6D}" srcId="{8CB3BD6D-0CC2-4010-8F19-5891B896B0AE}" destId="{3E594518-B329-4C73-A06F-E65B07605B10}" srcOrd="1" destOrd="0" parTransId="{9E274929-201D-412B-8BDA-F343814B9C44}" sibTransId="{A4F91254-6B0B-455F-97BF-421E9243D412}"/>
    <dgm:cxn modelId="{656F0061-039A-4B50-BCBD-6A8BFBBA51AD}" type="presOf" srcId="{761A9C99-10EA-4142-9490-861F4135686F}" destId="{63826037-ABA7-4769-B0C6-2BABAA1EA75A}" srcOrd="0" destOrd="0" presId="urn:microsoft.com/office/officeart/2005/8/layout/radial2"/>
    <dgm:cxn modelId="{CDD925C1-03FC-4403-B959-81080ABBFE42}" srcId="{AD06D005-DF66-4B18-8CE9-C62EEF8653DC}" destId="{98396AD6-A438-4620-BB3F-C4131F6A079A}" srcOrd="4" destOrd="0" parTransId="{7315EA7A-2214-4331-BDE5-E7C6D2F4CE65}" sibTransId="{03A4A38B-6F52-4A6F-9D11-FFDCA340BB03}"/>
    <dgm:cxn modelId="{FB1F36E2-9BE9-4E05-9411-B9D531B5E70A}" type="presOf" srcId="{EA339719-E242-48E9-B4B5-8F4505D803E8}" destId="{564F2060-3C68-4D47-BB32-344B12420463}" srcOrd="0" destOrd="2" presId="urn:microsoft.com/office/officeart/2005/8/layout/radial2"/>
    <dgm:cxn modelId="{D205D1D3-F47D-43CF-BE16-9A8745DB9017}" type="presParOf" srcId="{4ADBB74C-3348-4799-902D-053D355ECDF3}" destId="{C5E3C701-0D24-4BEF-8D49-7582BD64F1F2}" srcOrd="0" destOrd="0" presId="urn:microsoft.com/office/officeart/2005/8/layout/radial2"/>
    <dgm:cxn modelId="{6DF0CEC1-3E8F-45D7-9B26-E55263D9DE25}" type="presParOf" srcId="{C5E3C701-0D24-4BEF-8D49-7582BD64F1F2}" destId="{08C2C968-25BF-469C-8903-59FD15459965}" srcOrd="0" destOrd="0" presId="urn:microsoft.com/office/officeart/2005/8/layout/radial2"/>
    <dgm:cxn modelId="{E0963A45-A79E-45C4-BE3D-CFE81435531D}" type="presParOf" srcId="{08C2C968-25BF-469C-8903-59FD15459965}" destId="{BEECA612-B355-49FE-942F-F839E8F67092}" srcOrd="0" destOrd="0" presId="urn:microsoft.com/office/officeart/2005/8/layout/radial2"/>
    <dgm:cxn modelId="{565AFAE1-C2D0-41C3-A62C-7F8923380F81}" type="presParOf" srcId="{08C2C968-25BF-469C-8903-59FD15459965}" destId="{19292627-7596-414C-8387-92941EFB4728}" srcOrd="1" destOrd="0" presId="urn:microsoft.com/office/officeart/2005/8/layout/radial2"/>
    <dgm:cxn modelId="{AF32CB4B-6C2F-447F-9D8A-8DC66A085AD0}" type="presParOf" srcId="{C5E3C701-0D24-4BEF-8D49-7582BD64F1F2}" destId="{6EDD83BF-5B5D-40FF-BF49-7E9E8E021B99}" srcOrd="1" destOrd="0" presId="urn:microsoft.com/office/officeart/2005/8/layout/radial2"/>
    <dgm:cxn modelId="{E52E097E-09ED-452B-99D6-B5F09B14C56D}" type="presParOf" srcId="{C5E3C701-0D24-4BEF-8D49-7582BD64F1F2}" destId="{084FE138-D83B-49ED-AD1D-2346064177E6}" srcOrd="2" destOrd="0" presId="urn:microsoft.com/office/officeart/2005/8/layout/radial2"/>
    <dgm:cxn modelId="{E59629DD-33DC-42C2-A406-5D45C4DCB38A}" type="presParOf" srcId="{084FE138-D83B-49ED-AD1D-2346064177E6}" destId="{6CA7948C-C99F-4717-8AA2-13A0128C3B8A}" srcOrd="0" destOrd="0" presId="urn:microsoft.com/office/officeart/2005/8/layout/radial2"/>
    <dgm:cxn modelId="{6B9F5E9B-79D4-4200-93C6-64CBEF6493E5}" type="presParOf" srcId="{084FE138-D83B-49ED-AD1D-2346064177E6}" destId="{4EB258A0-CB35-413F-ACFB-0BB237D5F495}" srcOrd="1" destOrd="0" presId="urn:microsoft.com/office/officeart/2005/8/layout/radial2"/>
    <dgm:cxn modelId="{E67BBC68-2E24-49B7-AC08-64ACADDE3090}" type="presParOf" srcId="{C5E3C701-0D24-4BEF-8D49-7582BD64F1F2}" destId="{63826037-ABA7-4769-B0C6-2BABAA1EA75A}" srcOrd="3" destOrd="0" presId="urn:microsoft.com/office/officeart/2005/8/layout/radial2"/>
    <dgm:cxn modelId="{6EBB25AA-3E17-490C-82F5-F6EAF01912D0}" type="presParOf" srcId="{C5E3C701-0D24-4BEF-8D49-7582BD64F1F2}" destId="{E2362EA7-B86B-46CE-81C3-8C84901A31CE}" srcOrd="4" destOrd="0" presId="urn:microsoft.com/office/officeart/2005/8/layout/radial2"/>
    <dgm:cxn modelId="{FF081CB1-FAD0-4939-8F4F-3EF83660806C}" type="presParOf" srcId="{E2362EA7-B86B-46CE-81C3-8C84901A31CE}" destId="{26A5C7AF-513E-4BBE-84CC-8FD03611435C}" srcOrd="0" destOrd="0" presId="urn:microsoft.com/office/officeart/2005/8/layout/radial2"/>
    <dgm:cxn modelId="{84350679-B39E-40CA-AC21-B94623A2878B}" type="presParOf" srcId="{E2362EA7-B86B-46CE-81C3-8C84901A31CE}" destId="{564F2060-3C68-4D47-BB32-344B1242046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6A7F6-F829-4608-B041-5AD945302DF6}" type="doc">
      <dgm:prSet loTypeId="urn:microsoft.com/office/officeart/2005/8/layout/radial2" loCatId="relationship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CB3BD6D-0CC2-4010-8F19-5891B896B0AE}">
      <dgm:prSet phldrT="[Текст]" custT="1"/>
      <dgm:spPr/>
      <dgm:t>
        <a:bodyPr/>
        <a:lstStyle/>
        <a:p>
          <a:pPr marL="0" indent="0"/>
          <a:r>
            <a:rPr lang="ru-RU" sz="1800" b="1" kern="0" spc="-110" baseline="0" dirty="0" smtClean="0"/>
            <a:t>Духовно-нравственная поддержка</a:t>
          </a:r>
          <a:endParaRPr lang="ru-RU" sz="1800" b="1" kern="0" spc="-110" baseline="0" dirty="0"/>
        </a:p>
      </dgm:t>
    </dgm:pt>
    <dgm:pt modelId="{6A61C458-2968-4959-A1AB-D362F8C0FA59}" type="parTrans" cxnId="{57B22B23-1E84-4975-B47C-82DD60B74B36}">
      <dgm:prSet/>
      <dgm:spPr/>
      <dgm:t>
        <a:bodyPr/>
        <a:lstStyle/>
        <a:p>
          <a:endParaRPr lang="ru-RU"/>
        </a:p>
      </dgm:t>
    </dgm:pt>
    <dgm:pt modelId="{C761377E-A9BE-4B09-9DBB-2F7F1E8DF9F9}" type="sibTrans" cxnId="{57B22B23-1E84-4975-B47C-82DD60B74B36}">
      <dgm:prSet/>
      <dgm:spPr/>
      <dgm:t>
        <a:bodyPr/>
        <a:lstStyle/>
        <a:p>
          <a:endParaRPr lang="ru-RU"/>
        </a:p>
      </dgm:t>
    </dgm:pt>
    <dgm:pt modelId="{B635867A-DD58-4F44-A6B1-31EA819A8866}">
      <dgm:prSet phldrT="[Текст]" custT="1"/>
      <dgm:spPr/>
      <dgm:t>
        <a:bodyPr/>
        <a:lstStyle/>
        <a:p>
          <a:r>
            <a:rPr lang="ru-RU" sz="1800" dirty="0" smtClean="0"/>
            <a:t>Интеграция в повседневную жизнь</a:t>
          </a:r>
          <a:endParaRPr lang="ru-RU" sz="1800" dirty="0"/>
        </a:p>
      </dgm:t>
    </dgm:pt>
    <dgm:pt modelId="{98D22023-9252-46DF-A460-D5B0EB2A4D3E}" type="parTrans" cxnId="{64F06F7A-16E8-439D-B31D-5B4CFD3E7CC4}">
      <dgm:prSet/>
      <dgm:spPr/>
      <dgm:t>
        <a:bodyPr/>
        <a:lstStyle/>
        <a:p>
          <a:endParaRPr lang="ru-RU"/>
        </a:p>
      </dgm:t>
    </dgm:pt>
    <dgm:pt modelId="{74D4BFF6-1139-4874-84AB-11C6587AFD6F}" type="sibTrans" cxnId="{64F06F7A-16E8-439D-B31D-5B4CFD3E7CC4}">
      <dgm:prSet/>
      <dgm:spPr/>
      <dgm:t>
        <a:bodyPr/>
        <a:lstStyle/>
        <a:p>
          <a:endParaRPr lang="ru-RU"/>
        </a:p>
      </dgm:t>
    </dgm:pt>
    <dgm:pt modelId="{AD06D005-DF66-4B18-8CE9-C62EEF8653DC}">
      <dgm:prSet phldrT="[Текст]" custT="1"/>
      <dgm:spPr/>
      <dgm:t>
        <a:bodyPr/>
        <a:lstStyle/>
        <a:p>
          <a:pPr marL="0" indent="0"/>
          <a:r>
            <a:rPr lang="ru-RU" sz="1800" b="1" kern="0" spc="-110" baseline="0" dirty="0" smtClean="0"/>
            <a:t>Психолого-педагогическая помощь</a:t>
          </a:r>
        </a:p>
      </dgm:t>
    </dgm:pt>
    <dgm:pt modelId="{761A9C99-10EA-4142-9490-861F4135686F}" type="parTrans" cxnId="{F7EBD3E5-3001-48D5-BFB5-DB1B5DE6E4CA}">
      <dgm:prSet/>
      <dgm:spPr/>
      <dgm:t>
        <a:bodyPr/>
        <a:lstStyle/>
        <a:p>
          <a:endParaRPr lang="ru-RU"/>
        </a:p>
      </dgm:t>
    </dgm:pt>
    <dgm:pt modelId="{BA8009A6-FD30-4741-9F14-EF1B8910BBE6}" type="sibTrans" cxnId="{F7EBD3E5-3001-48D5-BFB5-DB1B5DE6E4CA}">
      <dgm:prSet/>
      <dgm:spPr/>
      <dgm:t>
        <a:bodyPr/>
        <a:lstStyle/>
        <a:p>
          <a:endParaRPr lang="ru-RU"/>
        </a:p>
      </dgm:t>
    </dgm:pt>
    <dgm:pt modelId="{BA296DF6-793E-48A8-AF74-F298863F60B3}">
      <dgm:prSet phldrT="[Текст]" custT="1"/>
      <dgm:spPr/>
      <dgm:t>
        <a:bodyPr/>
        <a:lstStyle/>
        <a:p>
          <a:r>
            <a:rPr lang="ru-RU" sz="1800" dirty="0" smtClean="0"/>
            <a:t>Системный подход</a:t>
          </a:r>
          <a:endParaRPr lang="ru-RU" sz="1800" dirty="0"/>
        </a:p>
      </dgm:t>
    </dgm:pt>
    <dgm:pt modelId="{AD047BC8-97AA-4199-B2C6-75F821BB8D0C}" type="parTrans" cxnId="{882EA8E7-706A-4083-A43E-C9F61CB8D777}">
      <dgm:prSet/>
      <dgm:spPr/>
      <dgm:t>
        <a:bodyPr/>
        <a:lstStyle/>
        <a:p>
          <a:endParaRPr lang="ru-RU"/>
        </a:p>
      </dgm:t>
    </dgm:pt>
    <dgm:pt modelId="{D23F04A4-EBCE-4BBF-BB8B-FB5424DDE1D4}" type="sibTrans" cxnId="{882EA8E7-706A-4083-A43E-C9F61CB8D777}">
      <dgm:prSet/>
      <dgm:spPr/>
      <dgm:t>
        <a:bodyPr/>
        <a:lstStyle/>
        <a:p>
          <a:endParaRPr lang="ru-RU"/>
        </a:p>
      </dgm:t>
    </dgm:pt>
    <dgm:pt modelId="{98396AD6-A438-4620-BB3F-C4131F6A079A}">
      <dgm:prSet phldrT="[Текст]" custT="1"/>
      <dgm:spPr/>
      <dgm:t>
        <a:bodyPr/>
        <a:lstStyle/>
        <a:p>
          <a:endParaRPr lang="ru-RU" sz="1800" dirty="0"/>
        </a:p>
      </dgm:t>
    </dgm:pt>
    <dgm:pt modelId="{7315EA7A-2214-4331-BDE5-E7C6D2F4CE65}" type="parTrans" cxnId="{CDD925C1-03FC-4403-B959-81080ABBFE42}">
      <dgm:prSet/>
      <dgm:spPr/>
      <dgm:t>
        <a:bodyPr/>
        <a:lstStyle/>
        <a:p>
          <a:endParaRPr lang="ru-RU"/>
        </a:p>
      </dgm:t>
    </dgm:pt>
    <dgm:pt modelId="{03A4A38B-6F52-4A6F-9D11-FFDCA340BB03}" type="sibTrans" cxnId="{CDD925C1-03FC-4403-B959-81080ABBFE42}">
      <dgm:prSet/>
      <dgm:spPr/>
      <dgm:t>
        <a:bodyPr/>
        <a:lstStyle/>
        <a:p>
          <a:endParaRPr lang="ru-RU"/>
        </a:p>
      </dgm:t>
    </dgm:pt>
    <dgm:pt modelId="{0992EF5D-0DBB-41A4-BEDC-15C282360617}">
      <dgm:prSet phldrT="[Текст]" custT="1"/>
      <dgm:spPr/>
      <dgm:t>
        <a:bodyPr/>
        <a:lstStyle/>
        <a:p>
          <a:pPr marL="0" indent="0"/>
          <a:r>
            <a:rPr lang="ru-RU" sz="1800" b="1" kern="0" spc="-150" baseline="0" dirty="0" smtClean="0"/>
            <a:t>Воспитание</a:t>
          </a:r>
          <a:r>
            <a:rPr lang="ru-RU" sz="1800" b="1" kern="0" spc="-110" baseline="0" dirty="0" smtClean="0"/>
            <a:t> </a:t>
          </a:r>
          <a:r>
            <a:rPr lang="ru-RU" sz="1800" b="1" kern="0" spc="-110" baseline="0" dirty="0" err="1" smtClean="0"/>
            <a:t>толерант-ности</a:t>
          </a:r>
          <a:endParaRPr lang="ru-RU" sz="1800" b="1" kern="0" spc="-110" baseline="0" dirty="0" smtClean="0"/>
        </a:p>
      </dgm:t>
    </dgm:pt>
    <dgm:pt modelId="{A6D8F721-4F8B-4FB8-B81E-5B7F1A4E5DE3}" type="parTrans" cxnId="{31E93910-EEAE-4D2D-AC55-2C0BC25BCA7A}">
      <dgm:prSet/>
      <dgm:spPr/>
      <dgm:t>
        <a:bodyPr/>
        <a:lstStyle/>
        <a:p>
          <a:endParaRPr lang="ru-RU"/>
        </a:p>
      </dgm:t>
    </dgm:pt>
    <dgm:pt modelId="{D2C06122-D081-4953-95C6-3EBAE2E21251}" type="sibTrans" cxnId="{31E93910-EEAE-4D2D-AC55-2C0BC25BCA7A}">
      <dgm:prSet/>
      <dgm:spPr/>
      <dgm:t>
        <a:bodyPr/>
        <a:lstStyle/>
        <a:p>
          <a:endParaRPr lang="ru-RU"/>
        </a:p>
      </dgm:t>
    </dgm:pt>
    <dgm:pt modelId="{4E50F85E-7E8C-4E06-AABB-8A2C214C6A8E}">
      <dgm:prSet phldrT="[Текст]" custT="1"/>
      <dgm:spPr/>
      <dgm:t>
        <a:bodyPr/>
        <a:lstStyle/>
        <a:p>
          <a:pPr marL="0" indent="0"/>
          <a:r>
            <a:rPr lang="ru-RU" sz="1800" dirty="0" smtClean="0"/>
            <a:t>Консультирование</a:t>
          </a:r>
        </a:p>
      </dgm:t>
    </dgm:pt>
    <dgm:pt modelId="{3CC177DA-DA3E-40FB-B3F0-18F167CE4EFF}" type="parTrans" cxnId="{DF38D3D6-0D8D-42C0-87BB-B69F8E7BE4B6}">
      <dgm:prSet/>
      <dgm:spPr/>
      <dgm:t>
        <a:bodyPr/>
        <a:lstStyle/>
        <a:p>
          <a:endParaRPr lang="ru-RU"/>
        </a:p>
      </dgm:t>
    </dgm:pt>
    <dgm:pt modelId="{26361C16-D837-48BE-AB1F-0FCFA1A13733}" type="sibTrans" cxnId="{DF38D3D6-0D8D-42C0-87BB-B69F8E7BE4B6}">
      <dgm:prSet/>
      <dgm:spPr/>
      <dgm:t>
        <a:bodyPr/>
        <a:lstStyle/>
        <a:p>
          <a:endParaRPr lang="ru-RU"/>
        </a:p>
      </dgm:t>
    </dgm:pt>
    <dgm:pt modelId="{EDB7349A-5715-4473-A581-7461ADD13E31}">
      <dgm:prSet phldrT="[Текст]" custT="1"/>
      <dgm:spPr/>
      <dgm:t>
        <a:bodyPr/>
        <a:lstStyle/>
        <a:p>
          <a:pPr marL="0" indent="0"/>
          <a:endParaRPr lang="ru-RU" sz="1800" b="1" kern="0" spc="-110" baseline="0" dirty="0" smtClean="0"/>
        </a:p>
      </dgm:t>
    </dgm:pt>
    <dgm:pt modelId="{BD09CD90-2F1C-41FB-A074-D9C9730C6DCC}" type="parTrans" cxnId="{7028A198-380C-4854-9BDB-F3E91321B5D5}">
      <dgm:prSet/>
      <dgm:spPr/>
      <dgm:t>
        <a:bodyPr/>
        <a:lstStyle/>
        <a:p>
          <a:endParaRPr lang="ru-RU"/>
        </a:p>
      </dgm:t>
    </dgm:pt>
    <dgm:pt modelId="{C8EA7B53-8AAC-4570-A1E9-EF6D1057E0BE}" type="sibTrans" cxnId="{7028A198-380C-4854-9BDB-F3E91321B5D5}">
      <dgm:prSet/>
      <dgm:spPr/>
      <dgm:t>
        <a:bodyPr/>
        <a:lstStyle/>
        <a:p>
          <a:endParaRPr lang="ru-RU"/>
        </a:p>
      </dgm:t>
    </dgm:pt>
    <dgm:pt modelId="{41A6B57C-B0D5-48F1-8B49-33571DC3CDE1}">
      <dgm:prSet phldrT="[Текст]" custT="1"/>
      <dgm:spPr/>
      <dgm:t>
        <a:bodyPr/>
        <a:lstStyle/>
        <a:p>
          <a:pPr marL="0" indent="0"/>
          <a:endParaRPr lang="ru-RU" sz="1800" b="1" kern="0" spc="-110" baseline="0" dirty="0" smtClean="0"/>
        </a:p>
      </dgm:t>
    </dgm:pt>
    <dgm:pt modelId="{D2262A6B-2748-4E08-AB2B-AA4F0C1A7A3E}" type="parTrans" cxnId="{ED38D328-A86E-4FBC-A804-34D564794AA8}">
      <dgm:prSet/>
      <dgm:spPr/>
      <dgm:t>
        <a:bodyPr/>
        <a:lstStyle/>
        <a:p>
          <a:endParaRPr lang="ru-RU"/>
        </a:p>
      </dgm:t>
    </dgm:pt>
    <dgm:pt modelId="{064E5441-AAEE-4747-96B3-060AD55C874B}" type="sibTrans" cxnId="{ED38D328-A86E-4FBC-A804-34D564794AA8}">
      <dgm:prSet/>
      <dgm:spPr/>
      <dgm:t>
        <a:bodyPr/>
        <a:lstStyle/>
        <a:p>
          <a:endParaRPr lang="ru-RU"/>
        </a:p>
      </dgm:t>
    </dgm:pt>
    <dgm:pt modelId="{F1CC49F4-FDFC-49E8-90E4-63758D302386}">
      <dgm:prSet phldrT="[Текст]" custT="1"/>
      <dgm:spPr/>
      <dgm:t>
        <a:bodyPr/>
        <a:lstStyle/>
        <a:p>
          <a:pPr marL="0" indent="0"/>
          <a:r>
            <a:rPr lang="ru-RU" sz="1800" dirty="0" smtClean="0"/>
            <a:t>Семейные клубы</a:t>
          </a:r>
        </a:p>
      </dgm:t>
    </dgm:pt>
    <dgm:pt modelId="{A7519892-A6D6-4E4A-9A56-C8329DB29802}" type="parTrans" cxnId="{B6FDFC6F-77BE-447D-9E99-EB7FACC0C3F5}">
      <dgm:prSet/>
      <dgm:spPr/>
      <dgm:t>
        <a:bodyPr/>
        <a:lstStyle/>
        <a:p>
          <a:endParaRPr lang="ru-RU"/>
        </a:p>
      </dgm:t>
    </dgm:pt>
    <dgm:pt modelId="{CFDC122E-5FEC-4277-9629-66C14185FCC3}" type="sibTrans" cxnId="{B6FDFC6F-77BE-447D-9E99-EB7FACC0C3F5}">
      <dgm:prSet/>
      <dgm:spPr/>
      <dgm:t>
        <a:bodyPr/>
        <a:lstStyle/>
        <a:p>
          <a:endParaRPr lang="ru-RU"/>
        </a:p>
      </dgm:t>
    </dgm:pt>
    <dgm:pt modelId="{264F6EB3-5CA0-4978-B018-5534784CE94F}">
      <dgm:prSet phldrT="[Текст]" custT="1"/>
      <dgm:spPr/>
      <dgm:t>
        <a:bodyPr/>
        <a:lstStyle/>
        <a:p>
          <a:pPr marL="0" indent="0"/>
          <a:r>
            <a:rPr lang="ru-RU" sz="1800" dirty="0" smtClean="0"/>
            <a:t>Обратная связь</a:t>
          </a:r>
        </a:p>
      </dgm:t>
    </dgm:pt>
    <dgm:pt modelId="{CBBBB9E9-A1F6-45E0-8510-F48413D7E74C}" type="parTrans" cxnId="{AB3D73E2-C9F8-4402-BDC6-137B6A2A86D5}">
      <dgm:prSet/>
      <dgm:spPr/>
      <dgm:t>
        <a:bodyPr/>
        <a:lstStyle/>
        <a:p>
          <a:endParaRPr lang="ru-RU"/>
        </a:p>
      </dgm:t>
    </dgm:pt>
    <dgm:pt modelId="{A5418D3F-C6EE-41C2-A6AF-A92542EBA2B1}" type="sibTrans" cxnId="{AB3D73E2-C9F8-4402-BDC6-137B6A2A86D5}">
      <dgm:prSet/>
      <dgm:spPr/>
      <dgm:t>
        <a:bodyPr/>
        <a:lstStyle/>
        <a:p>
          <a:endParaRPr lang="ru-RU"/>
        </a:p>
      </dgm:t>
    </dgm:pt>
    <dgm:pt modelId="{CE3851A0-14A0-4F97-AA7C-C3585EE663D6}">
      <dgm:prSet phldrT="[Текст]" custT="1"/>
      <dgm:spPr/>
      <dgm:t>
        <a:bodyPr/>
        <a:lstStyle/>
        <a:p>
          <a:pPr marL="0" indent="0"/>
          <a:r>
            <a:rPr lang="ru-RU" sz="1800" dirty="0" smtClean="0"/>
            <a:t>Обучение</a:t>
          </a:r>
        </a:p>
      </dgm:t>
    </dgm:pt>
    <dgm:pt modelId="{221ED706-90B9-4053-BE03-B56F5B4C63B9}" type="parTrans" cxnId="{D2828562-DBCE-4E1C-BDF8-AD05B75EFBFE}">
      <dgm:prSet/>
      <dgm:spPr/>
      <dgm:t>
        <a:bodyPr/>
        <a:lstStyle/>
        <a:p>
          <a:endParaRPr lang="ru-RU"/>
        </a:p>
      </dgm:t>
    </dgm:pt>
    <dgm:pt modelId="{3956AFCA-8070-4753-8522-A4A51B3AE365}" type="sibTrans" cxnId="{D2828562-DBCE-4E1C-BDF8-AD05B75EFBFE}">
      <dgm:prSet/>
      <dgm:spPr/>
      <dgm:t>
        <a:bodyPr/>
        <a:lstStyle/>
        <a:p>
          <a:endParaRPr lang="ru-RU"/>
        </a:p>
      </dgm:t>
    </dgm:pt>
    <dgm:pt modelId="{1872CEFA-6CE0-4850-BCF4-6C21B5AAE10E}">
      <dgm:prSet phldrT="[Текст]" custT="1"/>
      <dgm:spPr/>
      <dgm:t>
        <a:bodyPr/>
        <a:lstStyle/>
        <a:p>
          <a:pPr marL="0" indent="0"/>
          <a:r>
            <a:rPr lang="ru-RU" sz="1800" dirty="0" smtClean="0"/>
            <a:t>Смежные структуры</a:t>
          </a:r>
        </a:p>
      </dgm:t>
    </dgm:pt>
    <dgm:pt modelId="{A99EB473-1206-4BBC-A27A-E36DEB07BE83}" type="parTrans" cxnId="{5374A6FE-E568-455F-8E9D-2C48D4A119E1}">
      <dgm:prSet/>
      <dgm:spPr/>
      <dgm:t>
        <a:bodyPr/>
        <a:lstStyle/>
        <a:p>
          <a:endParaRPr lang="ru-RU"/>
        </a:p>
      </dgm:t>
    </dgm:pt>
    <dgm:pt modelId="{458DEECA-4B72-4EA1-8CD3-439070BC34BC}" type="sibTrans" cxnId="{5374A6FE-E568-455F-8E9D-2C48D4A119E1}">
      <dgm:prSet/>
      <dgm:spPr/>
      <dgm:t>
        <a:bodyPr/>
        <a:lstStyle/>
        <a:p>
          <a:endParaRPr lang="ru-RU"/>
        </a:p>
      </dgm:t>
    </dgm:pt>
    <dgm:pt modelId="{4ADBB74C-3348-4799-902D-053D355ECDF3}" type="pres">
      <dgm:prSet presAssocID="{CBC6A7F6-F829-4608-B041-5AD945302DF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3C701-0D24-4BEF-8D49-7582BD64F1F2}" type="pres">
      <dgm:prSet presAssocID="{CBC6A7F6-F829-4608-B041-5AD945302DF6}" presName="cycle" presStyleCnt="0"/>
      <dgm:spPr/>
      <dgm:t>
        <a:bodyPr/>
        <a:lstStyle/>
        <a:p>
          <a:endParaRPr lang="ru-RU"/>
        </a:p>
      </dgm:t>
    </dgm:pt>
    <dgm:pt modelId="{08C2C968-25BF-469C-8903-59FD15459965}" type="pres">
      <dgm:prSet presAssocID="{CBC6A7F6-F829-4608-B041-5AD945302DF6}" presName="centerShape" presStyleCnt="0"/>
      <dgm:spPr/>
      <dgm:t>
        <a:bodyPr/>
        <a:lstStyle/>
        <a:p>
          <a:endParaRPr lang="ru-RU"/>
        </a:p>
      </dgm:t>
    </dgm:pt>
    <dgm:pt modelId="{BEECA612-B355-49FE-942F-F839E8F67092}" type="pres">
      <dgm:prSet presAssocID="{CBC6A7F6-F829-4608-B041-5AD945302DF6}" presName="connSite" presStyleLbl="node1" presStyleIdx="0" presStyleCnt="4"/>
      <dgm:spPr/>
      <dgm:t>
        <a:bodyPr/>
        <a:lstStyle/>
        <a:p>
          <a:endParaRPr lang="ru-RU"/>
        </a:p>
      </dgm:t>
    </dgm:pt>
    <dgm:pt modelId="{19292627-7596-414C-8387-92941EFB4728}" type="pres">
      <dgm:prSet presAssocID="{CBC6A7F6-F829-4608-B041-5AD945302DF6}" presName="visible" presStyleLbl="node1" presStyleIdx="0" presStyleCnt="4" custScaleX="128058" custScaleY="121681" custLinFactNeighborX="-22930" custLinFactNeighborY="-2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DD83BF-5B5D-40FF-BF49-7E9E8E021B99}" type="pres">
      <dgm:prSet presAssocID="{6A61C458-2968-4959-A1AB-D362F8C0FA59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84FE138-D83B-49ED-AD1D-2346064177E6}" type="pres">
      <dgm:prSet presAssocID="{8CB3BD6D-0CC2-4010-8F19-5891B896B0AE}" presName="node" presStyleCnt="0"/>
      <dgm:spPr/>
      <dgm:t>
        <a:bodyPr/>
        <a:lstStyle/>
        <a:p>
          <a:endParaRPr lang="ru-RU"/>
        </a:p>
      </dgm:t>
    </dgm:pt>
    <dgm:pt modelId="{6CA7948C-C99F-4717-8AA2-13A0128C3B8A}" type="pres">
      <dgm:prSet presAssocID="{8CB3BD6D-0CC2-4010-8F19-5891B896B0AE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258A0-CB35-413F-ACFB-0BB237D5F495}" type="pres">
      <dgm:prSet presAssocID="{8CB3BD6D-0CC2-4010-8F19-5891B896B0A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26037-ABA7-4769-B0C6-2BABAA1EA75A}" type="pres">
      <dgm:prSet presAssocID="{761A9C99-10EA-4142-9490-861F4135686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E2362EA7-B86B-46CE-81C3-8C84901A31CE}" type="pres">
      <dgm:prSet presAssocID="{AD06D005-DF66-4B18-8CE9-C62EEF8653DC}" presName="node" presStyleCnt="0"/>
      <dgm:spPr/>
      <dgm:t>
        <a:bodyPr/>
        <a:lstStyle/>
        <a:p>
          <a:endParaRPr lang="ru-RU"/>
        </a:p>
      </dgm:t>
    </dgm:pt>
    <dgm:pt modelId="{26A5C7AF-513E-4BBE-84CC-8FD03611435C}" type="pres">
      <dgm:prSet presAssocID="{AD06D005-DF66-4B18-8CE9-C62EEF8653DC}" presName="parentNode" presStyleLbl="node1" presStyleIdx="2" presStyleCnt="4" custScaleX="102185" custScaleY="100075" custLinFactNeighborX="8479" custLinFactNeighborY="-150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F2060-3C68-4D47-BB32-344B12420463}" type="pres">
      <dgm:prSet presAssocID="{AD06D005-DF66-4B18-8CE9-C62EEF8653D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8AD6C-19AD-4294-A571-181F6B7C9B3F}" type="pres">
      <dgm:prSet presAssocID="{A6D8F721-4F8B-4FB8-B81E-5B7F1A4E5DE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81661120-4CD4-4838-8A8F-63E6140C00AF}" type="pres">
      <dgm:prSet presAssocID="{0992EF5D-0DBB-41A4-BEDC-15C282360617}" presName="node" presStyleCnt="0"/>
      <dgm:spPr/>
      <dgm:t>
        <a:bodyPr/>
        <a:lstStyle/>
        <a:p>
          <a:endParaRPr lang="ru-RU"/>
        </a:p>
      </dgm:t>
    </dgm:pt>
    <dgm:pt modelId="{61644011-DA38-45A1-8D1B-8C2A2FD9D674}" type="pres">
      <dgm:prSet presAssocID="{0992EF5D-0DBB-41A4-BEDC-15C282360617}" presName="parentNode" presStyleLbl="node1" presStyleIdx="3" presStyleCnt="4" custScaleX="102909" custScaleY="110050" custLinFactNeighborY="-256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D30C5-F74A-4351-A511-D972AFFAF4D0}" type="pres">
      <dgm:prSet presAssocID="{0992EF5D-0DBB-41A4-BEDC-15C28236061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184EC5-FBD2-485A-8A76-81F622702FB0}" type="presOf" srcId="{6A61C458-2968-4959-A1AB-D362F8C0FA59}" destId="{6EDD83BF-5B5D-40FF-BF49-7E9E8E021B99}" srcOrd="0" destOrd="0" presId="urn:microsoft.com/office/officeart/2005/8/layout/radial2"/>
    <dgm:cxn modelId="{D2828562-DBCE-4E1C-BDF8-AD05B75EFBFE}" srcId="{AD06D005-DF66-4B18-8CE9-C62EEF8653DC}" destId="{CE3851A0-14A0-4F97-AA7C-C3585EE663D6}" srcOrd="3" destOrd="0" parTransId="{221ED706-90B9-4053-BE03-B56F5B4C63B9}" sibTransId="{3956AFCA-8070-4753-8522-A4A51B3AE365}"/>
    <dgm:cxn modelId="{804AADA0-5942-449A-9991-6222C4D8DF9D}" type="presOf" srcId="{A6D8F721-4F8B-4FB8-B81E-5B7F1A4E5DE3}" destId="{1848AD6C-19AD-4294-A571-181F6B7C9B3F}" srcOrd="0" destOrd="0" presId="urn:microsoft.com/office/officeart/2005/8/layout/radial2"/>
    <dgm:cxn modelId="{7AF34D8F-051A-4292-9631-59D42DBEBC8A}" type="presOf" srcId="{98396AD6-A438-4620-BB3F-C4131F6A079A}" destId="{B81D30C5-F74A-4351-A511-D972AFFAF4D0}" srcOrd="0" destOrd="1" presId="urn:microsoft.com/office/officeart/2005/8/layout/radial2"/>
    <dgm:cxn modelId="{ED38D328-A86E-4FBC-A804-34D564794AA8}" srcId="{AD06D005-DF66-4B18-8CE9-C62EEF8653DC}" destId="{41A6B57C-B0D5-48F1-8B49-33571DC3CDE1}" srcOrd="5" destOrd="0" parTransId="{D2262A6B-2748-4E08-AB2B-AA4F0C1A7A3E}" sibTransId="{064E5441-AAEE-4747-96B3-060AD55C874B}"/>
    <dgm:cxn modelId="{963029CB-E6FE-4FBD-8951-B423309F71FE}" type="presOf" srcId="{CE3851A0-14A0-4F97-AA7C-C3585EE663D6}" destId="{564F2060-3C68-4D47-BB32-344B12420463}" srcOrd="0" destOrd="3" presId="urn:microsoft.com/office/officeart/2005/8/layout/radial2"/>
    <dgm:cxn modelId="{64F06F7A-16E8-439D-B31D-5B4CFD3E7CC4}" srcId="{8CB3BD6D-0CC2-4010-8F19-5891B896B0AE}" destId="{B635867A-DD58-4F44-A6B1-31EA819A8866}" srcOrd="0" destOrd="0" parTransId="{98D22023-9252-46DF-A460-D5B0EB2A4D3E}" sibTransId="{74D4BFF6-1139-4874-84AB-11C6587AFD6F}"/>
    <dgm:cxn modelId="{CE686560-B938-45F9-A4EC-6876AB034B1F}" type="presOf" srcId="{264F6EB3-5CA0-4978-B018-5534784CE94F}" destId="{564F2060-3C68-4D47-BB32-344B12420463}" srcOrd="0" destOrd="2" presId="urn:microsoft.com/office/officeart/2005/8/layout/radial2"/>
    <dgm:cxn modelId="{CDEA1FEC-DF00-4105-B1FE-56E947A1FC15}" type="presOf" srcId="{8CB3BD6D-0CC2-4010-8F19-5891B896B0AE}" destId="{6CA7948C-C99F-4717-8AA2-13A0128C3B8A}" srcOrd="0" destOrd="0" presId="urn:microsoft.com/office/officeart/2005/8/layout/radial2"/>
    <dgm:cxn modelId="{6596A6E9-DC18-4CA7-AA7F-B2C101E348DB}" type="presOf" srcId="{AD06D005-DF66-4B18-8CE9-C62EEF8653DC}" destId="{26A5C7AF-513E-4BBE-84CC-8FD03611435C}" srcOrd="0" destOrd="0" presId="urn:microsoft.com/office/officeart/2005/8/layout/radial2"/>
    <dgm:cxn modelId="{D2CA5C23-0428-4507-8877-F845C36C4A49}" type="presOf" srcId="{CBC6A7F6-F829-4608-B041-5AD945302DF6}" destId="{4ADBB74C-3348-4799-902D-053D355ECDF3}" srcOrd="0" destOrd="0" presId="urn:microsoft.com/office/officeart/2005/8/layout/radial2"/>
    <dgm:cxn modelId="{6F16EBF1-4023-4245-BFF6-46F21790F18F}" type="presOf" srcId="{4E50F85E-7E8C-4E06-AABB-8A2C214C6A8E}" destId="{564F2060-3C68-4D47-BB32-344B12420463}" srcOrd="0" destOrd="0" presId="urn:microsoft.com/office/officeart/2005/8/layout/radial2"/>
    <dgm:cxn modelId="{882EA8E7-706A-4083-A43E-C9F61CB8D777}" srcId="{0992EF5D-0DBB-41A4-BEDC-15C282360617}" destId="{BA296DF6-793E-48A8-AF74-F298863F60B3}" srcOrd="0" destOrd="0" parTransId="{AD047BC8-97AA-4199-B2C6-75F821BB8D0C}" sibTransId="{D23F04A4-EBCE-4BBF-BB8B-FB5424DDE1D4}"/>
    <dgm:cxn modelId="{E6739D99-A3EB-4457-8C46-EF7FC97BC3C7}" type="presOf" srcId="{EDB7349A-5715-4473-A581-7461ADD13E31}" destId="{564F2060-3C68-4D47-BB32-344B12420463}" srcOrd="0" destOrd="6" presId="urn:microsoft.com/office/officeart/2005/8/layout/radial2"/>
    <dgm:cxn modelId="{C215E76A-605F-479A-B4C9-D41D80C44C5D}" type="presOf" srcId="{BA296DF6-793E-48A8-AF74-F298863F60B3}" destId="{B81D30C5-F74A-4351-A511-D972AFFAF4D0}" srcOrd="0" destOrd="0" presId="urn:microsoft.com/office/officeart/2005/8/layout/radial2"/>
    <dgm:cxn modelId="{5374A6FE-E568-455F-8E9D-2C48D4A119E1}" srcId="{AD06D005-DF66-4B18-8CE9-C62EEF8653DC}" destId="{1872CEFA-6CE0-4850-BCF4-6C21B5AAE10E}" srcOrd="4" destOrd="0" parTransId="{A99EB473-1206-4BBC-A27A-E36DEB07BE83}" sibTransId="{458DEECA-4B72-4EA1-8CD3-439070BC34BC}"/>
    <dgm:cxn modelId="{4B426147-10E1-451D-870F-5D831A56B121}" type="presOf" srcId="{1872CEFA-6CE0-4850-BCF4-6C21B5AAE10E}" destId="{564F2060-3C68-4D47-BB32-344B12420463}" srcOrd="0" destOrd="4" presId="urn:microsoft.com/office/officeart/2005/8/layout/radial2"/>
    <dgm:cxn modelId="{7028A198-380C-4854-9BDB-F3E91321B5D5}" srcId="{AD06D005-DF66-4B18-8CE9-C62EEF8653DC}" destId="{EDB7349A-5715-4473-A581-7461ADD13E31}" srcOrd="6" destOrd="0" parTransId="{BD09CD90-2F1C-41FB-A074-D9C9730C6DCC}" sibTransId="{C8EA7B53-8AAC-4570-A1E9-EF6D1057E0BE}"/>
    <dgm:cxn modelId="{74703DD5-CE33-4F5D-912A-BCD7DE006C0B}" type="presOf" srcId="{F1CC49F4-FDFC-49E8-90E4-63758D302386}" destId="{564F2060-3C68-4D47-BB32-344B12420463}" srcOrd="0" destOrd="1" presId="urn:microsoft.com/office/officeart/2005/8/layout/radial2"/>
    <dgm:cxn modelId="{CDD925C1-03FC-4403-B959-81080ABBFE42}" srcId="{0992EF5D-0DBB-41A4-BEDC-15C282360617}" destId="{98396AD6-A438-4620-BB3F-C4131F6A079A}" srcOrd="1" destOrd="0" parTransId="{7315EA7A-2214-4331-BDE5-E7C6D2F4CE65}" sibTransId="{03A4A38B-6F52-4A6F-9D11-FFDCA340BB03}"/>
    <dgm:cxn modelId="{B0593C3F-13A3-4880-B919-50BC1B7EA030}" type="presOf" srcId="{0992EF5D-0DBB-41A4-BEDC-15C282360617}" destId="{61644011-DA38-45A1-8D1B-8C2A2FD9D674}" srcOrd="0" destOrd="0" presId="urn:microsoft.com/office/officeart/2005/8/layout/radial2"/>
    <dgm:cxn modelId="{F7EBD3E5-3001-48D5-BFB5-DB1B5DE6E4CA}" srcId="{CBC6A7F6-F829-4608-B041-5AD945302DF6}" destId="{AD06D005-DF66-4B18-8CE9-C62EEF8653DC}" srcOrd="1" destOrd="0" parTransId="{761A9C99-10EA-4142-9490-861F4135686F}" sibTransId="{BA8009A6-FD30-4741-9F14-EF1B8910BBE6}"/>
    <dgm:cxn modelId="{57B22B23-1E84-4975-B47C-82DD60B74B36}" srcId="{CBC6A7F6-F829-4608-B041-5AD945302DF6}" destId="{8CB3BD6D-0CC2-4010-8F19-5891B896B0AE}" srcOrd="0" destOrd="0" parTransId="{6A61C458-2968-4959-A1AB-D362F8C0FA59}" sibTransId="{C761377E-A9BE-4B09-9DBB-2F7F1E8DF9F9}"/>
    <dgm:cxn modelId="{759F819A-0207-4AB8-BB37-A7D2103691C1}" type="presOf" srcId="{41A6B57C-B0D5-48F1-8B49-33571DC3CDE1}" destId="{564F2060-3C68-4D47-BB32-344B12420463}" srcOrd="0" destOrd="5" presId="urn:microsoft.com/office/officeart/2005/8/layout/radial2"/>
    <dgm:cxn modelId="{DF38D3D6-0D8D-42C0-87BB-B69F8E7BE4B6}" srcId="{AD06D005-DF66-4B18-8CE9-C62EEF8653DC}" destId="{4E50F85E-7E8C-4E06-AABB-8A2C214C6A8E}" srcOrd="0" destOrd="0" parTransId="{3CC177DA-DA3E-40FB-B3F0-18F167CE4EFF}" sibTransId="{26361C16-D837-48BE-AB1F-0FCFA1A13733}"/>
    <dgm:cxn modelId="{B6FDFC6F-77BE-447D-9E99-EB7FACC0C3F5}" srcId="{AD06D005-DF66-4B18-8CE9-C62EEF8653DC}" destId="{F1CC49F4-FDFC-49E8-90E4-63758D302386}" srcOrd="1" destOrd="0" parTransId="{A7519892-A6D6-4E4A-9A56-C8329DB29802}" sibTransId="{CFDC122E-5FEC-4277-9629-66C14185FCC3}"/>
    <dgm:cxn modelId="{CEFB65A8-842A-4126-A9B5-8BC67D03E9BE}" type="presOf" srcId="{B635867A-DD58-4F44-A6B1-31EA819A8866}" destId="{4EB258A0-CB35-413F-ACFB-0BB237D5F495}" srcOrd="0" destOrd="0" presId="urn:microsoft.com/office/officeart/2005/8/layout/radial2"/>
    <dgm:cxn modelId="{31E93910-EEAE-4D2D-AC55-2C0BC25BCA7A}" srcId="{CBC6A7F6-F829-4608-B041-5AD945302DF6}" destId="{0992EF5D-0DBB-41A4-BEDC-15C282360617}" srcOrd="2" destOrd="0" parTransId="{A6D8F721-4F8B-4FB8-B81E-5B7F1A4E5DE3}" sibTransId="{D2C06122-D081-4953-95C6-3EBAE2E21251}"/>
    <dgm:cxn modelId="{AB3D73E2-C9F8-4402-BDC6-137B6A2A86D5}" srcId="{AD06D005-DF66-4B18-8CE9-C62EEF8653DC}" destId="{264F6EB3-5CA0-4978-B018-5534784CE94F}" srcOrd="2" destOrd="0" parTransId="{CBBBB9E9-A1F6-45E0-8510-F48413D7E74C}" sibTransId="{A5418D3F-C6EE-41C2-A6AF-A92542EBA2B1}"/>
    <dgm:cxn modelId="{EDDB1825-6988-4454-A6CF-F68D2D8E4960}" type="presOf" srcId="{761A9C99-10EA-4142-9490-861F4135686F}" destId="{63826037-ABA7-4769-B0C6-2BABAA1EA75A}" srcOrd="0" destOrd="0" presId="urn:microsoft.com/office/officeart/2005/8/layout/radial2"/>
    <dgm:cxn modelId="{24617D6C-E099-459D-BF84-89E8009F1326}" type="presParOf" srcId="{4ADBB74C-3348-4799-902D-053D355ECDF3}" destId="{C5E3C701-0D24-4BEF-8D49-7582BD64F1F2}" srcOrd="0" destOrd="0" presId="urn:microsoft.com/office/officeart/2005/8/layout/radial2"/>
    <dgm:cxn modelId="{AF6A6E69-BB11-4A2D-B500-F6BFD2A8D968}" type="presParOf" srcId="{C5E3C701-0D24-4BEF-8D49-7582BD64F1F2}" destId="{08C2C968-25BF-469C-8903-59FD15459965}" srcOrd="0" destOrd="0" presId="urn:microsoft.com/office/officeart/2005/8/layout/radial2"/>
    <dgm:cxn modelId="{F0FCA17D-B475-4571-968C-0FE73EA89A82}" type="presParOf" srcId="{08C2C968-25BF-469C-8903-59FD15459965}" destId="{BEECA612-B355-49FE-942F-F839E8F67092}" srcOrd="0" destOrd="0" presId="urn:microsoft.com/office/officeart/2005/8/layout/radial2"/>
    <dgm:cxn modelId="{F92EDA6B-572C-498A-A9FE-AA8AB2201E89}" type="presParOf" srcId="{08C2C968-25BF-469C-8903-59FD15459965}" destId="{19292627-7596-414C-8387-92941EFB4728}" srcOrd="1" destOrd="0" presId="urn:microsoft.com/office/officeart/2005/8/layout/radial2"/>
    <dgm:cxn modelId="{6E769921-D3F2-406A-819C-3965940486D2}" type="presParOf" srcId="{C5E3C701-0D24-4BEF-8D49-7582BD64F1F2}" destId="{6EDD83BF-5B5D-40FF-BF49-7E9E8E021B99}" srcOrd="1" destOrd="0" presId="urn:microsoft.com/office/officeart/2005/8/layout/radial2"/>
    <dgm:cxn modelId="{92FA5F41-36AD-4DF2-A02E-67AB714F2572}" type="presParOf" srcId="{C5E3C701-0D24-4BEF-8D49-7582BD64F1F2}" destId="{084FE138-D83B-49ED-AD1D-2346064177E6}" srcOrd="2" destOrd="0" presId="urn:microsoft.com/office/officeart/2005/8/layout/radial2"/>
    <dgm:cxn modelId="{F941A6DB-8113-4E05-9E4B-B47733D6F95B}" type="presParOf" srcId="{084FE138-D83B-49ED-AD1D-2346064177E6}" destId="{6CA7948C-C99F-4717-8AA2-13A0128C3B8A}" srcOrd="0" destOrd="0" presId="urn:microsoft.com/office/officeart/2005/8/layout/radial2"/>
    <dgm:cxn modelId="{BB80076F-A1DF-4847-A9FE-10D87259126D}" type="presParOf" srcId="{084FE138-D83B-49ED-AD1D-2346064177E6}" destId="{4EB258A0-CB35-413F-ACFB-0BB237D5F495}" srcOrd="1" destOrd="0" presId="urn:microsoft.com/office/officeart/2005/8/layout/radial2"/>
    <dgm:cxn modelId="{5B091426-132E-470E-9A05-44CBFC2921E9}" type="presParOf" srcId="{C5E3C701-0D24-4BEF-8D49-7582BD64F1F2}" destId="{63826037-ABA7-4769-B0C6-2BABAA1EA75A}" srcOrd="3" destOrd="0" presId="urn:microsoft.com/office/officeart/2005/8/layout/radial2"/>
    <dgm:cxn modelId="{6799DFEC-7423-41FB-BEE4-25A4B0C5F61C}" type="presParOf" srcId="{C5E3C701-0D24-4BEF-8D49-7582BD64F1F2}" destId="{E2362EA7-B86B-46CE-81C3-8C84901A31CE}" srcOrd="4" destOrd="0" presId="urn:microsoft.com/office/officeart/2005/8/layout/radial2"/>
    <dgm:cxn modelId="{3AB92C84-A6B7-4707-A5F2-FA5EF5FC8478}" type="presParOf" srcId="{E2362EA7-B86B-46CE-81C3-8C84901A31CE}" destId="{26A5C7AF-513E-4BBE-84CC-8FD03611435C}" srcOrd="0" destOrd="0" presId="urn:microsoft.com/office/officeart/2005/8/layout/radial2"/>
    <dgm:cxn modelId="{D0A9350D-FACA-4EF9-B7F5-03C6516C3F61}" type="presParOf" srcId="{E2362EA7-B86B-46CE-81C3-8C84901A31CE}" destId="{564F2060-3C68-4D47-BB32-344B12420463}" srcOrd="1" destOrd="0" presId="urn:microsoft.com/office/officeart/2005/8/layout/radial2"/>
    <dgm:cxn modelId="{B52BF782-1C35-4C35-AF2D-E92A8648CC67}" type="presParOf" srcId="{C5E3C701-0D24-4BEF-8D49-7582BD64F1F2}" destId="{1848AD6C-19AD-4294-A571-181F6B7C9B3F}" srcOrd="5" destOrd="0" presId="urn:microsoft.com/office/officeart/2005/8/layout/radial2"/>
    <dgm:cxn modelId="{1ED2B975-54A8-4571-A2E0-06A36A7082D6}" type="presParOf" srcId="{C5E3C701-0D24-4BEF-8D49-7582BD64F1F2}" destId="{81661120-4CD4-4838-8A8F-63E6140C00AF}" srcOrd="6" destOrd="0" presId="urn:microsoft.com/office/officeart/2005/8/layout/radial2"/>
    <dgm:cxn modelId="{2B21CB38-7884-46D0-99F2-E3E2D64B1CC4}" type="presParOf" srcId="{81661120-4CD4-4838-8A8F-63E6140C00AF}" destId="{61644011-DA38-45A1-8D1B-8C2A2FD9D674}" srcOrd="0" destOrd="0" presId="urn:microsoft.com/office/officeart/2005/8/layout/radial2"/>
    <dgm:cxn modelId="{E734EC15-4F29-41F4-B357-90CB02D8A3B7}" type="presParOf" srcId="{81661120-4CD4-4838-8A8F-63E6140C00AF}" destId="{B81D30C5-F74A-4351-A511-D972AFFAF4D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6A7F6-F829-4608-B041-5AD945302DF6}" type="doc">
      <dgm:prSet loTypeId="urn:microsoft.com/office/officeart/2005/8/layout/radial2" loCatId="relationship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CB3BD6D-0CC2-4010-8F19-5891B896B0AE}">
      <dgm:prSet phldrT="[Текст]" custT="1"/>
      <dgm:spPr/>
      <dgm:t>
        <a:bodyPr/>
        <a:lstStyle/>
        <a:p>
          <a:pPr marL="0" indent="0"/>
          <a:r>
            <a:rPr lang="ru-RU" sz="1800" b="1" kern="0" spc="-110" baseline="0" dirty="0" err="1" smtClean="0"/>
            <a:t>Непосред-ственное</a:t>
          </a:r>
          <a:r>
            <a:rPr lang="ru-RU" sz="1800" b="1" kern="0" spc="-110" baseline="0" dirty="0" smtClean="0"/>
            <a:t> участие</a:t>
          </a:r>
          <a:endParaRPr lang="ru-RU" sz="1800" b="1" kern="0" spc="-110" baseline="0" dirty="0"/>
        </a:p>
      </dgm:t>
    </dgm:pt>
    <dgm:pt modelId="{6A61C458-2968-4959-A1AB-D362F8C0FA59}" type="parTrans" cxnId="{57B22B23-1E84-4975-B47C-82DD60B74B36}">
      <dgm:prSet/>
      <dgm:spPr/>
      <dgm:t>
        <a:bodyPr/>
        <a:lstStyle/>
        <a:p>
          <a:endParaRPr lang="ru-RU"/>
        </a:p>
      </dgm:t>
    </dgm:pt>
    <dgm:pt modelId="{C761377E-A9BE-4B09-9DBB-2F7F1E8DF9F9}" type="sibTrans" cxnId="{57B22B23-1E84-4975-B47C-82DD60B74B36}">
      <dgm:prSet/>
      <dgm:spPr/>
      <dgm:t>
        <a:bodyPr/>
        <a:lstStyle/>
        <a:p>
          <a:endParaRPr lang="ru-RU"/>
        </a:p>
      </dgm:t>
    </dgm:pt>
    <dgm:pt modelId="{B635867A-DD58-4F44-A6B1-31EA819A8866}">
      <dgm:prSet phldrT="[Текст]" custT="1"/>
      <dgm:spPr/>
      <dgm:t>
        <a:bodyPr/>
        <a:lstStyle/>
        <a:p>
          <a:r>
            <a:rPr lang="ru-RU" sz="1800" dirty="0" smtClean="0"/>
            <a:t>Особые группы</a:t>
          </a:r>
          <a:endParaRPr lang="ru-RU" sz="1800" dirty="0"/>
        </a:p>
      </dgm:t>
    </dgm:pt>
    <dgm:pt modelId="{98D22023-9252-46DF-A460-D5B0EB2A4D3E}" type="parTrans" cxnId="{64F06F7A-16E8-439D-B31D-5B4CFD3E7CC4}">
      <dgm:prSet/>
      <dgm:spPr/>
      <dgm:t>
        <a:bodyPr/>
        <a:lstStyle/>
        <a:p>
          <a:endParaRPr lang="ru-RU"/>
        </a:p>
      </dgm:t>
    </dgm:pt>
    <dgm:pt modelId="{74D4BFF6-1139-4874-84AB-11C6587AFD6F}" type="sibTrans" cxnId="{64F06F7A-16E8-439D-B31D-5B4CFD3E7CC4}">
      <dgm:prSet/>
      <dgm:spPr/>
      <dgm:t>
        <a:bodyPr/>
        <a:lstStyle/>
        <a:p>
          <a:endParaRPr lang="ru-RU"/>
        </a:p>
      </dgm:t>
    </dgm:pt>
    <dgm:pt modelId="{BA296DF6-793E-48A8-AF74-F298863F60B3}">
      <dgm:prSet phldrT="[Текст]" custT="1"/>
      <dgm:spPr/>
      <dgm:t>
        <a:bodyPr/>
        <a:lstStyle/>
        <a:p>
          <a:r>
            <a:rPr lang="ru-RU" sz="1800" dirty="0" smtClean="0"/>
            <a:t>Родитель-инициатор</a:t>
          </a:r>
          <a:endParaRPr lang="ru-RU" sz="1800" dirty="0"/>
        </a:p>
      </dgm:t>
    </dgm:pt>
    <dgm:pt modelId="{AD047BC8-97AA-4199-B2C6-75F821BB8D0C}" type="parTrans" cxnId="{882EA8E7-706A-4083-A43E-C9F61CB8D777}">
      <dgm:prSet/>
      <dgm:spPr/>
      <dgm:t>
        <a:bodyPr/>
        <a:lstStyle/>
        <a:p>
          <a:endParaRPr lang="ru-RU"/>
        </a:p>
      </dgm:t>
    </dgm:pt>
    <dgm:pt modelId="{D23F04A4-EBCE-4BBF-BB8B-FB5424DDE1D4}" type="sibTrans" cxnId="{882EA8E7-706A-4083-A43E-C9F61CB8D777}">
      <dgm:prSet/>
      <dgm:spPr/>
      <dgm:t>
        <a:bodyPr/>
        <a:lstStyle/>
        <a:p>
          <a:endParaRPr lang="ru-RU"/>
        </a:p>
      </dgm:t>
    </dgm:pt>
    <dgm:pt modelId="{0992EF5D-0DBB-41A4-BEDC-15C282360617}">
      <dgm:prSet phldrT="[Текст]" custT="1"/>
      <dgm:spPr/>
      <dgm:t>
        <a:bodyPr/>
        <a:lstStyle/>
        <a:p>
          <a:pPr marL="0" indent="0"/>
          <a:r>
            <a:rPr lang="ru-RU" sz="1800" b="1" kern="0" spc="-150" baseline="0" dirty="0" smtClean="0"/>
            <a:t>Активные действия</a:t>
          </a:r>
          <a:endParaRPr lang="ru-RU" sz="1800" b="1" kern="0" spc="-110" baseline="0" dirty="0" smtClean="0"/>
        </a:p>
      </dgm:t>
    </dgm:pt>
    <dgm:pt modelId="{A6D8F721-4F8B-4FB8-B81E-5B7F1A4E5DE3}" type="parTrans" cxnId="{31E93910-EEAE-4D2D-AC55-2C0BC25BCA7A}">
      <dgm:prSet/>
      <dgm:spPr/>
      <dgm:t>
        <a:bodyPr/>
        <a:lstStyle/>
        <a:p>
          <a:endParaRPr lang="ru-RU"/>
        </a:p>
      </dgm:t>
    </dgm:pt>
    <dgm:pt modelId="{D2C06122-D081-4953-95C6-3EBAE2E21251}" type="sibTrans" cxnId="{31E93910-EEAE-4D2D-AC55-2C0BC25BCA7A}">
      <dgm:prSet/>
      <dgm:spPr/>
      <dgm:t>
        <a:bodyPr/>
        <a:lstStyle/>
        <a:p>
          <a:endParaRPr lang="ru-RU"/>
        </a:p>
      </dgm:t>
    </dgm:pt>
    <dgm:pt modelId="{5E0361A3-F06D-49CB-A79E-B546B877418C}">
      <dgm:prSet phldrT="[Текст]" custT="1"/>
      <dgm:spPr/>
      <dgm:t>
        <a:bodyPr/>
        <a:lstStyle/>
        <a:p>
          <a:r>
            <a:rPr lang="ru-RU" sz="1800" dirty="0" smtClean="0"/>
            <a:t>Соавторы ОП ДО</a:t>
          </a:r>
          <a:endParaRPr lang="ru-RU" sz="1800" dirty="0"/>
        </a:p>
      </dgm:t>
    </dgm:pt>
    <dgm:pt modelId="{AB81AD0D-7F41-4627-B9F8-60EE8DB3D907}" type="parTrans" cxnId="{10FB2417-4100-4F23-90B0-B44637BD6940}">
      <dgm:prSet/>
      <dgm:spPr/>
      <dgm:t>
        <a:bodyPr/>
        <a:lstStyle/>
        <a:p>
          <a:endParaRPr lang="ru-RU"/>
        </a:p>
      </dgm:t>
    </dgm:pt>
    <dgm:pt modelId="{3E7ED3A2-7950-4B1B-BB58-B7FC43489CB9}" type="sibTrans" cxnId="{10FB2417-4100-4F23-90B0-B44637BD6940}">
      <dgm:prSet/>
      <dgm:spPr/>
      <dgm:t>
        <a:bodyPr/>
        <a:lstStyle/>
        <a:p>
          <a:endParaRPr lang="ru-RU"/>
        </a:p>
      </dgm:t>
    </dgm:pt>
    <dgm:pt modelId="{84F898F0-42D8-4FE2-B497-0C7FF4A06D16}">
      <dgm:prSet phldrT="[Текст]" custT="1"/>
      <dgm:spPr/>
      <dgm:t>
        <a:bodyPr/>
        <a:lstStyle/>
        <a:p>
          <a:r>
            <a:rPr lang="ru-RU" sz="1800" dirty="0" smtClean="0"/>
            <a:t>В статусе педагога</a:t>
          </a:r>
          <a:endParaRPr lang="ru-RU" sz="1800" dirty="0"/>
        </a:p>
      </dgm:t>
    </dgm:pt>
    <dgm:pt modelId="{477D1613-0F18-4F3C-B20A-112592C50A01}" type="parTrans" cxnId="{544049D2-DCEF-4DAF-B9F0-48AF6367A6DF}">
      <dgm:prSet/>
      <dgm:spPr/>
      <dgm:t>
        <a:bodyPr/>
        <a:lstStyle/>
        <a:p>
          <a:endParaRPr lang="ru-RU"/>
        </a:p>
      </dgm:t>
    </dgm:pt>
    <dgm:pt modelId="{1DD32020-CA9E-43DC-8E5D-7CA9718912C9}" type="sibTrans" cxnId="{544049D2-DCEF-4DAF-B9F0-48AF6367A6DF}">
      <dgm:prSet/>
      <dgm:spPr/>
      <dgm:t>
        <a:bodyPr/>
        <a:lstStyle/>
        <a:p>
          <a:endParaRPr lang="ru-RU"/>
        </a:p>
      </dgm:t>
    </dgm:pt>
    <dgm:pt modelId="{B1A15211-AD90-4012-A4A1-FA243A5F5F1A}">
      <dgm:prSet phldrT="[Текст]" custT="1"/>
      <dgm:spPr/>
      <dgm:t>
        <a:bodyPr/>
        <a:lstStyle/>
        <a:p>
          <a:r>
            <a:rPr lang="ru-RU" sz="1800" dirty="0" smtClean="0"/>
            <a:t>Родитель-помощник</a:t>
          </a:r>
          <a:endParaRPr lang="ru-RU" sz="1800" dirty="0"/>
        </a:p>
      </dgm:t>
    </dgm:pt>
    <dgm:pt modelId="{82507AD3-E06B-44AD-B528-F88A4FE6B6E6}" type="parTrans" cxnId="{148A8956-2C9C-413D-A608-C9BCE5822AEA}">
      <dgm:prSet/>
      <dgm:spPr/>
      <dgm:t>
        <a:bodyPr/>
        <a:lstStyle/>
        <a:p>
          <a:endParaRPr lang="ru-RU"/>
        </a:p>
      </dgm:t>
    </dgm:pt>
    <dgm:pt modelId="{C3DCDD90-336D-4A9C-9FDD-8041CD24AF9D}" type="sibTrans" cxnId="{148A8956-2C9C-413D-A608-C9BCE5822AEA}">
      <dgm:prSet/>
      <dgm:spPr/>
      <dgm:t>
        <a:bodyPr/>
        <a:lstStyle/>
        <a:p>
          <a:endParaRPr lang="ru-RU"/>
        </a:p>
      </dgm:t>
    </dgm:pt>
    <dgm:pt modelId="{4ADBB74C-3348-4799-902D-053D355ECDF3}" type="pres">
      <dgm:prSet presAssocID="{CBC6A7F6-F829-4608-B041-5AD945302DF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3C701-0D24-4BEF-8D49-7582BD64F1F2}" type="pres">
      <dgm:prSet presAssocID="{CBC6A7F6-F829-4608-B041-5AD945302DF6}" presName="cycle" presStyleCnt="0"/>
      <dgm:spPr/>
      <dgm:t>
        <a:bodyPr/>
        <a:lstStyle/>
        <a:p>
          <a:endParaRPr lang="ru-RU"/>
        </a:p>
      </dgm:t>
    </dgm:pt>
    <dgm:pt modelId="{08C2C968-25BF-469C-8903-59FD15459965}" type="pres">
      <dgm:prSet presAssocID="{CBC6A7F6-F829-4608-B041-5AD945302DF6}" presName="centerShape" presStyleCnt="0"/>
      <dgm:spPr/>
      <dgm:t>
        <a:bodyPr/>
        <a:lstStyle/>
        <a:p>
          <a:endParaRPr lang="ru-RU"/>
        </a:p>
      </dgm:t>
    </dgm:pt>
    <dgm:pt modelId="{BEECA612-B355-49FE-942F-F839E8F67092}" type="pres">
      <dgm:prSet presAssocID="{CBC6A7F6-F829-4608-B041-5AD945302DF6}" presName="connSite" presStyleLbl="node1" presStyleIdx="0" presStyleCnt="3"/>
      <dgm:spPr/>
      <dgm:t>
        <a:bodyPr/>
        <a:lstStyle/>
        <a:p>
          <a:endParaRPr lang="ru-RU"/>
        </a:p>
      </dgm:t>
    </dgm:pt>
    <dgm:pt modelId="{19292627-7596-414C-8387-92941EFB4728}" type="pres">
      <dgm:prSet presAssocID="{CBC6A7F6-F829-4608-B041-5AD945302DF6}" presName="visible" presStyleLbl="node1" presStyleIdx="0" presStyleCnt="3" custScaleX="102466" custScaleY="98462" custLinFactNeighborX="-22930" custLinFactNeighborY="-2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DD83BF-5B5D-40FF-BF49-7E9E8E021B99}" type="pres">
      <dgm:prSet presAssocID="{6A61C458-2968-4959-A1AB-D362F8C0FA59}" presName="Name25" presStyleLbl="parChTrans1D1" presStyleIdx="0" presStyleCnt="2"/>
      <dgm:spPr/>
      <dgm:t>
        <a:bodyPr/>
        <a:lstStyle/>
        <a:p>
          <a:endParaRPr lang="ru-RU"/>
        </a:p>
      </dgm:t>
    </dgm:pt>
    <dgm:pt modelId="{084FE138-D83B-49ED-AD1D-2346064177E6}" type="pres">
      <dgm:prSet presAssocID="{8CB3BD6D-0CC2-4010-8F19-5891B896B0AE}" presName="node" presStyleCnt="0"/>
      <dgm:spPr/>
      <dgm:t>
        <a:bodyPr/>
        <a:lstStyle/>
        <a:p>
          <a:endParaRPr lang="ru-RU"/>
        </a:p>
      </dgm:t>
    </dgm:pt>
    <dgm:pt modelId="{6CA7948C-C99F-4717-8AA2-13A0128C3B8A}" type="pres">
      <dgm:prSet presAssocID="{8CB3BD6D-0CC2-4010-8F19-5891B896B0AE}" presName="parentNode" presStyleLbl="node1" presStyleIdx="1" presStyleCnt="3" custScaleX="87404" custScaleY="902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258A0-CB35-413F-ACFB-0BB237D5F495}" type="pres">
      <dgm:prSet presAssocID="{8CB3BD6D-0CC2-4010-8F19-5891B896B0AE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8AD6C-19AD-4294-A571-181F6B7C9B3F}" type="pres">
      <dgm:prSet presAssocID="{A6D8F721-4F8B-4FB8-B81E-5B7F1A4E5DE3}" presName="Name25" presStyleLbl="parChTrans1D1" presStyleIdx="1" presStyleCnt="2"/>
      <dgm:spPr/>
      <dgm:t>
        <a:bodyPr/>
        <a:lstStyle/>
        <a:p>
          <a:endParaRPr lang="ru-RU"/>
        </a:p>
      </dgm:t>
    </dgm:pt>
    <dgm:pt modelId="{81661120-4CD4-4838-8A8F-63E6140C00AF}" type="pres">
      <dgm:prSet presAssocID="{0992EF5D-0DBB-41A4-BEDC-15C282360617}" presName="node" presStyleCnt="0"/>
      <dgm:spPr/>
      <dgm:t>
        <a:bodyPr/>
        <a:lstStyle/>
        <a:p>
          <a:endParaRPr lang="ru-RU"/>
        </a:p>
      </dgm:t>
    </dgm:pt>
    <dgm:pt modelId="{61644011-DA38-45A1-8D1B-8C2A2FD9D674}" type="pres">
      <dgm:prSet presAssocID="{0992EF5D-0DBB-41A4-BEDC-15C282360617}" presName="parentNode" presStyleLbl="node1" presStyleIdx="2" presStyleCnt="3" custScaleX="87174" custScaleY="84755" custLinFactNeighborY="-256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D30C5-F74A-4351-A511-D972AFFAF4D0}" type="pres">
      <dgm:prSet presAssocID="{0992EF5D-0DBB-41A4-BEDC-15C282360617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7942E6-3F38-48E2-B0F3-41796BF6B297}" type="presOf" srcId="{B1A15211-AD90-4012-A4A1-FA243A5F5F1A}" destId="{B81D30C5-F74A-4351-A511-D972AFFAF4D0}" srcOrd="0" destOrd="1" presId="urn:microsoft.com/office/officeart/2005/8/layout/radial2"/>
    <dgm:cxn modelId="{A6B23FD9-5120-46DA-AB9A-D74314FDCE2D}" type="presOf" srcId="{5E0361A3-F06D-49CB-A79E-B546B877418C}" destId="{4EB258A0-CB35-413F-ACFB-0BB237D5F495}" srcOrd="0" destOrd="1" presId="urn:microsoft.com/office/officeart/2005/8/layout/radial2"/>
    <dgm:cxn modelId="{148A8956-2C9C-413D-A608-C9BCE5822AEA}" srcId="{0992EF5D-0DBB-41A4-BEDC-15C282360617}" destId="{B1A15211-AD90-4012-A4A1-FA243A5F5F1A}" srcOrd="1" destOrd="0" parTransId="{82507AD3-E06B-44AD-B528-F88A4FE6B6E6}" sibTransId="{C3DCDD90-336D-4A9C-9FDD-8041CD24AF9D}"/>
    <dgm:cxn modelId="{4E86D76A-1C92-480F-838E-CFCE8B022D39}" type="presOf" srcId="{8CB3BD6D-0CC2-4010-8F19-5891B896B0AE}" destId="{6CA7948C-C99F-4717-8AA2-13A0128C3B8A}" srcOrd="0" destOrd="0" presId="urn:microsoft.com/office/officeart/2005/8/layout/radial2"/>
    <dgm:cxn modelId="{1F6CB309-AEE9-4362-B86A-5F994C01FBB5}" type="presOf" srcId="{CBC6A7F6-F829-4608-B041-5AD945302DF6}" destId="{4ADBB74C-3348-4799-902D-053D355ECDF3}" srcOrd="0" destOrd="0" presId="urn:microsoft.com/office/officeart/2005/8/layout/radial2"/>
    <dgm:cxn modelId="{EE92851C-6A6B-45F7-BB44-75E6CDC9B7AC}" type="presOf" srcId="{0992EF5D-0DBB-41A4-BEDC-15C282360617}" destId="{61644011-DA38-45A1-8D1B-8C2A2FD9D674}" srcOrd="0" destOrd="0" presId="urn:microsoft.com/office/officeart/2005/8/layout/radial2"/>
    <dgm:cxn modelId="{7844AE8D-BFD6-4E53-A5B9-3611CC0C3152}" type="presOf" srcId="{BA296DF6-793E-48A8-AF74-F298863F60B3}" destId="{B81D30C5-F74A-4351-A511-D972AFFAF4D0}" srcOrd="0" destOrd="0" presId="urn:microsoft.com/office/officeart/2005/8/layout/radial2"/>
    <dgm:cxn modelId="{882EA8E7-706A-4083-A43E-C9F61CB8D777}" srcId="{0992EF5D-0DBB-41A4-BEDC-15C282360617}" destId="{BA296DF6-793E-48A8-AF74-F298863F60B3}" srcOrd="0" destOrd="0" parTransId="{AD047BC8-97AA-4199-B2C6-75F821BB8D0C}" sibTransId="{D23F04A4-EBCE-4BBF-BB8B-FB5424DDE1D4}"/>
    <dgm:cxn modelId="{C540B118-9FBC-4D09-8D8F-A425EA74885E}" type="presOf" srcId="{6A61C458-2968-4959-A1AB-D362F8C0FA59}" destId="{6EDD83BF-5B5D-40FF-BF49-7E9E8E021B99}" srcOrd="0" destOrd="0" presId="urn:microsoft.com/office/officeart/2005/8/layout/radial2"/>
    <dgm:cxn modelId="{84B22162-14A7-40D9-8408-DE467D3F8A24}" type="presOf" srcId="{A6D8F721-4F8B-4FB8-B81E-5B7F1A4E5DE3}" destId="{1848AD6C-19AD-4294-A571-181F6B7C9B3F}" srcOrd="0" destOrd="0" presId="urn:microsoft.com/office/officeart/2005/8/layout/radial2"/>
    <dgm:cxn modelId="{57B22B23-1E84-4975-B47C-82DD60B74B36}" srcId="{CBC6A7F6-F829-4608-B041-5AD945302DF6}" destId="{8CB3BD6D-0CC2-4010-8F19-5891B896B0AE}" srcOrd="0" destOrd="0" parTransId="{6A61C458-2968-4959-A1AB-D362F8C0FA59}" sibTransId="{C761377E-A9BE-4B09-9DBB-2F7F1E8DF9F9}"/>
    <dgm:cxn modelId="{31E93910-EEAE-4D2D-AC55-2C0BC25BCA7A}" srcId="{CBC6A7F6-F829-4608-B041-5AD945302DF6}" destId="{0992EF5D-0DBB-41A4-BEDC-15C282360617}" srcOrd="1" destOrd="0" parTransId="{A6D8F721-4F8B-4FB8-B81E-5B7F1A4E5DE3}" sibTransId="{D2C06122-D081-4953-95C6-3EBAE2E21251}"/>
    <dgm:cxn modelId="{64F06F7A-16E8-439D-B31D-5B4CFD3E7CC4}" srcId="{8CB3BD6D-0CC2-4010-8F19-5891B896B0AE}" destId="{B635867A-DD58-4F44-A6B1-31EA819A8866}" srcOrd="0" destOrd="0" parTransId="{98D22023-9252-46DF-A460-D5B0EB2A4D3E}" sibTransId="{74D4BFF6-1139-4874-84AB-11C6587AFD6F}"/>
    <dgm:cxn modelId="{10FB2417-4100-4F23-90B0-B44637BD6940}" srcId="{8CB3BD6D-0CC2-4010-8F19-5891B896B0AE}" destId="{5E0361A3-F06D-49CB-A79E-B546B877418C}" srcOrd="1" destOrd="0" parTransId="{AB81AD0D-7F41-4627-B9F8-60EE8DB3D907}" sibTransId="{3E7ED3A2-7950-4B1B-BB58-B7FC43489CB9}"/>
    <dgm:cxn modelId="{B3FC3D75-203D-4FA7-B31C-F356FD63674D}" type="presOf" srcId="{B635867A-DD58-4F44-A6B1-31EA819A8866}" destId="{4EB258A0-CB35-413F-ACFB-0BB237D5F495}" srcOrd="0" destOrd="0" presId="urn:microsoft.com/office/officeart/2005/8/layout/radial2"/>
    <dgm:cxn modelId="{C505DBA9-B935-4964-AAAC-AB4C511C7F0E}" type="presOf" srcId="{84F898F0-42D8-4FE2-B497-0C7FF4A06D16}" destId="{4EB258A0-CB35-413F-ACFB-0BB237D5F495}" srcOrd="0" destOrd="2" presId="urn:microsoft.com/office/officeart/2005/8/layout/radial2"/>
    <dgm:cxn modelId="{544049D2-DCEF-4DAF-B9F0-48AF6367A6DF}" srcId="{8CB3BD6D-0CC2-4010-8F19-5891B896B0AE}" destId="{84F898F0-42D8-4FE2-B497-0C7FF4A06D16}" srcOrd="2" destOrd="0" parTransId="{477D1613-0F18-4F3C-B20A-112592C50A01}" sibTransId="{1DD32020-CA9E-43DC-8E5D-7CA9718912C9}"/>
    <dgm:cxn modelId="{7B51DFCE-4AEA-4D5C-ACB3-2EFB287EF0A1}" type="presParOf" srcId="{4ADBB74C-3348-4799-902D-053D355ECDF3}" destId="{C5E3C701-0D24-4BEF-8D49-7582BD64F1F2}" srcOrd="0" destOrd="0" presId="urn:microsoft.com/office/officeart/2005/8/layout/radial2"/>
    <dgm:cxn modelId="{F42BF8BB-F8CE-4B5C-85C6-B9C76DAE7A63}" type="presParOf" srcId="{C5E3C701-0D24-4BEF-8D49-7582BD64F1F2}" destId="{08C2C968-25BF-469C-8903-59FD15459965}" srcOrd="0" destOrd="0" presId="urn:microsoft.com/office/officeart/2005/8/layout/radial2"/>
    <dgm:cxn modelId="{989D2505-1DCF-4266-A85A-BC3A94ADF6C4}" type="presParOf" srcId="{08C2C968-25BF-469C-8903-59FD15459965}" destId="{BEECA612-B355-49FE-942F-F839E8F67092}" srcOrd="0" destOrd="0" presId="urn:microsoft.com/office/officeart/2005/8/layout/radial2"/>
    <dgm:cxn modelId="{2F1FFCC8-27D8-4ED6-A7E1-4F77E3468889}" type="presParOf" srcId="{08C2C968-25BF-469C-8903-59FD15459965}" destId="{19292627-7596-414C-8387-92941EFB4728}" srcOrd="1" destOrd="0" presId="urn:microsoft.com/office/officeart/2005/8/layout/radial2"/>
    <dgm:cxn modelId="{648170DC-9908-40B8-8353-44F4CA7AF004}" type="presParOf" srcId="{C5E3C701-0D24-4BEF-8D49-7582BD64F1F2}" destId="{6EDD83BF-5B5D-40FF-BF49-7E9E8E021B99}" srcOrd="1" destOrd="0" presId="urn:microsoft.com/office/officeart/2005/8/layout/radial2"/>
    <dgm:cxn modelId="{7141CDE2-C50B-4B0A-B6DB-74583CA67ED5}" type="presParOf" srcId="{C5E3C701-0D24-4BEF-8D49-7582BD64F1F2}" destId="{084FE138-D83B-49ED-AD1D-2346064177E6}" srcOrd="2" destOrd="0" presId="urn:microsoft.com/office/officeart/2005/8/layout/radial2"/>
    <dgm:cxn modelId="{21395954-74F3-4E22-9DED-B7F02C25291A}" type="presParOf" srcId="{084FE138-D83B-49ED-AD1D-2346064177E6}" destId="{6CA7948C-C99F-4717-8AA2-13A0128C3B8A}" srcOrd="0" destOrd="0" presId="urn:microsoft.com/office/officeart/2005/8/layout/radial2"/>
    <dgm:cxn modelId="{0271A512-B7FA-45D4-B924-4A966F391710}" type="presParOf" srcId="{084FE138-D83B-49ED-AD1D-2346064177E6}" destId="{4EB258A0-CB35-413F-ACFB-0BB237D5F495}" srcOrd="1" destOrd="0" presId="urn:microsoft.com/office/officeart/2005/8/layout/radial2"/>
    <dgm:cxn modelId="{E206EC9D-0B57-45E3-B3B3-5687F0C61651}" type="presParOf" srcId="{C5E3C701-0D24-4BEF-8D49-7582BD64F1F2}" destId="{1848AD6C-19AD-4294-A571-181F6B7C9B3F}" srcOrd="3" destOrd="0" presId="urn:microsoft.com/office/officeart/2005/8/layout/radial2"/>
    <dgm:cxn modelId="{4AFEB660-E194-4499-8F5F-76848ADF78D3}" type="presParOf" srcId="{C5E3C701-0D24-4BEF-8D49-7582BD64F1F2}" destId="{81661120-4CD4-4838-8A8F-63E6140C00AF}" srcOrd="4" destOrd="0" presId="urn:microsoft.com/office/officeart/2005/8/layout/radial2"/>
    <dgm:cxn modelId="{A1A59003-BA33-4C1E-A072-B3C313703B2A}" type="presParOf" srcId="{81661120-4CD4-4838-8A8F-63E6140C00AF}" destId="{61644011-DA38-45A1-8D1B-8C2A2FD9D674}" srcOrd="0" destOrd="0" presId="urn:microsoft.com/office/officeart/2005/8/layout/radial2"/>
    <dgm:cxn modelId="{76600106-0A87-4208-AFA8-BAACFADFC8F5}" type="presParOf" srcId="{81661120-4CD4-4838-8A8F-63E6140C00AF}" destId="{B81D30C5-F74A-4351-A511-D972AFFAF4D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C6A7F6-F829-4608-B041-5AD945302DF6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B3BD6D-0CC2-4010-8F19-5891B896B0A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Выпуск методических материалов в разных форматах: электронные, печатные издания 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6A61C458-2968-4959-A1AB-D362F8C0FA59}" type="parTrans" cxnId="{57B22B23-1E84-4975-B47C-82DD60B74B36}">
      <dgm:prSet/>
      <dgm:spPr/>
      <dgm:t>
        <a:bodyPr/>
        <a:lstStyle/>
        <a:p>
          <a:endParaRPr lang="ru-RU"/>
        </a:p>
      </dgm:t>
    </dgm:pt>
    <dgm:pt modelId="{C761377E-A9BE-4B09-9DBB-2F7F1E8DF9F9}" type="sibTrans" cxnId="{57B22B23-1E84-4975-B47C-82DD60B74B36}">
      <dgm:prSet/>
      <dgm:spPr/>
      <dgm:t>
        <a:bodyPr/>
        <a:lstStyle/>
        <a:p>
          <a:endParaRPr lang="ru-RU"/>
        </a:p>
      </dgm:t>
    </dgm:pt>
    <dgm:pt modelId="{2EBE30E4-06BB-468C-9A7B-D4811D240C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Обобщение и рецензирование материалов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566D4B89-9EB9-4339-BED0-5E694A7B9674}" type="parTrans" cxnId="{AA99DBBD-F124-49B1-AAB1-C1E305089748}">
      <dgm:prSet/>
      <dgm:spPr/>
      <dgm:t>
        <a:bodyPr/>
        <a:lstStyle/>
        <a:p>
          <a:endParaRPr lang="ru-RU"/>
        </a:p>
      </dgm:t>
    </dgm:pt>
    <dgm:pt modelId="{12B4A2B1-60CC-4346-BB2F-55203AFA303F}" type="sibTrans" cxnId="{AA99DBBD-F124-49B1-AAB1-C1E305089748}">
      <dgm:prSet/>
      <dgm:spPr/>
      <dgm:t>
        <a:bodyPr/>
        <a:lstStyle/>
        <a:p>
          <a:endParaRPr lang="ru-RU"/>
        </a:p>
      </dgm:t>
    </dgm:pt>
    <dgm:pt modelId="{63CD82C4-C374-4B76-9515-BE84227BB5DE}" type="pres">
      <dgm:prSet presAssocID="{CBC6A7F6-F829-4608-B041-5AD945302DF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40DD54-B8A7-48BA-A4ED-55F9FAEF14B1}" type="pres">
      <dgm:prSet presAssocID="{2EBE30E4-06BB-468C-9A7B-D4811D240CDB}" presName="circle1" presStyleLbl="node1" presStyleIdx="0" presStyleCnt="2"/>
      <dgm:spPr/>
    </dgm:pt>
    <dgm:pt modelId="{01460003-BF4F-400E-8D11-38C1E07D1497}" type="pres">
      <dgm:prSet presAssocID="{2EBE30E4-06BB-468C-9A7B-D4811D240CDB}" presName="space" presStyleCnt="0"/>
      <dgm:spPr/>
    </dgm:pt>
    <dgm:pt modelId="{14AE20F8-96C4-43AB-A31F-4AB2A4ED6E59}" type="pres">
      <dgm:prSet presAssocID="{2EBE30E4-06BB-468C-9A7B-D4811D240CDB}" presName="rect1" presStyleLbl="alignAcc1" presStyleIdx="0" presStyleCnt="2"/>
      <dgm:spPr/>
      <dgm:t>
        <a:bodyPr/>
        <a:lstStyle/>
        <a:p>
          <a:endParaRPr lang="ru-RU"/>
        </a:p>
      </dgm:t>
    </dgm:pt>
    <dgm:pt modelId="{FDF6E8E8-4A72-4E80-8181-64E8EE95A552}" type="pres">
      <dgm:prSet presAssocID="{8CB3BD6D-0CC2-4010-8F19-5891B896B0AE}" presName="vertSpace2" presStyleLbl="node1" presStyleIdx="0" presStyleCnt="2"/>
      <dgm:spPr/>
    </dgm:pt>
    <dgm:pt modelId="{83BAC4DE-135C-49A4-A262-A96C04C18E72}" type="pres">
      <dgm:prSet presAssocID="{8CB3BD6D-0CC2-4010-8F19-5891B896B0AE}" presName="circle2" presStyleLbl="node1" presStyleIdx="1" presStyleCnt="2"/>
      <dgm:spPr/>
    </dgm:pt>
    <dgm:pt modelId="{701C9179-164F-4579-B2E5-D710587F5757}" type="pres">
      <dgm:prSet presAssocID="{8CB3BD6D-0CC2-4010-8F19-5891B896B0AE}" presName="rect2" presStyleLbl="alignAcc1" presStyleIdx="1" presStyleCnt="2"/>
      <dgm:spPr/>
      <dgm:t>
        <a:bodyPr/>
        <a:lstStyle/>
        <a:p>
          <a:endParaRPr lang="ru-RU"/>
        </a:p>
      </dgm:t>
    </dgm:pt>
    <dgm:pt modelId="{CEA55B2A-4FEC-4684-8869-5D8F2B4D0FB3}" type="pres">
      <dgm:prSet presAssocID="{2EBE30E4-06BB-468C-9A7B-D4811D240CD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6DEC1-0E5F-4F58-940A-7D0DCB42EA80}" type="pres">
      <dgm:prSet presAssocID="{8CB3BD6D-0CC2-4010-8F19-5891B896B0AE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8C9E8-13B7-4C8A-83DC-9658A2999676}" type="presOf" srcId="{8CB3BD6D-0CC2-4010-8F19-5891B896B0AE}" destId="{75E6DEC1-0E5F-4F58-940A-7D0DCB42EA80}" srcOrd="1" destOrd="0" presId="urn:microsoft.com/office/officeart/2005/8/layout/target3"/>
    <dgm:cxn modelId="{57B22B23-1E84-4975-B47C-82DD60B74B36}" srcId="{CBC6A7F6-F829-4608-B041-5AD945302DF6}" destId="{8CB3BD6D-0CC2-4010-8F19-5891B896B0AE}" srcOrd="1" destOrd="0" parTransId="{6A61C458-2968-4959-A1AB-D362F8C0FA59}" sibTransId="{C761377E-A9BE-4B09-9DBB-2F7F1E8DF9F9}"/>
    <dgm:cxn modelId="{35F72EE1-EE76-4618-9213-F3DE24C0F3A0}" type="presOf" srcId="{2EBE30E4-06BB-468C-9A7B-D4811D240CDB}" destId="{14AE20F8-96C4-43AB-A31F-4AB2A4ED6E59}" srcOrd="0" destOrd="0" presId="urn:microsoft.com/office/officeart/2005/8/layout/target3"/>
    <dgm:cxn modelId="{08D0E780-F266-48D9-BAAD-B6B9750C9BF9}" type="presOf" srcId="{2EBE30E4-06BB-468C-9A7B-D4811D240CDB}" destId="{CEA55B2A-4FEC-4684-8869-5D8F2B4D0FB3}" srcOrd="1" destOrd="0" presId="urn:microsoft.com/office/officeart/2005/8/layout/target3"/>
    <dgm:cxn modelId="{D8954E36-540B-4C0F-8875-E3295F5DEFFA}" type="presOf" srcId="{8CB3BD6D-0CC2-4010-8F19-5891B896B0AE}" destId="{701C9179-164F-4579-B2E5-D710587F5757}" srcOrd="0" destOrd="0" presId="urn:microsoft.com/office/officeart/2005/8/layout/target3"/>
    <dgm:cxn modelId="{AA99DBBD-F124-49B1-AAB1-C1E305089748}" srcId="{CBC6A7F6-F829-4608-B041-5AD945302DF6}" destId="{2EBE30E4-06BB-468C-9A7B-D4811D240CDB}" srcOrd="0" destOrd="0" parTransId="{566D4B89-9EB9-4339-BED0-5E694A7B9674}" sibTransId="{12B4A2B1-60CC-4346-BB2F-55203AFA303F}"/>
    <dgm:cxn modelId="{828D12E3-4D0A-44A4-8EED-A8544248B380}" type="presOf" srcId="{CBC6A7F6-F829-4608-B041-5AD945302DF6}" destId="{63CD82C4-C374-4B76-9515-BE84227BB5DE}" srcOrd="0" destOrd="0" presId="urn:microsoft.com/office/officeart/2005/8/layout/target3"/>
    <dgm:cxn modelId="{613750DB-F062-4B76-809C-24F7C8C4A679}" type="presParOf" srcId="{63CD82C4-C374-4B76-9515-BE84227BB5DE}" destId="{CA40DD54-B8A7-48BA-A4ED-55F9FAEF14B1}" srcOrd="0" destOrd="0" presId="urn:microsoft.com/office/officeart/2005/8/layout/target3"/>
    <dgm:cxn modelId="{505FA3EA-876C-4BF4-966C-099140AAA36A}" type="presParOf" srcId="{63CD82C4-C374-4B76-9515-BE84227BB5DE}" destId="{01460003-BF4F-400E-8D11-38C1E07D1497}" srcOrd="1" destOrd="0" presId="urn:microsoft.com/office/officeart/2005/8/layout/target3"/>
    <dgm:cxn modelId="{02E04777-BE1A-4D2C-BC01-0AB0765CD3FF}" type="presParOf" srcId="{63CD82C4-C374-4B76-9515-BE84227BB5DE}" destId="{14AE20F8-96C4-43AB-A31F-4AB2A4ED6E59}" srcOrd="2" destOrd="0" presId="urn:microsoft.com/office/officeart/2005/8/layout/target3"/>
    <dgm:cxn modelId="{C041006A-070B-443C-9AD3-0DEF83C7FF18}" type="presParOf" srcId="{63CD82C4-C374-4B76-9515-BE84227BB5DE}" destId="{FDF6E8E8-4A72-4E80-8181-64E8EE95A552}" srcOrd="3" destOrd="0" presId="urn:microsoft.com/office/officeart/2005/8/layout/target3"/>
    <dgm:cxn modelId="{CFA2925E-843F-40CA-9909-58E36F09D712}" type="presParOf" srcId="{63CD82C4-C374-4B76-9515-BE84227BB5DE}" destId="{83BAC4DE-135C-49A4-A262-A96C04C18E72}" srcOrd="4" destOrd="0" presId="urn:microsoft.com/office/officeart/2005/8/layout/target3"/>
    <dgm:cxn modelId="{7424B3D9-E54E-4D7F-ADBB-8AB89856CFA7}" type="presParOf" srcId="{63CD82C4-C374-4B76-9515-BE84227BB5DE}" destId="{701C9179-164F-4579-B2E5-D710587F5757}" srcOrd="5" destOrd="0" presId="urn:microsoft.com/office/officeart/2005/8/layout/target3"/>
    <dgm:cxn modelId="{8CB48050-BFAE-4658-A753-76914CC61440}" type="presParOf" srcId="{63CD82C4-C374-4B76-9515-BE84227BB5DE}" destId="{CEA55B2A-4FEC-4684-8869-5D8F2B4D0FB3}" srcOrd="6" destOrd="0" presId="urn:microsoft.com/office/officeart/2005/8/layout/target3"/>
    <dgm:cxn modelId="{8A5B7CA1-9862-475C-91B4-9BA9F5B10228}" type="presParOf" srcId="{63CD82C4-C374-4B76-9515-BE84227BB5DE}" destId="{75E6DEC1-0E5F-4F58-940A-7D0DCB42EA8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C6A7F6-F829-4608-B041-5AD945302DF6}" type="doc">
      <dgm:prSet loTypeId="urn:microsoft.com/office/officeart/2005/8/layout/radial2" loCatId="relationship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CB3BD6D-0CC2-4010-8F19-5891B896B0AE}">
      <dgm:prSet phldrT="[Текст]" custT="1"/>
      <dgm:spPr/>
      <dgm:t>
        <a:bodyPr/>
        <a:lstStyle/>
        <a:p>
          <a:r>
            <a:rPr lang="en-US" sz="1800" b="1" smtClean="0"/>
            <a:t>C</a:t>
          </a:r>
          <a:r>
            <a:rPr lang="ru-RU" sz="1800" b="1" smtClean="0"/>
            <a:t>етевое взаимодействие</a:t>
          </a:r>
          <a:endParaRPr lang="ru-RU" sz="1800" b="1" dirty="0"/>
        </a:p>
      </dgm:t>
    </dgm:pt>
    <dgm:pt modelId="{6A61C458-2968-4959-A1AB-D362F8C0FA59}" type="parTrans" cxnId="{57B22B23-1E84-4975-B47C-82DD60B74B36}">
      <dgm:prSet/>
      <dgm:spPr/>
      <dgm:t>
        <a:bodyPr/>
        <a:lstStyle/>
        <a:p>
          <a:endParaRPr lang="ru-RU"/>
        </a:p>
      </dgm:t>
    </dgm:pt>
    <dgm:pt modelId="{C761377E-A9BE-4B09-9DBB-2F7F1E8DF9F9}" type="sibTrans" cxnId="{57B22B23-1E84-4975-B47C-82DD60B74B36}">
      <dgm:prSet/>
      <dgm:spPr/>
      <dgm:t>
        <a:bodyPr/>
        <a:lstStyle/>
        <a:p>
          <a:endParaRPr lang="ru-RU"/>
        </a:p>
      </dgm:t>
    </dgm:pt>
    <dgm:pt modelId="{AD06D005-DF66-4B18-8CE9-C62EEF8653DC}">
      <dgm:prSet phldrT="[Текст]" custT="1"/>
      <dgm:spPr/>
      <dgm:t>
        <a:bodyPr/>
        <a:lstStyle/>
        <a:p>
          <a:r>
            <a:rPr lang="ru-RU" sz="1800" b="1" spc="-100" baseline="0" smtClean="0"/>
            <a:t>Расширение дистанционных форм сотрудничества</a:t>
          </a:r>
          <a:endParaRPr lang="ru-RU" sz="1800" b="1" spc="-100" baseline="0" dirty="0" smtClean="0"/>
        </a:p>
      </dgm:t>
    </dgm:pt>
    <dgm:pt modelId="{761A9C99-10EA-4142-9490-861F4135686F}" type="parTrans" cxnId="{F7EBD3E5-3001-48D5-BFB5-DB1B5DE6E4CA}">
      <dgm:prSet/>
      <dgm:spPr/>
      <dgm:t>
        <a:bodyPr/>
        <a:lstStyle/>
        <a:p>
          <a:endParaRPr lang="ru-RU"/>
        </a:p>
      </dgm:t>
    </dgm:pt>
    <dgm:pt modelId="{BA8009A6-FD30-4741-9F14-EF1B8910BBE6}" type="sibTrans" cxnId="{F7EBD3E5-3001-48D5-BFB5-DB1B5DE6E4CA}">
      <dgm:prSet/>
      <dgm:spPr/>
      <dgm:t>
        <a:bodyPr/>
        <a:lstStyle/>
        <a:p>
          <a:endParaRPr lang="ru-RU"/>
        </a:p>
      </dgm:t>
    </dgm:pt>
    <dgm:pt modelId="{C9863C1D-9F57-4DC3-8BFB-49D9A0234434}">
      <dgm:prSet phldrT="[Текст]" custT="1"/>
      <dgm:spPr/>
      <dgm:t>
        <a:bodyPr/>
        <a:lstStyle/>
        <a:p>
          <a:r>
            <a:rPr lang="ru-RU" sz="1800" b="1" smtClean="0"/>
            <a:t>Наставничество</a:t>
          </a:r>
          <a:endParaRPr lang="ru-RU" sz="1800" b="1" dirty="0"/>
        </a:p>
      </dgm:t>
    </dgm:pt>
    <dgm:pt modelId="{8D57E4FE-1977-44A1-99E2-FAAB29F6C947}" type="parTrans" cxnId="{0DBAAB82-FCE0-4363-9D2F-DF512F300DC0}">
      <dgm:prSet/>
      <dgm:spPr/>
      <dgm:t>
        <a:bodyPr/>
        <a:lstStyle/>
        <a:p>
          <a:endParaRPr lang="ru-RU"/>
        </a:p>
      </dgm:t>
    </dgm:pt>
    <dgm:pt modelId="{F66906B9-57F2-49E8-9ECB-60224173E9DB}" type="sibTrans" cxnId="{0DBAAB82-FCE0-4363-9D2F-DF512F300DC0}">
      <dgm:prSet/>
      <dgm:spPr/>
      <dgm:t>
        <a:bodyPr/>
        <a:lstStyle/>
        <a:p>
          <a:endParaRPr lang="ru-RU"/>
        </a:p>
      </dgm:t>
    </dgm:pt>
    <dgm:pt modelId="{4ADBB74C-3348-4799-902D-053D355ECDF3}" type="pres">
      <dgm:prSet presAssocID="{CBC6A7F6-F829-4608-B041-5AD945302DF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3C701-0D24-4BEF-8D49-7582BD64F1F2}" type="pres">
      <dgm:prSet presAssocID="{CBC6A7F6-F829-4608-B041-5AD945302DF6}" presName="cycle" presStyleCnt="0"/>
      <dgm:spPr/>
      <dgm:t>
        <a:bodyPr/>
        <a:lstStyle/>
        <a:p>
          <a:endParaRPr lang="ru-RU"/>
        </a:p>
      </dgm:t>
    </dgm:pt>
    <dgm:pt modelId="{08C2C968-25BF-469C-8903-59FD15459965}" type="pres">
      <dgm:prSet presAssocID="{CBC6A7F6-F829-4608-B041-5AD945302DF6}" presName="centerShape" presStyleCnt="0"/>
      <dgm:spPr/>
      <dgm:t>
        <a:bodyPr/>
        <a:lstStyle/>
        <a:p>
          <a:endParaRPr lang="ru-RU"/>
        </a:p>
      </dgm:t>
    </dgm:pt>
    <dgm:pt modelId="{BEECA612-B355-49FE-942F-F839E8F67092}" type="pres">
      <dgm:prSet presAssocID="{CBC6A7F6-F829-4608-B041-5AD945302DF6}" presName="connSite" presStyleLbl="node1" presStyleIdx="0" presStyleCnt="4"/>
      <dgm:spPr/>
      <dgm:t>
        <a:bodyPr/>
        <a:lstStyle/>
        <a:p>
          <a:endParaRPr lang="ru-RU"/>
        </a:p>
      </dgm:t>
    </dgm:pt>
    <dgm:pt modelId="{19292627-7596-414C-8387-92941EFB4728}" type="pres">
      <dgm:prSet presAssocID="{CBC6A7F6-F829-4608-B041-5AD945302DF6}" presName="visible" presStyleLbl="node1" presStyleIdx="0" presStyleCnt="4" custScaleX="123588" custScaleY="1206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DD83BF-5B5D-40FF-BF49-7E9E8E021B99}" type="pres">
      <dgm:prSet presAssocID="{6A61C458-2968-4959-A1AB-D362F8C0FA59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84FE138-D83B-49ED-AD1D-2346064177E6}" type="pres">
      <dgm:prSet presAssocID="{8CB3BD6D-0CC2-4010-8F19-5891B896B0AE}" presName="node" presStyleCnt="0"/>
      <dgm:spPr/>
      <dgm:t>
        <a:bodyPr/>
        <a:lstStyle/>
        <a:p>
          <a:endParaRPr lang="ru-RU"/>
        </a:p>
      </dgm:t>
    </dgm:pt>
    <dgm:pt modelId="{6CA7948C-C99F-4717-8AA2-13A0128C3B8A}" type="pres">
      <dgm:prSet presAssocID="{8CB3BD6D-0CC2-4010-8F19-5891B896B0AE}" presName="parentNode" presStyleLbl="node1" presStyleIdx="1" presStyleCnt="4" custScaleX="110975" custScaleY="110975" custLinFactNeighborX="270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258A0-CB35-413F-ACFB-0BB237D5F495}" type="pres">
      <dgm:prSet presAssocID="{8CB3BD6D-0CC2-4010-8F19-5891B896B0A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26037-ABA7-4769-B0C6-2BABAA1EA75A}" type="pres">
      <dgm:prSet presAssocID="{761A9C99-10EA-4142-9490-861F4135686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E2362EA7-B86B-46CE-81C3-8C84901A31CE}" type="pres">
      <dgm:prSet presAssocID="{AD06D005-DF66-4B18-8CE9-C62EEF8653DC}" presName="node" presStyleCnt="0"/>
      <dgm:spPr/>
      <dgm:t>
        <a:bodyPr/>
        <a:lstStyle/>
        <a:p>
          <a:endParaRPr lang="ru-RU"/>
        </a:p>
      </dgm:t>
    </dgm:pt>
    <dgm:pt modelId="{26A5C7AF-513E-4BBE-84CC-8FD03611435C}" type="pres">
      <dgm:prSet presAssocID="{AD06D005-DF66-4B18-8CE9-C62EEF8653DC}" presName="parentNode" presStyleLbl="node1" presStyleIdx="2" presStyleCnt="4" custScaleX="143793" custScaleY="132618" custLinFactNeighborX="758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F2060-3C68-4D47-BB32-344B12420463}" type="pres">
      <dgm:prSet presAssocID="{AD06D005-DF66-4B18-8CE9-C62EEF8653D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56B8B-31DA-443F-B21F-F23945789B6B}" type="pres">
      <dgm:prSet presAssocID="{8D57E4FE-1977-44A1-99E2-FAAB29F6C947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87AFBC6-AFA5-4613-8AED-9FECC51774CB}" type="pres">
      <dgm:prSet presAssocID="{C9863C1D-9F57-4DC3-8BFB-49D9A0234434}" presName="node" presStyleCnt="0"/>
      <dgm:spPr/>
      <dgm:t>
        <a:bodyPr/>
        <a:lstStyle/>
        <a:p>
          <a:endParaRPr lang="ru-RU"/>
        </a:p>
      </dgm:t>
    </dgm:pt>
    <dgm:pt modelId="{B34615F7-D16D-4EB6-A116-E01C3C3DAAC7}" type="pres">
      <dgm:prSet presAssocID="{C9863C1D-9F57-4DC3-8BFB-49D9A0234434}" presName="parentNode" presStyleLbl="node1" presStyleIdx="3" presStyleCnt="4" custLinFactNeighborX="14043" custLinFactNeighborY="-26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B8DFA-620D-4408-9D24-F4704CC29306}" type="pres">
      <dgm:prSet presAssocID="{C9863C1D-9F57-4DC3-8BFB-49D9A023443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7B8B5-2C15-4477-A64A-165A2B616A23}" type="presOf" srcId="{8D57E4FE-1977-44A1-99E2-FAAB29F6C947}" destId="{C2C56B8B-31DA-443F-B21F-F23945789B6B}" srcOrd="0" destOrd="0" presId="urn:microsoft.com/office/officeart/2005/8/layout/radial2"/>
    <dgm:cxn modelId="{8BB2F271-F829-4423-A545-4DFECCEECBAC}" type="presOf" srcId="{761A9C99-10EA-4142-9490-861F4135686F}" destId="{63826037-ABA7-4769-B0C6-2BABAA1EA75A}" srcOrd="0" destOrd="0" presId="urn:microsoft.com/office/officeart/2005/8/layout/radial2"/>
    <dgm:cxn modelId="{F7EBD3E5-3001-48D5-BFB5-DB1B5DE6E4CA}" srcId="{CBC6A7F6-F829-4608-B041-5AD945302DF6}" destId="{AD06D005-DF66-4B18-8CE9-C62EEF8653DC}" srcOrd="1" destOrd="0" parTransId="{761A9C99-10EA-4142-9490-861F4135686F}" sibTransId="{BA8009A6-FD30-4741-9F14-EF1B8910BBE6}"/>
    <dgm:cxn modelId="{481A8DC9-4C97-442D-96E9-98F0266F56F4}" type="presOf" srcId="{AD06D005-DF66-4B18-8CE9-C62EEF8653DC}" destId="{26A5C7AF-513E-4BBE-84CC-8FD03611435C}" srcOrd="0" destOrd="0" presId="urn:microsoft.com/office/officeart/2005/8/layout/radial2"/>
    <dgm:cxn modelId="{59C6F234-CAD1-434E-9976-8EA82DCB8F51}" type="presOf" srcId="{6A61C458-2968-4959-A1AB-D362F8C0FA59}" destId="{6EDD83BF-5B5D-40FF-BF49-7E9E8E021B99}" srcOrd="0" destOrd="0" presId="urn:microsoft.com/office/officeart/2005/8/layout/radial2"/>
    <dgm:cxn modelId="{FC3436AC-2723-46A5-9619-BDBCA01262F3}" type="presOf" srcId="{8CB3BD6D-0CC2-4010-8F19-5891B896B0AE}" destId="{6CA7948C-C99F-4717-8AA2-13A0128C3B8A}" srcOrd="0" destOrd="0" presId="urn:microsoft.com/office/officeart/2005/8/layout/radial2"/>
    <dgm:cxn modelId="{D76D19EA-4324-4B07-8F6B-C12EB43456A9}" type="presOf" srcId="{C9863C1D-9F57-4DC3-8BFB-49D9A0234434}" destId="{B34615F7-D16D-4EB6-A116-E01C3C3DAAC7}" srcOrd="0" destOrd="0" presId="urn:microsoft.com/office/officeart/2005/8/layout/radial2"/>
    <dgm:cxn modelId="{77741EAD-61B1-4DA6-988E-22D6404B6D84}" type="presOf" srcId="{CBC6A7F6-F829-4608-B041-5AD945302DF6}" destId="{4ADBB74C-3348-4799-902D-053D355ECDF3}" srcOrd="0" destOrd="0" presId="urn:microsoft.com/office/officeart/2005/8/layout/radial2"/>
    <dgm:cxn modelId="{57B22B23-1E84-4975-B47C-82DD60B74B36}" srcId="{CBC6A7F6-F829-4608-B041-5AD945302DF6}" destId="{8CB3BD6D-0CC2-4010-8F19-5891B896B0AE}" srcOrd="0" destOrd="0" parTransId="{6A61C458-2968-4959-A1AB-D362F8C0FA59}" sibTransId="{C761377E-A9BE-4B09-9DBB-2F7F1E8DF9F9}"/>
    <dgm:cxn modelId="{0DBAAB82-FCE0-4363-9D2F-DF512F300DC0}" srcId="{CBC6A7F6-F829-4608-B041-5AD945302DF6}" destId="{C9863C1D-9F57-4DC3-8BFB-49D9A0234434}" srcOrd="2" destOrd="0" parTransId="{8D57E4FE-1977-44A1-99E2-FAAB29F6C947}" sibTransId="{F66906B9-57F2-49E8-9ECB-60224173E9DB}"/>
    <dgm:cxn modelId="{81152309-8E35-4CB3-AC38-A18CAFA59670}" type="presParOf" srcId="{4ADBB74C-3348-4799-902D-053D355ECDF3}" destId="{C5E3C701-0D24-4BEF-8D49-7582BD64F1F2}" srcOrd="0" destOrd="0" presId="urn:microsoft.com/office/officeart/2005/8/layout/radial2"/>
    <dgm:cxn modelId="{31B472DB-C48F-4F86-9EF1-B6846E0B960F}" type="presParOf" srcId="{C5E3C701-0D24-4BEF-8D49-7582BD64F1F2}" destId="{08C2C968-25BF-469C-8903-59FD15459965}" srcOrd="0" destOrd="0" presId="urn:microsoft.com/office/officeart/2005/8/layout/radial2"/>
    <dgm:cxn modelId="{39BF0EE2-FBD3-4221-9C68-038C053608FC}" type="presParOf" srcId="{08C2C968-25BF-469C-8903-59FD15459965}" destId="{BEECA612-B355-49FE-942F-F839E8F67092}" srcOrd="0" destOrd="0" presId="urn:microsoft.com/office/officeart/2005/8/layout/radial2"/>
    <dgm:cxn modelId="{FC5F6A11-E151-4D8E-B7A4-836E10F807F5}" type="presParOf" srcId="{08C2C968-25BF-469C-8903-59FD15459965}" destId="{19292627-7596-414C-8387-92941EFB4728}" srcOrd="1" destOrd="0" presId="urn:microsoft.com/office/officeart/2005/8/layout/radial2"/>
    <dgm:cxn modelId="{A3DBAEB5-F5C2-41E9-B549-E2522B6E7500}" type="presParOf" srcId="{C5E3C701-0D24-4BEF-8D49-7582BD64F1F2}" destId="{6EDD83BF-5B5D-40FF-BF49-7E9E8E021B99}" srcOrd="1" destOrd="0" presId="urn:microsoft.com/office/officeart/2005/8/layout/radial2"/>
    <dgm:cxn modelId="{533530BD-B1EB-47CB-94D2-C02FD3464C97}" type="presParOf" srcId="{C5E3C701-0D24-4BEF-8D49-7582BD64F1F2}" destId="{084FE138-D83B-49ED-AD1D-2346064177E6}" srcOrd="2" destOrd="0" presId="urn:microsoft.com/office/officeart/2005/8/layout/radial2"/>
    <dgm:cxn modelId="{14922006-D6B4-495D-83F9-75078C98BE8C}" type="presParOf" srcId="{084FE138-D83B-49ED-AD1D-2346064177E6}" destId="{6CA7948C-C99F-4717-8AA2-13A0128C3B8A}" srcOrd="0" destOrd="0" presId="urn:microsoft.com/office/officeart/2005/8/layout/radial2"/>
    <dgm:cxn modelId="{4962D3BD-D57A-4E47-B47D-7DE2C9215681}" type="presParOf" srcId="{084FE138-D83B-49ED-AD1D-2346064177E6}" destId="{4EB258A0-CB35-413F-ACFB-0BB237D5F495}" srcOrd="1" destOrd="0" presId="urn:microsoft.com/office/officeart/2005/8/layout/radial2"/>
    <dgm:cxn modelId="{E3E4A24A-0788-4EEE-A335-2EF0C909517A}" type="presParOf" srcId="{C5E3C701-0D24-4BEF-8D49-7582BD64F1F2}" destId="{63826037-ABA7-4769-B0C6-2BABAA1EA75A}" srcOrd="3" destOrd="0" presId="urn:microsoft.com/office/officeart/2005/8/layout/radial2"/>
    <dgm:cxn modelId="{A7C517FA-CF1C-4D3B-81F8-3423A0391946}" type="presParOf" srcId="{C5E3C701-0D24-4BEF-8D49-7582BD64F1F2}" destId="{E2362EA7-B86B-46CE-81C3-8C84901A31CE}" srcOrd="4" destOrd="0" presId="urn:microsoft.com/office/officeart/2005/8/layout/radial2"/>
    <dgm:cxn modelId="{FCE27E30-695B-45AB-9CD2-65B69DA702D2}" type="presParOf" srcId="{E2362EA7-B86B-46CE-81C3-8C84901A31CE}" destId="{26A5C7AF-513E-4BBE-84CC-8FD03611435C}" srcOrd="0" destOrd="0" presId="urn:microsoft.com/office/officeart/2005/8/layout/radial2"/>
    <dgm:cxn modelId="{52E5B679-DD27-4B74-81EF-9F4E009927A7}" type="presParOf" srcId="{E2362EA7-B86B-46CE-81C3-8C84901A31CE}" destId="{564F2060-3C68-4D47-BB32-344B12420463}" srcOrd="1" destOrd="0" presId="urn:microsoft.com/office/officeart/2005/8/layout/radial2"/>
    <dgm:cxn modelId="{7E1A4951-AA94-407C-A5F6-EEE38DEC2F17}" type="presParOf" srcId="{C5E3C701-0D24-4BEF-8D49-7582BD64F1F2}" destId="{C2C56B8B-31DA-443F-B21F-F23945789B6B}" srcOrd="5" destOrd="0" presId="urn:microsoft.com/office/officeart/2005/8/layout/radial2"/>
    <dgm:cxn modelId="{07701D4B-8B03-4391-9454-35B7EA538775}" type="presParOf" srcId="{C5E3C701-0D24-4BEF-8D49-7582BD64F1F2}" destId="{987AFBC6-AFA5-4613-8AED-9FECC51774CB}" srcOrd="6" destOrd="0" presId="urn:microsoft.com/office/officeart/2005/8/layout/radial2"/>
    <dgm:cxn modelId="{241D9C53-70CF-4416-A8B7-2F50E4AB7449}" type="presParOf" srcId="{987AFBC6-AFA5-4613-8AED-9FECC51774CB}" destId="{B34615F7-D16D-4EB6-A116-E01C3C3DAAC7}" srcOrd="0" destOrd="0" presId="urn:microsoft.com/office/officeart/2005/8/layout/radial2"/>
    <dgm:cxn modelId="{022CA6CC-2DC2-437F-99A9-7609055A2D25}" type="presParOf" srcId="{987AFBC6-AFA5-4613-8AED-9FECC51774CB}" destId="{004B8DFA-620D-4408-9D24-F4704CC2930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674D9-F152-4CAA-8FBC-721DB504949E}">
      <dsp:nvSpPr>
        <dsp:cNvPr id="0" name=""/>
        <dsp:cNvSpPr/>
      </dsp:nvSpPr>
      <dsp:spPr>
        <a:xfrm>
          <a:off x="0" y="0"/>
          <a:ext cx="8501122" cy="15311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Успешная социализация дошкольников с ОВЗ и их родителей в современном обществе</a:t>
          </a:r>
          <a:endParaRPr lang="ru-RU" sz="3200" kern="1200" dirty="0"/>
        </a:p>
      </dsp:txBody>
      <dsp:txXfrm>
        <a:off x="0" y="0"/>
        <a:ext cx="8501122" cy="1531150"/>
      </dsp:txXfrm>
    </dsp:sp>
    <dsp:sp modelId="{42F50981-F48B-49A6-BCB3-5D9F01EC18D3}">
      <dsp:nvSpPr>
        <dsp:cNvPr id="0" name=""/>
        <dsp:cNvSpPr/>
      </dsp:nvSpPr>
      <dsp:spPr>
        <a:xfrm>
          <a:off x="1037" y="1531921"/>
          <a:ext cx="1699809" cy="3215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Организация </a:t>
          </a:r>
          <a:r>
            <a:rPr lang="ru-RU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безбарьерной</a:t>
          </a:r>
          <a:r>
            <a:rPr lang="ru-RU" sz="16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, коррекционно-оздоровительной среды, благоприятно влияющей на развитие детей с ОВЗ</a:t>
          </a:r>
          <a:endParaRPr lang="ru-RU" sz="16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37" y="1531921"/>
        <a:ext cx="1699809" cy="3215415"/>
      </dsp:txXfrm>
    </dsp:sp>
    <dsp:sp modelId="{1425FEF3-86BA-4EE5-8C05-04FDB0666972}">
      <dsp:nvSpPr>
        <dsp:cNvPr id="0" name=""/>
        <dsp:cNvSpPr/>
      </dsp:nvSpPr>
      <dsp:spPr>
        <a:xfrm>
          <a:off x="1714513" y="1531921"/>
          <a:ext cx="1699809" cy="3215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Духовно-нравственная поддержка </a:t>
          </a: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семьи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714513" y="1531921"/>
        <a:ext cx="1699809" cy="3215415"/>
      </dsp:txXfrm>
    </dsp:sp>
    <dsp:sp modelId="{744973EF-73EF-4A3A-A62D-59A22319900F}">
      <dsp:nvSpPr>
        <dsp:cNvPr id="0" name=""/>
        <dsp:cNvSpPr/>
      </dsp:nvSpPr>
      <dsp:spPr>
        <a:xfrm>
          <a:off x="3429026" y="1531921"/>
          <a:ext cx="1699809" cy="3215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Психолого-педагогическая помощь родителям</a:t>
          </a:r>
          <a:endParaRPr lang="ru-RU" sz="1600" kern="1200" dirty="0"/>
        </a:p>
      </dsp:txBody>
      <dsp:txXfrm>
        <a:off x="3429026" y="1531921"/>
        <a:ext cx="1699809" cy="3215415"/>
      </dsp:txXfrm>
    </dsp:sp>
    <dsp:sp modelId="{2E63165E-EA52-4A40-B1AB-DE5E10965EB7}">
      <dsp:nvSpPr>
        <dsp:cNvPr id="0" name=""/>
        <dsp:cNvSpPr/>
      </dsp:nvSpPr>
      <dsp:spPr>
        <a:xfrm>
          <a:off x="5100465" y="1531150"/>
          <a:ext cx="1699809" cy="3215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Воспитание толерантности в условиях инклюзивного </a:t>
          </a:r>
          <a:r>
            <a:rPr lang="ru-RU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образователь-ного</a:t>
          </a:r>
          <a:r>
            <a:rPr lang="ru-RU" sz="16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600" b="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простран-ства</a:t>
          </a:r>
          <a:endParaRPr lang="ru-RU" sz="16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00465" y="1531150"/>
        <a:ext cx="1699809" cy="3215415"/>
      </dsp:txXfrm>
    </dsp:sp>
    <dsp:sp modelId="{8D7B14EE-BA94-426F-BF70-EB782885967A}">
      <dsp:nvSpPr>
        <dsp:cNvPr id="0" name=""/>
        <dsp:cNvSpPr/>
      </dsp:nvSpPr>
      <dsp:spPr>
        <a:xfrm>
          <a:off x="6800274" y="1531150"/>
          <a:ext cx="1699809" cy="32154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Полноценная интеграция  всех родителей в жизнь дошкольного сообщества и содействие  в их объединении. </a:t>
          </a:r>
          <a:endParaRPr lang="ru-RU" sz="16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800274" y="1531150"/>
        <a:ext cx="1699809" cy="3215415"/>
      </dsp:txXfrm>
    </dsp:sp>
    <dsp:sp modelId="{4406B9B0-9A04-4E1C-AF27-39C899B258F6}">
      <dsp:nvSpPr>
        <dsp:cNvPr id="0" name=""/>
        <dsp:cNvSpPr/>
      </dsp:nvSpPr>
      <dsp:spPr>
        <a:xfrm>
          <a:off x="0" y="4746565"/>
          <a:ext cx="8501122" cy="35726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26037-ABA7-4769-B0C6-2BABAA1EA75A}">
      <dsp:nvSpPr>
        <dsp:cNvPr id="0" name=""/>
        <dsp:cNvSpPr/>
      </dsp:nvSpPr>
      <dsp:spPr>
        <a:xfrm rot="1227396">
          <a:off x="2888037" y="3456489"/>
          <a:ext cx="1033353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33353" y="34145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D83BF-5B5D-40FF-BF49-7E9E8E021B99}">
      <dsp:nvSpPr>
        <dsp:cNvPr id="0" name=""/>
        <dsp:cNvSpPr/>
      </dsp:nvSpPr>
      <dsp:spPr>
        <a:xfrm rot="19835997">
          <a:off x="2852838" y="1880438"/>
          <a:ext cx="1052626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52626" y="34145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92627-7596-414C-8387-92941EFB4728}">
      <dsp:nvSpPr>
        <dsp:cNvPr id="0" name=""/>
        <dsp:cNvSpPr/>
      </dsp:nvSpPr>
      <dsp:spPr>
        <a:xfrm>
          <a:off x="1" y="1000145"/>
          <a:ext cx="3412809" cy="32428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7948C-C99F-4717-8AA2-13A0128C3B8A}">
      <dsp:nvSpPr>
        <dsp:cNvPr id="0" name=""/>
        <dsp:cNvSpPr/>
      </dsp:nvSpPr>
      <dsp:spPr>
        <a:xfrm>
          <a:off x="3703646" y="104548"/>
          <a:ext cx="2081510" cy="20815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0" spc="-110" baseline="0" dirty="0" smtClean="0"/>
            <a:t>Создание условий </a:t>
          </a:r>
          <a:endParaRPr lang="ru-RU" sz="1800" b="1" kern="0" spc="-110" baseline="0" dirty="0"/>
        </a:p>
      </dsp:txBody>
      <dsp:txXfrm>
        <a:off x="4008476" y="409378"/>
        <a:ext cx="1471850" cy="1471850"/>
      </dsp:txXfrm>
    </dsp:sp>
    <dsp:sp modelId="{4EB258A0-CB35-413F-ACFB-0BB237D5F495}">
      <dsp:nvSpPr>
        <dsp:cNvPr id="0" name=""/>
        <dsp:cNvSpPr/>
      </dsp:nvSpPr>
      <dsp:spPr>
        <a:xfrm>
          <a:off x="5993307" y="104548"/>
          <a:ext cx="3122265" cy="208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Территория и помещения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Безбарьерная</a:t>
          </a:r>
          <a:r>
            <a:rPr lang="ru-RU" sz="1800" kern="1200" dirty="0" smtClean="0"/>
            <a:t> среда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Специализированное оборудование</a:t>
          </a:r>
          <a:endParaRPr lang="ru-RU" sz="1800" kern="1200" dirty="0"/>
        </a:p>
      </dsp:txBody>
      <dsp:txXfrm>
        <a:off x="5993307" y="104548"/>
        <a:ext cx="3122265" cy="2081510"/>
      </dsp:txXfrm>
    </dsp:sp>
    <dsp:sp modelId="{26A5C7AF-513E-4BBE-84CC-8FD03611435C}">
      <dsp:nvSpPr>
        <dsp:cNvPr id="0" name=""/>
        <dsp:cNvSpPr/>
      </dsp:nvSpPr>
      <dsp:spPr>
        <a:xfrm>
          <a:off x="3819157" y="3000402"/>
          <a:ext cx="2126991" cy="20830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0" spc="-110" baseline="0" dirty="0" smtClean="0"/>
            <a:t>Соответствие требованиям ФГОС  </a:t>
          </a:r>
        </a:p>
      </dsp:txBody>
      <dsp:txXfrm>
        <a:off x="4130648" y="3305461"/>
        <a:ext cx="1504009" cy="1472953"/>
      </dsp:txXfrm>
    </dsp:sp>
    <dsp:sp modelId="{564F2060-3C68-4D47-BB32-344B12420463}">
      <dsp:nvSpPr>
        <dsp:cNvPr id="0" name=""/>
        <dsp:cNvSpPr/>
      </dsp:nvSpPr>
      <dsp:spPr>
        <a:xfrm>
          <a:off x="6097448" y="3000402"/>
          <a:ext cx="3190486" cy="2083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Трансформируемость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Мобильность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Безопасность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Вариативность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6097448" y="3000402"/>
        <a:ext cx="3190486" cy="2083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8AD6C-19AD-4294-A571-181F6B7C9B3F}">
      <dsp:nvSpPr>
        <dsp:cNvPr id="0" name=""/>
        <dsp:cNvSpPr/>
      </dsp:nvSpPr>
      <dsp:spPr>
        <a:xfrm rot="2174876">
          <a:off x="3233871" y="3689893"/>
          <a:ext cx="663543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663543" y="27026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6037-ABA7-4769-B0C6-2BABAA1EA75A}">
      <dsp:nvSpPr>
        <dsp:cNvPr id="0" name=""/>
        <dsp:cNvSpPr/>
      </dsp:nvSpPr>
      <dsp:spPr>
        <a:xfrm rot="21305756">
          <a:off x="3296094" y="2660246"/>
          <a:ext cx="1085364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1085364" y="27026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D83BF-5B5D-40FF-BF49-7E9E8E021B99}">
      <dsp:nvSpPr>
        <dsp:cNvPr id="0" name=""/>
        <dsp:cNvSpPr/>
      </dsp:nvSpPr>
      <dsp:spPr>
        <a:xfrm rot="19037527">
          <a:off x="3183506" y="1608964"/>
          <a:ext cx="864127" cy="54052"/>
        </a:xfrm>
        <a:custGeom>
          <a:avLst/>
          <a:gdLst/>
          <a:ahLst/>
          <a:cxnLst/>
          <a:rect l="0" t="0" r="0" b="0"/>
          <a:pathLst>
            <a:path>
              <a:moveTo>
                <a:pt x="0" y="27026"/>
              </a:moveTo>
              <a:lnTo>
                <a:pt x="864127" y="27026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92627-7596-414C-8387-92941EFB4728}">
      <dsp:nvSpPr>
        <dsp:cNvPr id="0" name=""/>
        <dsp:cNvSpPr/>
      </dsp:nvSpPr>
      <dsp:spPr>
        <a:xfrm>
          <a:off x="0" y="1071572"/>
          <a:ext cx="3516317" cy="33412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7948C-C99F-4717-8AA2-13A0128C3B8A}">
      <dsp:nvSpPr>
        <dsp:cNvPr id="0" name=""/>
        <dsp:cNvSpPr/>
      </dsp:nvSpPr>
      <dsp:spPr>
        <a:xfrm>
          <a:off x="3714615" y="-39551"/>
          <a:ext cx="1647527" cy="16475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0" spc="-110" baseline="0" dirty="0" smtClean="0"/>
            <a:t>Духовно-нравственная поддержка</a:t>
          </a:r>
          <a:endParaRPr lang="ru-RU" sz="1800" b="1" kern="0" spc="-110" baseline="0" dirty="0"/>
        </a:p>
      </dsp:txBody>
      <dsp:txXfrm>
        <a:off x="3955890" y="201724"/>
        <a:ext cx="1164977" cy="1164977"/>
      </dsp:txXfrm>
    </dsp:sp>
    <dsp:sp modelId="{4EB258A0-CB35-413F-ACFB-0BB237D5F495}">
      <dsp:nvSpPr>
        <dsp:cNvPr id="0" name=""/>
        <dsp:cNvSpPr/>
      </dsp:nvSpPr>
      <dsp:spPr>
        <a:xfrm>
          <a:off x="5526895" y="-39551"/>
          <a:ext cx="2471291" cy="1647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Интеграция в повседневную жизнь</a:t>
          </a:r>
          <a:endParaRPr lang="ru-RU" sz="1800" kern="1200" dirty="0"/>
        </a:p>
      </dsp:txBody>
      <dsp:txXfrm>
        <a:off x="5526895" y="-39551"/>
        <a:ext cx="2471291" cy="1647527"/>
      </dsp:txXfrm>
    </dsp:sp>
    <dsp:sp modelId="{26A5C7AF-513E-4BBE-84CC-8FD03611435C}">
      <dsp:nvSpPr>
        <dsp:cNvPr id="0" name=""/>
        <dsp:cNvSpPr/>
      </dsp:nvSpPr>
      <dsp:spPr>
        <a:xfrm>
          <a:off x="4376259" y="1744549"/>
          <a:ext cx="1683525" cy="16487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0" spc="-110" baseline="0" dirty="0" smtClean="0"/>
            <a:t>Психолого-педагогическая помощь</a:t>
          </a:r>
        </a:p>
      </dsp:txBody>
      <dsp:txXfrm>
        <a:off x="4622806" y="1986005"/>
        <a:ext cx="1190431" cy="1165850"/>
      </dsp:txXfrm>
    </dsp:sp>
    <dsp:sp modelId="{564F2060-3C68-4D47-BB32-344B12420463}">
      <dsp:nvSpPr>
        <dsp:cNvPr id="0" name=""/>
        <dsp:cNvSpPr/>
      </dsp:nvSpPr>
      <dsp:spPr>
        <a:xfrm>
          <a:off x="6179540" y="1744549"/>
          <a:ext cx="2525288" cy="164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Консультирование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Семейные клубы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Обратная связь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Обучение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Смежные структуры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0" spc="-110" baseline="0" dirty="0" smtClean="0"/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0" spc="-110" baseline="0" dirty="0" smtClean="0"/>
        </a:p>
      </dsp:txBody>
      <dsp:txXfrm>
        <a:off x="6179540" y="1744549"/>
        <a:ext cx="2525288" cy="1648762"/>
      </dsp:txXfrm>
    </dsp:sp>
    <dsp:sp modelId="{61644011-DA38-45A1-8D1B-8C2A2FD9D674}">
      <dsp:nvSpPr>
        <dsp:cNvPr id="0" name=""/>
        <dsp:cNvSpPr/>
      </dsp:nvSpPr>
      <dsp:spPr>
        <a:xfrm>
          <a:off x="3684661" y="3519160"/>
          <a:ext cx="1695453" cy="18131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0" spc="-150" baseline="0" dirty="0" smtClean="0"/>
            <a:t>Воспитание</a:t>
          </a:r>
          <a:r>
            <a:rPr lang="ru-RU" sz="1800" b="1" kern="0" spc="-110" baseline="0" dirty="0" smtClean="0"/>
            <a:t> </a:t>
          </a:r>
          <a:r>
            <a:rPr lang="ru-RU" sz="1800" b="1" kern="0" spc="-110" baseline="0" dirty="0" err="1" smtClean="0"/>
            <a:t>толерант-ности</a:t>
          </a:r>
          <a:endParaRPr lang="ru-RU" sz="1800" b="1" kern="0" spc="-110" baseline="0" dirty="0" smtClean="0"/>
        </a:p>
      </dsp:txBody>
      <dsp:txXfrm>
        <a:off x="3932954" y="3784683"/>
        <a:ext cx="1198867" cy="1282057"/>
      </dsp:txXfrm>
    </dsp:sp>
    <dsp:sp modelId="{B81D30C5-F74A-4351-A511-D972AFFAF4D0}">
      <dsp:nvSpPr>
        <dsp:cNvPr id="0" name=""/>
        <dsp:cNvSpPr/>
      </dsp:nvSpPr>
      <dsp:spPr>
        <a:xfrm>
          <a:off x="5484959" y="3519160"/>
          <a:ext cx="2543180" cy="1813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Системный подход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5484959" y="3519160"/>
        <a:ext cx="2543180" cy="1813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8AD6C-19AD-4294-A571-181F6B7C9B3F}">
      <dsp:nvSpPr>
        <dsp:cNvPr id="0" name=""/>
        <dsp:cNvSpPr/>
      </dsp:nvSpPr>
      <dsp:spPr>
        <a:xfrm rot="1259282">
          <a:off x="3016248" y="3512111"/>
          <a:ext cx="1085204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85204" y="3414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D83BF-5B5D-40FF-BF49-7E9E8E021B99}">
      <dsp:nvSpPr>
        <dsp:cNvPr id="0" name=""/>
        <dsp:cNvSpPr/>
      </dsp:nvSpPr>
      <dsp:spPr>
        <a:xfrm rot="19851729">
          <a:off x="2975741" y="1880723"/>
          <a:ext cx="1209112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209112" y="3414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92627-7596-414C-8387-92941EFB4728}">
      <dsp:nvSpPr>
        <dsp:cNvPr id="0" name=""/>
        <dsp:cNvSpPr/>
      </dsp:nvSpPr>
      <dsp:spPr>
        <a:xfrm>
          <a:off x="0" y="1084770"/>
          <a:ext cx="3554733" cy="34158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7948C-C99F-4717-8AA2-13A0128C3B8A}">
      <dsp:nvSpPr>
        <dsp:cNvPr id="0" name=""/>
        <dsp:cNvSpPr/>
      </dsp:nvSpPr>
      <dsp:spPr>
        <a:xfrm>
          <a:off x="3999140" y="235012"/>
          <a:ext cx="1819323" cy="187854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0" spc="-110" baseline="0" dirty="0" err="1" smtClean="0"/>
            <a:t>Непосред-ственное</a:t>
          </a:r>
          <a:r>
            <a:rPr lang="ru-RU" sz="1800" b="1" kern="0" spc="-110" baseline="0" dirty="0" smtClean="0"/>
            <a:t> участие</a:t>
          </a:r>
          <a:endParaRPr lang="ru-RU" sz="1800" b="1" kern="0" spc="-110" baseline="0" dirty="0"/>
        </a:p>
      </dsp:txBody>
      <dsp:txXfrm>
        <a:off x="4265574" y="510118"/>
        <a:ext cx="1286455" cy="1328330"/>
      </dsp:txXfrm>
    </dsp:sp>
    <dsp:sp modelId="{4EB258A0-CB35-413F-ACFB-0BB237D5F495}">
      <dsp:nvSpPr>
        <dsp:cNvPr id="0" name=""/>
        <dsp:cNvSpPr/>
      </dsp:nvSpPr>
      <dsp:spPr>
        <a:xfrm>
          <a:off x="6354348" y="235012"/>
          <a:ext cx="2728984" cy="187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Особые группы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Соавторы ОП ДО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статусе педагога</a:t>
          </a:r>
          <a:endParaRPr lang="ru-RU" sz="1800" kern="1200" dirty="0"/>
        </a:p>
      </dsp:txBody>
      <dsp:txXfrm>
        <a:off x="6354348" y="235012"/>
        <a:ext cx="2728984" cy="1878542"/>
      </dsp:txXfrm>
    </dsp:sp>
    <dsp:sp modelId="{61644011-DA38-45A1-8D1B-8C2A2FD9D674}">
      <dsp:nvSpPr>
        <dsp:cNvPr id="0" name=""/>
        <dsp:cNvSpPr/>
      </dsp:nvSpPr>
      <dsp:spPr>
        <a:xfrm>
          <a:off x="4002133" y="3182269"/>
          <a:ext cx="1814535" cy="17641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0" spc="-150" baseline="0" dirty="0" smtClean="0"/>
            <a:t>Активные действия</a:t>
          </a:r>
          <a:endParaRPr lang="ru-RU" sz="1800" b="1" kern="0" spc="-110" baseline="0" dirty="0" smtClean="0"/>
        </a:p>
      </dsp:txBody>
      <dsp:txXfrm>
        <a:off x="4267865" y="3440628"/>
        <a:ext cx="1283071" cy="1247465"/>
      </dsp:txXfrm>
    </dsp:sp>
    <dsp:sp modelId="{B81D30C5-F74A-4351-A511-D972AFFAF4D0}">
      <dsp:nvSpPr>
        <dsp:cNvPr id="0" name=""/>
        <dsp:cNvSpPr/>
      </dsp:nvSpPr>
      <dsp:spPr>
        <a:xfrm>
          <a:off x="6358537" y="3182269"/>
          <a:ext cx="2721803" cy="176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Родитель-инициатор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Родитель-помощник</a:t>
          </a:r>
          <a:endParaRPr lang="ru-RU" sz="1800" kern="1200" dirty="0"/>
        </a:p>
      </dsp:txBody>
      <dsp:txXfrm>
        <a:off x="6358537" y="3182269"/>
        <a:ext cx="2721803" cy="1764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0DD54-B8A7-48BA-A4ED-55F9FAEF14B1}">
      <dsp:nvSpPr>
        <dsp:cNvPr id="0" name=""/>
        <dsp:cNvSpPr/>
      </dsp:nvSpPr>
      <dsp:spPr>
        <a:xfrm>
          <a:off x="0" y="257176"/>
          <a:ext cx="5057810" cy="50578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AE20F8-96C4-43AB-A31F-4AB2A4ED6E59}">
      <dsp:nvSpPr>
        <dsp:cNvPr id="0" name=""/>
        <dsp:cNvSpPr/>
      </dsp:nvSpPr>
      <dsp:spPr>
        <a:xfrm>
          <a:off x="2528905" y="257176"/>
          <a:ext cx="5900778" cy="5057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</a:rPr>
            <a:t>Обобщение и рецензирование материалов</a:t>
          </a:r>
          <a:endParaRPr lang="ru-RU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528905" y="257176"/>
        <a:ext cx="5900778" cy="2402459"/>
      </dsp:txXfrm>
    </dsp:sp>
    <dsp:sp modelId="{83BAC4DE-135C-49A4-A262-A96C04C18E72}">
      <dsp:nvSpPr>
        <dsp:cNvPr id="0" name=""/>
        <dsp:cNvSpPr/>
      </dsp:nvSpPr>
      <dsp:spPr>
        <a:xfrm>
          <a:off x="1327675" y="2659636"/>
          <a:ext cx="2402459" cy="24024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C9179-164F-4579-B2E5-D710587F5757}">
      <dsp:nvSpPr>
        <dsp:cNvPr id="0" name=""/>
        <dsp:cNvSpPr/>
      </dsp:nvSpPr>
      <dsp:spPr>
        <a:xfrm>
          <a:off x="2528905" y="2659636"/>
          <a:ext cx="5900778" cy="24024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</a:rPr>
            <a:t>Выпуск методических материалов в разных форматах: электронные, печатные издания </a:t>
          </a:r>
          <a:endParaRPr lang="ru-RU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528905" y="2659636"/>
        <a:ext cx="5900778" cy="24024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56B8B-31DA-443F-B21F-F23945789B6B}">
      <dsp:nvSpPr>
        <dsp:cNvPr id="0" name=""/>
        <dsp:cNvSpPr/>
      </dsp:nvSpPr>
      <dsp:spPr>
        <a:xfrm rot="2356362">
          <a:off x="2697209" y="4051148"/>
          <a:ext cx="1087864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1087864" y="28740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6037-ABA7-4769-B0C6-2BABAA1EA75A}">
      <dsp:nvSpPr>
        <dsp:cNvPr id="0" name=""/>
        <dsp:cNvSpPr/>
      </dsp:nvSpPr>
      <dsp:spPr>
        <a:xfrm>
          <a:off x="2820060" y="2910316"/>
          <a:ext cx="1779687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1779687" y="28740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D83BF-5B5D-40FF-BF49-7E9E8E021B99}">
      <dsp:nvSpPr>
        <dsp:cNvPr id="0" name=""/>
        <dsp:cNvSpPr/>
      </dsp:nvSpPr>
      <dsp:spPr>
        <a:xfrm rot="19334500">
          <a:off x="2694238" y="1787928"/>
          <a:ext cx="1201743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1201743" y="28740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92627-7596-414C-8387-92941EFB4728}">
      <dsp:nvSpPr>
        <dsp:cNvPr id="0" name=""/>
        <dsp:cNvSpPr/>
      </dsp:nvSpPr>
      <dsp:spPr>
        <a:xfrm>
          <a:off x="126146" y="1260265"/>
          <a:ext cx="3439629" cy="33575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7948C-C99F-4717-8AA2-13A0128C3B8A}">
      <dsp:nvSpPr>
        <dsp:cNvPr id="0" name=""/>
        <dsp:cNvSpPr/>
      </dsp:nvSpPr>
      <dsp:spPr>
        <a:xfrm>
          <a:off x="3576134" y="-45215"/>
          <a:ext cx="1853154" cy="18531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C</a:t>
          </a:r>
          <a:r>
            <a:rPr lang="ru-RU" sz="1800" b="1" kern="1200" smtClean="0"/>
            <a:t>етевое взаимодействие</a:t>
          </a:r>
          <a:endParaRPr lang="ru-RU" sz="1800" b="1" kern="1200" dirty="0"/>
        </a:p>
      </dsp:txBody>
      <dsp:txXfrm>
        <a:off x="3847522" y="226173"/>
        <a:ext cx="1310378" cy="1310378"/>
      </dsp:txXfrm>
    </dsp:sp>
    <dsp:sp modelId="{26A5C7AF-513E-4BBE-84CC-8FD03611435C}">
      <dsp:nvSpPr>
        <dsp:cNvPr id="0" name=""/>
        <dsp:cNvSpPr/>
      </dsp:nvSpPr>
      <dsp:spPr>
        <a:xfrm>
          <a:off x="4599747" y="1831772"/>
          <a:ext cx="2401177" cy="22145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-100" baseline="0" smtClean="0"/>
            <a:t>Расширение дистанционных форм сотрудничества</a:t>
          </a:r>
          <a:endParaRPr lang="ru-RU" sz="1800" b="1" kern="1200" spc="-100" baseline="0" dirty="0" smtClean="0"/>
        </a:p>
      </dsp:txBody>
      <dsp:txXfrm>
        <a:off x="4951391" y="2156088"/>
        <a:ext cx="1697889" cy="1565936"/>
      </dsp:txXfrm>
    </dsp:sp>
    <dsp:sp modelId="{B34615F7-D16D-4EB6-A116-E01C3C3DAAC7}">
      <dsp:nvSpPr>
        <dsp:cNvPr id="0" name=""/>
        <dsp:cNvSpPr/>
      </dsp:nvSpPr>
      <dsp:spPr>
        <a:xfrm>
          <a:off x="3473643" y="4117790"/>
          <a:ext cx="1669885" cy="16698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Наставничество</a:t>
          </a:r>
          <a:endParaRPr lang="ru-RU" sz="1800" b="1" kern="1200" dirty="0"/>
        </a:p>
      </dsp:txBody>
      <dsp:txXfrm>
        <a:off x="3718192" y="4362339"/>
        <a:ext cx="1180787" cy="1180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42B04-C3EF-42CB-BD88-25636278432C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23880-B423-4C38-BA83-DA52824BE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0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24FE-B93C-430C-9A74-499A008785A6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74B2C-11D2-4755-A393-640DEC27A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5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5AD3A8-F694-4372-9FBC-C4E0BB57BEE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80B196E-2CDA-4B33-926D-BEF3EFA66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90" y="-23"/>
            <a:ext cx="7772400" cy="214313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Муниципальное бюджетное дошкольное образовательное учреждение детский сад компенсирующего вида № 16 «Пчелка» </a:t>
            </a:r>
            <a:br>
              <a:rPr lang="ru-RU" sz="2000" b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муниципального образования </a:t>
            </a:r>
            <a:br>
              <a:rPr lang="ru-RU" sz="2000" b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cs typeface="Times New Roman" pitchFamily="18" charset="0"/>
              </a:rPr>
              <a:t>город-курорт Анапа</a:t>
            </a:r>
            <a:endParaRPr lang="ru-RU" sz="2000" b="1" dirty="0">
              <a:effectLst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57430"/>
            <a:ext cx="9144000" cy="53578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Тема: «ПСИХОЛОГО-ПЕДАГОГИЧЕСКОЕ СОПРОВОЖДЕНИЕ ВОСПИТАТЕЛЬНО-ОБРАЗОВАТЕЛЬНОЙ И КОРРЕКЦИОННО-ОЗДОРОВИТЕЛЬНОЙ ДЕЯТЕЛЬНОСТИ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 ДЕТЬМИ С НАРУШЕНИЯМИ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ОПОРНО-ДВИГАТЕЛЬНОГО АППАРАТА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УСЛОВИЯХ СОТРУДНИЧЕСТВА ДОШКОЛЬНОГО ОБРАЗОВАТЕЛЬНОГО УЧРЕЖДЕНИЯ И СЕМЬИ».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Инновационный продукт: С</a:t>
            </a:r>
            <a:r>
              <a:rPr lang="ru-RU" sz="2400" b="1" dirty="0" smtClean="0">
                <a:solidFill>
                  <a:schemeClr val="tx1"/>
                </a:solidFill>
              </a:rPr>
              <a:t>истема комплексного  решения  задач воспитания социально-адаптированной личности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an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13" y="285728"/>
            <a:ext cx="106387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скругленным углом 2"/>
          <p:cNvSpPr/>
          <p:nvPr/>
        </p:nvSpPr>
        <p:spPr>
          <a:xfrm rot="5400000" flipH="1">
            <a:off x="616702" y="2903688"/>
            <a:ext cx="3179951" cy="4444892"/>
          </a:xfrm>
          <a:prstGeom prst="round1Rect">
            <a:avLst/>
          </a:prstGeom>
          <a:blipFill rotWithShape="0">
            <a:blip r:embed="rId2" cstate="print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Picture 2" descr="C:\Documents and Settings\user\Рабочий стол\Занятия в присутствии родителей Анапа.jpg"/>
          <p:cNvPicPr>
            <a:picLocks noChangeAspect="1" noChangeArrowheads="1"/>
          </p:cNvPicPr>
          <p:nvPr/>
        </p:nvPicPr>
        <p:blipFill>
          <a:blip r:embed="rId3" cstate="print"/>
          <a:srcRect l="3968" t="6840" r="6091" b="-2606"/>
          <a:stretch>
            <a:fillRect/>
          </a:stretch>
        </p:blipFill>
        <p:spPr>
          <a:xfrm>
            <a:off x="4714875" y="500042"/>
            <a:ext cx="408248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8"/>
          <p:cNvSpPr txBox="1">
            <a:spLocks/>
          </p:cNvSpPr>
          <p:nvPr/>
        </p:nvSpPr>
        <p:spPr>
          <a:xfrm>
            <a:off x="4714876" y="4357717"/>
            <a:ext cx="4000528" cy="2428869"/>
          </a:xfrm>
          <a:prstGeom prst="rect">
            <a:avLst/>
          </a:prstGeom>
        </p:spPr>
        <p:txBody>
          <a:bodyPr/>
          <a:lstStyle/>
          <a:p>
            <a:pPr marL="20638" marR="0" lvl="0" indent="-20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3" descr="C:\Documents and Settings\user\Мои документы\Работа дс 16\ФГОС_проект\Конференция_ФИЗО_апр2014\стажировка 56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8528" y="571480"/>
            <a:ext cx="440059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Группа 4"/>
          <p:cNvGrpSpPr>
            <a:grpSpLocks/>
          </p:cNvGrpSpPr>
          <p:nvPr/>
        </p:nvGrpSpPr>
        <p:grpSpPr bwMode="auto">
          <a:xfrm>
            <a:off x="4714876" y="3643320"/>
            <a:ext cx="4214810" cy="3071828"/>
            <a:chOff x="809633" y="1189668"/>
            <a:chExt cx="5619787" cy="187519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09633" y="1189668"/>
              <a:ext cx="5619787" cy="18751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000136" y="1233277"/>
              <a:ext cx="5335406" cy="1739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816" tIns="0" rIns="226816" bIns="0" spcCol="1270" anchor="ctr"/>
            <a:lstStyle/>
            <a:p>
              <a:pPr marL="20638" lvl="0" indent="-20638">
                <a:spcBef>
                  <a:spcPct val="20000"/>
                </a:spcBef>
                <a:buClr>
                  <a:schemeClr val="accent1"/>
                </a:buClr>
                <a:buSzPct val="80000"/>
                <a:defRPr/>
              </a:pPr>
              <a:r>
                <a:rPr lang="ru-RU" sz="2000" b="1" dirty="0" smtClean="0">
                  <a:solidFill>
                    <a:srgbClr val="002060"/>
                  </a:solidFill>
                  <a:latin typeface="Arial" charset="0"/>
                  <a:cs typeface="Arial" charset="0"/>
                </a:rPr>
                <a:t>Категория воспитанников - дети с ограниченными возможностями здоровья с нарушениями опорно-двигательного аппарата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Основная идея проекта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1397000"/>
          <a:ext cx="850112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70988452"/>
              </p:ext>
            </p:extLst>
          </p:nvPr>
        </p:nvGraphicFramePr>
        <p:xfrm>
          <a:off x="214346" y="1500174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04052"/>
          </a:xfrm>
        </p:spPr>
        <p:txBody>
          <a:bodyPr/>
          <a:lstStyle/>
          <a:p>
            <a:r>
              <a:rPr lang="ru-RU" dirty="0" smtClean="0"/>
              <a:t>Эффективность  реализации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838998"/>
            <a:ext cx="9144000" cy="804052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Развивающая предметно-пространственная среда</a:t>
            </a:r>
            <a:endParaRPr kumimoji="0" lang="ru-RU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4348441"/>
              </p:ext>
            </p:extLst>
          </p:nvPr>
        </p:nvGraphicFramePr>
        <p:xfrm>
          <a:off x="214346" y="1500174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04052"/>
          </a:xfrm>
        </p:spPr>
        <p:txBody>
          <a:bodyPr/>
          <a:lstStyle/>
          <a:p>
            <a:r>
              <a:rPr lang="ru-RU" dirty="0" smtClean="0"/>
              <a:t>Степень  реализации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767560"/>
            <a:ext cx="9144000" cy="804052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marL="484632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Работают все элементы системы взаимодействия</a:t>
            </a:r>
            <a:endParaRPr kumimoji="0" lang="ru-RU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27331714"/>
              </p:ext>
            </p:extLst>
          </p:nvPr>
        </p:nvGraphicFramePr>
        <p:xfrm>
          <a:off x="214346" y="1500174"/>
          <a:ext cx="91440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04052"/>
          </a:xfrm>
        </p:spPr>
        <p:txBody>
          <a:bodyPr/>
          <a:lstStyle/>
          <a:p>
            <a:r>
              <a:rPr lang="ru-RU" dirty="0" smtClean="0"/>
              <a:t>Степень  реализации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910436"/>
            <a:ext cx="9144000" cy="80405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-6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Интеграция</a:t>
            </a:r>
            <a:r>
              <a:rPr kumimoji="0" lang="ru-RU" sz="2700" b="0" i="0" u="none" strike="noStrike" kern="1200" cap="none" spc="-6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родителей в жизнь дошкольного сообщества</a:t>
            </a:r>
            <a:endParaRPr kumimoji="0" lang="ru-RU" sz="2700" b="0" i="0" u="none" strike="noStrike" kern="1200" cap="none" spc="-6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1142984"/>
          <a:ext cx="842968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04052"/>
          </a:xfrm>
        </p:spPr>
        <p:txBody>
          <a:bodyPr>
            <a:noAutofit/>
          </a:bodyPr>
          <a:lstStyle/>
          <a:p>
            <a:r>
              <a:rPr lang="ru-RU" sz="3400" dirty="0" smtClean="0"/>
              <a:t>Планируемые результаты к концу 2015 г.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05564292"/>
              </p:ext>
            </p:extLst>
          </p:nvPr>
        </p:nvGraphicFramePr>
        <p:xfrm>
          <a:off x="428596" y="928670"/>
          <a:ext cx="87154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04052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/>
              <a:t>Перспективы  развития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219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Verdana</vt:lpstr>
      <vt:lpstr>Wingdings 2</vt:lpstr>
      <vt:lpstr>Яркая</vt:lpstr>
      <vt:lpstr>Муниципальное бюджетное дошкольное образовательное учреждение детский сад компенсирующего вида № 16 «Пчелка»  муниципального образования  город-курорт Анапа</vt:lpstr>
      <vt:lpstr>Презентация PowerPoint</vt:lpstr>
      <vt:lpstr>Основная идея проекта</vt:lpstr>
      <vt:lpstr>Эффективность  реализации</vt:lpstr>
      <vt:lpstr>Степень  реализации</vt:lpstr>
      <vt:lpstr>Степень  реализации</vt:lpstr>
      <vt:lpstr>Планируемые результаты к концу 2015 г.</vt:lpstr>
      <vt:lpstr>Перспективы  развития деятельности</vt:lpstr>
    </vt:vector>
  </TitlesOfParts>
  <Company>RUSAL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компенсирующего вида  № 16 «Пчелка»  муниципального образования  город-курорт Анапа</dc:title>
  <dc:creator>хп</dc:creator>
  <cp:lastModifiedBy>123</cp:lastModifiedBy>
  <cp:revision>334</cp:revision>
  <dcterms:created xsi:type="dcterms:W3CDTF">2014-04-22T12:58:40Z</dcterms:created>
  <dcterms:modified xsi:type="dcterms:W3CDTF">2015-02-20T08:01:30Z</dcterms:modified>
</cp:coreProperties>
</file>