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302" r:id="rId2"/>
    <p:sldId id="260" r:id="rId3"/>
    <p:sldId id="328" r:id="rId4"/>
    <p:sldId id="326" r:id="rId5"/>
    <p:sldId id="336" r:id="rId6"/>
    <p:sldId id="327" r:id="rId7"/>
    <p:sldId id="317" r:id="rId8"/>
    <p:sldId id="309" r:id="rId9"/>
    <p:sldId id="334" r:id="rId10"/>
    <p:sldId id="319" r:id="rId11"/>
    <p:sldId id="320" r:id="rId12"/>
    <p:sldId id="321" r:id="rId13"/>
    <p:sldId id="322" r:id="rId14"/>
    <p:sldId id="323" r:id="rId15"/>
    <p:sldId id="337" r:id="rId16"/>
    <p:sldId id="333" r:id="rId17"/>
    <p:sldId id="282" r:id="rId18"/>
    <p:sldId id="277" r:id="rId1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Средн.спец.</c:v>
                </c:pt>
                <c:pt idx="2">
                  <c:v>Высшая</c:v>
                </c:pt>
                <c:pt idx="3">
                  <c:v>Первая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55.5</c:v>
                </c:pt>
                <c:pt idx="1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55-4419-8855-D98F6CF292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Квалификация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Средн.спец.</c:v>
                </c:pt>
                <c:pt idx="2">
                  <c:v>Высшая</c:v>
                </c:pt>
                <c:pt idx="3">
                  <c:v>Первая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2">
                  <c:v>48.8</c:v>
                </c:pt>
                <c:pt idx="3">
                  <c:v>33.5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55-4419-8855-D98F6CF29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279936"/>
        <c:axId val="96084352"/>
        <c:axId val="116304064"/>
      </c:bar3DChart>
      <c:catAx>
        <c:axId val="116279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96084352"/>
        <c:crosses val="autoZero"/>
        <c:auto val="1"/>
        <c:lblAlgn val="ctr"/>
        <c:lblOffset val="100"/>
        <c:noMultiLvlLbl val="0"/>
      </c:catAx>
      <c:valAx>
        <c:axId val="9608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116279936"/>
        <c:crosses val="autoZero"/>
        <c:crossBetween val="between"/>
      </c:valAx>
      <c:serAx>
        <c:axId val="116304064"/>
        <c:scaling>
          <c:orientation val="minMax"/>
        </c:scaling>
        <c:delete val="1"/>
        <c:axPos val="b"/>
        <c:majorTickMark val="none"/>
        <c:minorTickMark val="none"/>
        <c:tickLblPos val="nextTo"/>
        <c:crossAx val="96084352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+mj-lt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B5D634-2CB8-41DD-9D5B-55CD2CF546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9DE231-0F61-4390-93BC-6273CABFC60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Bookman Old Style" pitchFamily="18" charset="0"/>
            </a:rPr>
            <a:t>Анализ  материально-технического, кадрового  обеспечения </a:t>
          </a:r>
          <a:endParaRPr lang="ru-RU" sz="1800" dirty="0">
            <a:latin typeface="Bookman Old Style" pitchFamily="18" charset="0"/>
          </a:endParaRPr>
        </a:p>
      </dgm:t>
    </dgm:pt>
    <dgm:pt modelId="{8FC3BE3A-264F-42BA-95EA-693BF3853382}" type="parTrans" cxnId="{DAD47730-14E7-43C3-B117-16AB835BA8E4}">
      <dgm:prSet/>
      <dgm:spPr/>
      <dgm:t>
        <a:bodyPr/>
        <a:lstStyle/>
        <a:p>
          <a:endParaRPr lang="ru-RU"/>
        </a:p>
      </dgm:t>
    </dgm:pt>
    <dgm:pt modelId="{DC7E4EC3-B122-4F48-A750-EA47CEE75E65}" type="sibTrans" cxnId="{DAD47730-14E7-43C3-B117-16AB835BA8E4}">
      <dgm:prSet/>
      <dgm:spPr/>
      <dgm:t>
        <a:bodyPr/>
        <a:lstStyle/>
        <a:p>
          <a:endParaRPr lang="ru-RU"/>
        </a:p>
      </dgm:t>
    </dgm:pt>
    <dgm:pt modelId="{63FBC04B-01ED-4325-A14C-1B039D4253B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Bookman Old Style" pitchFamily="18" charset="0"/>
            </a:rPr>
            <a:t>Изучение  потребности  населения на данные услуги</a:t>
          </a:r>
          <a:endParaRPr lang="ru-RU" sz="1800" dirty="0">
            <a:latin typeface="Bookman Old Style" pitchFamily="18" charset="0"/>
          </a:endParaRPr>
        </a:p>
      </dgm:t>
    </dgm:pt>
    <dgm:pt modelId="{B95B07C9-D188-4A02-85E6-1A6042C13270}" type="parTrans" cxnId="{408FAEC6-C577-4C92-9A66-2C107EBBA4EE}">
      <dgm:prSet/>
      <dgm:spPr/>
      <dgm:t>
        <a:bodyPr/>
        <a:lstStyle/>
        <a:p>
          <a:endParaRPr lang="ru-RU"/>
        </a:p>
      </dgm:t>
    </dgm:pt>
    <dgm:pt modelId="{72B71F40-D9F7-49C2-97D8-82D9011F54B3}" type="sibTrans" cxnId="{408FAEC6-C577-4C92-9A66-2C107EBBA4EE}">
      <dgm:prSet/>
      <dgm:spPr/>
      <dgm:t>
        <a:bodyPr/>
        <a:lstStyle/>
        <a:p>
          <a:endParaRPr lang="ru-RU"/>
        </a:p>
      </dgm:t>
    </dgm:pt>
    <dgm:pt modelId="{4BAE584A-33C9-4F07-A86E-5C423E81C9C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Bookman Old Style" pitchFamily="18" charset="0"/>
            </a:rPr>
            <a:t>Создание пакета документов, локальных актов, регламентирующих работу центра</a:t>
          </a:r>
          <a:endParaRPr lang="ru-RU" sz="1800" dirty="0">
            <a:latin typeface="Bookman Old Style" pitchFamily="18" charset="0"/>
          </a:endParaRPr>
        </a:p>
      </dgm:t>
    </dgm:pt>
    <dgm:pt modelId="{BDB4F700-C6C8-4789-997A-08608B0AF436}" type="parTrans" cxnId="{71995565-C4A7-4715-90D9-5D19F06628CB}">
      <dgm:prSet/>
      <dgm:spPr/>
      <dgm:t>
        <a:bodyPr/>
        <a:lstStyle/>
        <a:p>
          <a:endParaRPr lang="ru-RU"/>
        </a:p>
      </dgm:t>
    </dgm:pt>
    <dgm:pt modelId="{4A20FEB5-B96C-4A00-A9E2-256054C630F4}" type="sibTrans" cxnId="{71995565-C4A7-4715-90D9-5D19F06628CB}">
      <dgm:prSet/>
      <dgm:spPr/>
      <dgm:t>
        <a:bodyPr/>
        <a:lstStyle/>
        <a:p>
          <a:endParaRPr lang="ru-RU"/>
        </a:p>
      </dgm:t>
    </dgm:pt>
    <dgm:pt modelId="{E2E9A6C8-59B5-4AEB-93A7-D6830A47422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Bookman Old Style" pitchFamily="18" charset="0"/>
            </a:rPr>
            <a:t>Создание рабочей группы</a:t>
          </a:r>
          <a:endParaRPr lang="ru-RU" sz="1800" dirty="0">
            <a:latin typeface="Bookman Old Style" pitchFamily="18" charset="0"/>
          </a:endParaRPr>
        </a:p>
      </dgm:t>
    </dgm:pt>
    <dgm:pt modelId="{869A9E9B-11CF-4815-8868-17B204690061}" type="parTrans" cxnId="{90256E35-66B3-4042-9EBD-8B53D67E225E}">
      <dgm:prSet/>
      <dgm:spPr/>
      <dgm:t>
        <a:bodyPr/>
        <a:lstStyle/>
        <a:p>
          <a:endParaRPr lang="ru-RU"/>
        </a:p>
      </dgm:t>
    </dgm:pt>
    <dgm:pt modelId="{4151207A-844C-4413-BA1B-74A2104C7C4E}" type="sibTrans" cxnId="{90256E35-66B3-4042-9EBD-8B53D67E225E}">
      <dgm:prSet/>
      <dgm:spPr/>
      <dgm:t>
        <a:bodyPr/>
        <a:lstStyle/>
        <a:p>
          <a:endParaRPr lang="ru-RU"/>
        </a:p>
      </dgm:t>
    </dgm:pt>
    <dgm:pt modelId="{39EC0CEF-9326-49D5-8A2C-FB999665A95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Bookman Old Style" pitchFamily="18" charset="0"/>
            </a:rPr>
            <a:t>Разработка планов работы</a:t>
          </a:r>
          <a:endParaRPr lang="ru-RU" sz="1800" dirty="0">
            <a:latin typeface="Bookman Old Style" pitchFamily="18" charset="0"/>
          </a:endParaRPr>
        </a:p>
      </dgm:t>
    </dgm:pt>
    <dgm:pt modelId="{C196FA92-2A4A-4D2D-9494-05C0CB00FDF8}" type="parTrans" cxnId="{2BD222B7-132C-412C-B67B-9E144B73F478}">
      <dgm:prSet/>
      <dgm:spPr/>
      <dgm:t>
        <a:bodyPr/>
        <a:lstStyle/>
        <a:p>
          <a:endParaRPr lang="ru-RU"/>
        </a:p>
      </dgm:t>
    </dgm:pt>
    <dgm:pt modelId="{5EF637D7-EFD8-45BD-B8ED-BB6DC6AE88A2}" type="sibTrans" cxnId="{2BD222B7-132C-412C-B67B-9E144B73F478}">
      <dgm:prSet/>
      <dgm:spPr/>
      <dgm:t>
        <a:bodyPr/>
        <a:lstStyle/>
        <a:p>
          <a:endParaRPr lang="ru-RU"/>
        </a:p>
      </dgm:t>
    </dgm:pt>
    <dgm:pt modelId="{1DB0302E-FF50-4266-9C5F-A0E99645560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dirty="0" smtClean="0">
              <a:latin typeface="Bookman Old Style" pitchFamily="18" charset="0"/>
            </a:rPr>
            <a:t>Создание клиентской базы, разработка  рекламной продукции для потребителей услуги и ее распространение </a:t>
          </a:r>
          <a:endParaRPr lang="ru-RU" sz="1800" dirty="0">
            <a:latin typeface="Bookman Old Style" pitchFamily="18" charset="0"/>
          </a:endParaRPr>
        </a:p>
      </dgm:t>
    </dgm:pt>
    <dgm:pt modelId="{E765FA3B-0C29-4DBB-BDD4-E54B9FF6D23D}" type="parTrans" cxnId="{0C419F91-E14F-4E21-BA39-6FDC423438E9}">
      <dgm:prSet/>
      <dgm:spPr/>
      <dgm:t>
        <a:bodyPr/>
        <a:lstStyle/>
        <a:p>
          <a:endParaRPr lang="ru-RU"/>
        </a:p>
      </dgm:t>
    </dgm:pt>
    <dgm:pt modelId="{A1B51F05-163A-4BBA-B20D-DB88FF1A62DD}" type="sibTrans" cxnId="{0C419F91-E14F-4E21-BA39-6FDC423438E9}">
      <dgm:prSet/>
      <dgm:spPr/>
      <dgm:t>
        <a:bodyPr/>
        <a:lstStyle/>
        <a:p>
          <a:endParaRPr lang="ru-RU"/>
        </a:p>
      </dgm:t>
    </dgm:pt>
    <dgm:pt modelId="{72623EC3-9D68-4516-937E-3FF739452445}" type="pres">
      <dgm:prSet presAssocID="{30B5D634-2CB8-41DD-9D5B-55CD2CF546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B39ACC-4173-4A00-9B94-07A440E1510E}" type="pres">
      <dgm:prSet presAssocID="{3F9DE231-0F61-4390-93BC-6273CABFC60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FA40E-D04A-44CB-8F0A-1392B97142CD}" type="pres">
      <dgm:prSet presAssocID="{DC7E4EC3-B122-4F48-A750-EA47CEE75E65}" presName="spacer" presStyleCnt="0"/>
      <dgm:spPr/>
    </dgm:pt>
    <dgm:pt modelId="{884D9D9D-9322-46C3-9BC2-0E39A2EC4A4E}" type="pres">
      <dgm:prSet presAssocID="{63FBC04B-01ED-4325-A14C-1B039D4253B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0DDD1-6E02-4F1E-A9E0-53EDD3DC9E33}" type="pres">
      <dgm:prSet presAssocID="{72B71F40-D9F7-49C2-97D8-82D9011F54B3}" presName="spacer" presStyleCnt="0"/>
      <dgm:spPr/>
    </dgm:pt>
    <dgm:pt modelId="{B0050008-2213-49DF-B005-867F328346F5}" type="pres">
      <dgm:prSet presAssocID="{4BAE584A-33C9-4F07-A86E-5C423E81C9C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81E0A3-536E-4DFC-80E7-306D5BE717D5}" type="pres">
      <dgm:prSet presAssocID="{4A20FEB5-B96C-4A00-A9E2-256054C630F4}" presName="spacer" presStyleCnt="0"/>
      <dgm:spPr/>
    </dgm:pt>
    <dgm:pt modelId="{2D454E3D-4DB2-4386-88CF-8E2646DF5E7F}" type="pres">
      <dgm:prSet presAssocID="{E2E9A6C8-59B5-4AEB-93A7-D6830A47422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018E4-F97A-4DF3-8A5F-BB1AB41069FD}" type="pres">
      <dgm:prSet presAssocID="{4151207A-844C-4413-BA1B-74A2104C7C4E}" presName="spacer" presStyleCnt="0"/>
      <dgm:spPr/>
    </dgm:pt>
    <dgm:pt modelId="{9B65BFAD-DE0F-4189-A2C3-4E76913EDACC}" type="pres">
      <dgm:prSet presAssocID="{39EC0CEF-9326-49D5-8A2C-FB999665A95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CBFD9-A936-4094-8E33-094C7542A478}" type="pres">
      <dgm:prSet presAssocID="{5EF637D7-EFD8-45BD-B8ED-BB6DC6AE88A2}" presName="spacer" presStyleCnt="0"/>
      <dgm:spPr/>
    </dgm:pt>
    <dgm:pt modelId="{C4F93DCE-2966-46C0-8DDD-D822D5C70289}" type="pres">
      <dgm:prSet presAssocID="{1DB0302E-FF50-4266-9C5F-A0E99645560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A3697-D89F-4F2B-AA4D-7FC9F95035C2}" type="presOf" srcId="{39EC0CEF-9326-49D5-8A2C-FB999665A958}" destId="{9B65BFAD-DE0F-4189-A2C3-4E76913EDACC}" srcOrd="0" destOrd="0" presId="urn:microsoft.com/office/officeart/2005/8/layout/vList2"/>
    <dgm:cxn modelId="{81071974-78D7-49A0-AD46-F1E441458FFC}" type="presOf" srcId="{3F9DE231-0F61-4390-93BC-6273CABFC604}" destId="{2BB39ACC-4173-4A00-9B94-07A440E1510E}" srcOrd="0" destOrd="0" presId="urn:microsoft.com/office/officeart/2005/8/layout/vList2"/>
    <dgm:cxn modelId="{2BD222B7-132C-412C-B67B-9E144B73F478}" srcId="{30B5D634-2CB8-41DD-9D5B-55CD2CF546EE}" destId="{39EC0CEF-9326-49D5-8A2C-FB999665A958}" srcOrd="4" destOrd="0" parTransId="{C196FA92-2A4A-4D2D-9494-05C0CB00FDF8}" sibTransId="{5EF637D7-EFD8-45BD-B8ED-BB6DC6AE88A2}"/>
    <dgm:cxn modelId="{29FD1239-341F-466E-ADB9-96BF6BA8A4B4}" type="presOf" srcId="{E2E9A6C8-59B5-4AEB-93A7-D6830A47422C}" destId="{2D454E3D-4DB2-4386-88CF-8E2646DF5E7F}" srcOrd="0" destOrd="0" presId="urn:microsoft.com/office/officeart/2005/8/layout/vList2"/>
    <dgm:cxn modelId="{6AAA08A7-7CC4-429A-841E-A0BA74778AC2}" type="presOf" srcId="{1DB0302E-FF50-4266-9C5F-A0E996455602}" destId="{C4F93DCE-2966-46C0-8DDD-D822D5C70289}" srcOrd="0" destOrd="0" presId="urn:microsoft.com/office/officeart/2005/8/layout/vList2"/>
    <dgm:cxn modelId="{9A32785E-5EF7-45B5-B83C-E5DA72B794D8}" type="presOf" srcId="{4BAE584A-33C9-4F07-A86E-5C423E81C9C7}" destId="{B0050008-2213-49DF-B005-867F328346F5}" srcOrd="0" destOrd="0" presId="urn:microsoft.com/office/officeart/2005/8/layout/vList2"/>
    <dgm:cxn modelId="{71995565-C4A7-4715-90D9-5D19F06628CB}" srcId="{30B5D634-2CB8-41DD-9D5B-55CD2CF546EE}" destId="{4BAE584A-33C9-4F07-A86E-5C423E81C9C7}" srcOrd="2" destOrd="0" parTransId="{BDB4F700-C6C8-4789-997A-08608B0AF436}" sibTransId="{4A20FEB5-B96C-4A00-A9E2-256054C630F4}"/>
    <dgm:cxn modelId="{B7493E76-210C-4F3E-9907-784B16C22DFE}" type="presOf" srcId="{63FBC04B-01ED-4325-A14C-1B039D4253BD}" destId="{884D9D9D-9322-46C3-9BC2-0E39A2EC4A4E}" srcOrd="0" destOrd="0" presId="urn:microsoft.com/office/officeart/2005/8/layout/vList2"/>
    <dgm:cxn modelId="{5C2A760E-2F66-45D5-8971-921EB66060D0}" type="presOf" srcId="{30B5D634-2CB8-41DD-9D5B-55CD2CF546EE}" destId="{72623EC3-9D68-4516-937E-3FF739452445}" srcOrd="0" destOrd="0" presId="urn:microsoft.com/office/officeart/2005/8/layout/vList2"/>
    <dgm:cxn modelId="{DAD47730-14E7-43C3-B117-16AB835BA8E4}" srcId="{30B5D634-2CB8-41DD-9D5B-55CD2CF546EE}" destId="{3F9DE231-0F61-4390-93BC-6273CABFC604}" srcOrd="0" destOrd="0" parTransId="{8FC3BE3A-264F-42BA-95EA-693BF3853382}" sibTransId="{DC7E4EC3-B122-4F48-A750-EA47CEE75E65}"/>
    <dgm:cxn modelId="{90256E35-66B3-4042-9EBD-8B53D67E225E}" srcId="{30B5D634-2CB8-41DD-9D5B-55CD2CF546EE}" destId="{E2E9A6C8-59B5-4AEB-93A7-D6830A47422C}" srcOrd="3" destOrd="0" parTransId="{869A9E9B-11CF-4815-8868-17B204690061}" sibTransId="{4151207A-844C-4413-BA1B-74A2104C7C4E}"/>
    <dgm:cxn modelId="{0C419F91-E14F-4E21-BA39-6FDC423438E9}" srcId="{30B5D634-2CB8-41DD-9D5B-55CD2CF546EE}" destId="{1DB0302E-FF50-4266-9C5F-A0E996455602}" srcOrd="5" destOrd="0" parTransId="{E765FA3B-0C29-4DBB-BDD4-E54B9FF6D23D}" sibTransId="{A1B51F05-163A-4BBA-B20D-DB88FF1A62DD}"/>
    <dgm:cxn modelId="{408FAEC6-C577-4C92-9A66-2C107EBBA4EE}" srcId="{30B5D634-2CB8-41DD-9D5B-55CD2CF546EE}" destId="{63FBC04B-01ED-4325-A14C-1B039D4253BD}" srcOrd="1" destOrd="0" parTransId="{B95B07C9-D188-4A02-85E6-1A6042C13270}" sibTransId="{72B71F40-D9F7-49C2-97D8-82D9011F54B3}"/>
    <dgm:cxn modelId="{DAB9714E-3A24-4230-9034-B9960F3D0DE2}" type="presParOf" srcId="{72623EC3-9D68-4516-937E-3FF739452445}" destId="{2BB39ACC-4173-4A00-9B94-07A440E1510E}" srcOrd="0" destOrd="0" presId="urn:microsoft.com/office/officeart/2005/8/layout/vList2"/>
    <dgm:cxn modelId="{9C2506C6-842C-42EE-BE6A-7476492E19B7}" type="presParOf" srcId="{72623EC3-9D68-4516-937E-3FF739452445}" destId="{652FA40E-D04A-44CB-8F0A-1392B97142CD}" srcOrd="1" destOrd="0" presId="urn:microsoft.com/office/officeart/2005/8/layout/vList2"/>
    <dgm:cxn modelId="{C5DB7737-C8D9-4947-84B2-D32376C322EA}" type="presParOf" srcId="{72623EC3-9D68-4516-937E-3FF739452445}" destId="{884D9D9D-9322-46C3-9BC2-0E39A2EC4A4E}" srcOrd="2" destOrd="0" presId="urn:microsoft.com/office/officeart/2005/8/layout/vList2"/>
    <dgm:cxn modelId="{A55567A1-2852-42A1-9608-67BD2ABCA845}" type="presParOf" srcId="{72623EC3-9D68-4516-937E-3FF739452445}" destId="{89A0DDD1-6E02-4F1E-A9E0-53EDD3DC9E33}" srcOrd="3" destOrd="0" presId="urn:microsoft.com/office/officeart/2005/8/layout/vList2"/>
    <dgm:cxn modelId="{B7BF6D78-1673-4AD5-9ED1-B6BB9F03DDC2}" type="presParOf" srcId="{72623EC3-9D68-4516-937E-3FF739452445}" destId="{B0050008-2213-49DF-B005-867F328346F5}" srcOrd="4" destOrd="0" presId="urn:microsoft.com/office/officeart/2005/8/layout/vList2"/>
    <dgm:cxn modelId="{2882DCF5-8E05-4038-B00C-F6EF711634AF}" type="presParOf" srcId="{72623EC3-9D68-4516-937E-3FF739452445}" destId="{1981E0A3-536E-4DFC-80E7-306D5BE717D5}" srcOrd="5" destOrd="0" presId="urn:microsoft.com/office/officeart/2005/8/layout/vList2"/>
    <dgm:cxn modelId="{6077D504-B8E8-46E3-878D-15F4FD3CAA56}" type="presParOf" srcId="{72623EC3-9D68-4516-937E-3FF739452445}" destId="{2D454E3D-4DB2-4386-88CF-8E2646DF5E7F}" srcOrd="6" destOrd="0" presId="urn:microsoft.com/office/officeart/2005/8/layout/vList2"/>
    <dgm:cxn modelId="{248BEB71-99EF-40C3-A4F0-15E779EA92FE}" type="presParOf" srcId="{72623EC3-9D68-4516-937E-3FF739452445}" destId="{306018E4-F97A-4DF3-8A5F-BB1AB41069FD}" srcOrd="7" destOrd="0" presId="urn:microsoft.com/office/officeart/2005/8/layout/vList2"/>
    <dgm:cxn modelId="{737ABA66-E52A-401B-B0D9-262F3D1FDCA8}" type="presParOf" srcId="{72623EC3-9D68-4516-937E-3FF739452445}" destId="{9B65BFAD-DE0F-4189-A2C3-4E76913EDACC}" srcOrd="8" destOrd="0" presId="urn:microsoft.com/office/officeart/2005/8/layout/vList2"/>
    <dgm:cxn modelId="{E333C37F-CBD4-4643-B649-0FBBB412F038}" type="presParOf" srcId="{72623EC3-9D68-4516-937E-3FF739452445}" destId="{893CBFD9-A936-4094-8E33-094C7542A478}" srcOrd="9" destOrd="0" presId="urn:microsoft.com/office/officeart/2005/8/layout/vList2"/>
    <dgm:cxn modelId="{5289D7F5-6AA9-4B02-8AB2-9B276E86D9A5}" type="presParOf" srcId="{72623EC3-9D68-4516-937E-3FF739452445}" destId="{C4F93DCE-2966-46C0-8DDD-D822D5C7028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DDF1B6-87B8-4A33-A842-69C19EE5821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9CB454-4D5D-4552-9D55-52226C670CA2}">
      <dgm:prSet custT="1"/>
      <dgm:spPr/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Оказание помощи родителям (законным представителям) и их детям для обеспечения равные стартовых возможностей при поступлении в общеобразовательные организации</a:t>
          </a:r>
          <a:endParaRPr lang="ru-RU" sz="1400" b="1" dirty="0">
            <a:latin typeface="Bookman Old Style" pitchFamily="18" charset="0"/>
          </a:endParaRPr>
        </a:p>
      </dgm:t>
    </dgm:pt>
    <dgm:pt modelId="{22561C8B-E817-497C-B840-FD41C471AE40}" type="parTrans" cxnId="{F65D96BF-04D4-4AD3-8435-0B2F2E8BDB5B}">
      <dgm:prSet/>
      <dgm:spPr/>
      <dgm:t>
        <a:bodyPr/>
        <a:lstStyle/>
        <a:p>
          <a:endParaRPr lang="ru-RU"/>
        </a:p>
      </dgm:t>
    </dgm:pt>
    <dgm:pt modelId="{15E625F7-EE93-43D0-9EB0-EC578D503D41}" type="sibTrans" cxnId="{F65D96BF-04D4-4AD3-8435-0B2F2E8BDB5B}">
      <dgm:prSet/>
      <dgm:spPr/>
      <dgm:t>
        <a:bodyPr/>
        <a:lstStyle/>
        <a:p>
          <a:endParaRPr lang="ru-RU"/>
        </a:p>
      </dgm:t>
    </dgm:pt>
    <dgm:pt modelId="{8880D637-D72B-428A-B035-828C048CF13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Оказание консультационной помощи родителям (законным представителям) по различным вопросам воспитания, обучения и развития детей дошкольного возраста;</a:t>
          </a:r>
          <a:endParaRPr lang="ru-RU" sz="1400" b="1" dirty="0">
            <a:latin typeface="Bookman Old Style" pitchFamily="18" charset="0"/>
          </a:endParaRPr>
        </a:p>
      </dgm:t>
    </dgm:pt>
    <dgm:pt modelId="{B02DE1E5-345E-4F8A-A2BD-E1F3F703AEA6}" type="parTrans" cxnId="{A740645B-9BD1-4A87-B2CD-B60999EB7768}">
      <dgm:prSet/>
      <dgm:spPr/>
      <dgm:t>
        <a:bodyPr/>
        <a:lstStyle/>
        <a:p>
          <a:endParaRPr lang="ru-RU"/>
        </a:p>
      </dgm:t>
    </dgm:pt>
    <dgm:pt modelId="{413D7969-17F9-4853-9E39-25E53A9CCBC5}" type="sibTrans" cxnId="{A740645B-9BD1-4A87-B2CD-B60999EB7768}">
      <dgm:prSet/>
      <dgm:spPr/>
      <dgm:t>
        <a:bodyPr/>
        <a:lstStyle/>
        <a:p>
          <a:endParaRPr lang="ru-RU"/>
        </a:p>
      </dgm:t>
    </dgm:pt>
    <dgm:pt modelId="{4461412C-E2FD-422D-8DBC-5CB6ED822E85}">
      <dgm:prSet custT="1"/>
      <dgm:spPr/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Оказание содействия в социализации детей дошкольного возраста;</a:t>
          </a:r>
          <a:endParaRPr lang="ru-RU" sz="1400" b="1" dirty="0">
            <a:latin typeface="Bookman Old Style" pitchFamily="18" charset="0"/>
          </a:endParaRPr>
        </a:p>
      </dgm:t>
    </dgm:pt>
    <dgm:pt modelId="{07284F31-835A-4A77-937A-6C7E25382D04}" type="parTrans" cxnId="{8467B4F5-4F7A-4930-B8DC-23822416646D}">
      <dgm:prSet/>
      <dgm:spPr/>
      <dgm:t>
        <a:bodyPr/>
        <a:lstStyle/>
        <a:p>
          <a:endParaRPr lang="ru-RU"/>
        </a:p>
      </dgm:t>
    </dgm:pt>
    <dgm:pt modelId="{EA22A917-360A-46B5-A54D-38C4C11F5C45}" type="sibTrans" cxnId="{8467B4F5-4F7A-4930-B8DC-23822416646D}">
      <dgm:prSet/>
      <dgm:spPr/>
      <dgm:t>
        <a:bodyPr/>
        <a:lstStyle/>
        <a:p>
          <a:endParaRPr lang="ru-RU"/>
        </a:p>
      </dgm:t>
    </dgm:pt>
    <dgm:pt modelId="{EF998F98-ADFA-403D-AFCE-B1392B0936E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Своевременное диагностирование проблем в развитии у детей раннего и дошкольного возраста с целью оказания им коррекционной, психологической и педагогической помощи;</a:t>
          </a:r>
          <a:endParaRPr lang="ru-RU" sz="1400" b="1" dirty="0">
            <a:latin typeface="Bookman Old Style" pitchFamily="18" charset="0"/>
          </a:endParaRPr>
        </a:p>
      </dgm:t>
    </dgm:pt>
    <dgm:pt modelId="{DA262D95-EEF3-4465-9F00-073116361453}" type="parTrans" cxnId="{C5573C16-3FBD-4E65-A699-235B343ABCAF}">
      <dgm:prSet/>
      <dgm:spPr/>
      <dgm:t>
        <a:bodyPr/>
        <a:lstStyle/>
        <a:p>
          <a:endParaRPr lang="ru-RU"/>
        </a:p>
      </dgm:t>
    </dgm:pt>
    <dgm:pt modelId="{10AE3D34-4E6B-4717-A8F3-360DCED6DE2D}" type="sibTrans" cxnId="{C5573C16-3FBD-4E65-A699-235B343ABCAF}">
      <dgm:prSet/>
      <dgm:spPr/>
      <dgm:t>
        <a:bodyPr/>
        <a:lstStyle/>
        <a:p>
          <a:endParaRPr lang="ru-RU"/>
        </a:p>
      </dgm:t>
    </dgm:pt>
    <dgm:pt modelId="{6421AE54-D5FE-4EFB-A708-297BF03AC9BD}">
      <dgm:prSet custT="1"/>
      <dgm:spPr/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Осуществление необходимых коррекционных и развивающих мероприятий в рамках деятельности консультативного центра;</a:t>
          </a:r>
          <a:endParaRPr lang="ru-RU" sz="1400" b="1" dirty="0">
            <a:latin typeface="Bookman Old Style" pitchFamily="18" charset="0"/>
          </a:endParaRPr>
        </a:p>
      </dgm:t>
    </dgm:pt>
    <dgm:pt modelId="{2B24E734-38F0-4646-B13B-3D59B6C3C558}" type="parTrans" cxnId="{6CCFEAE5-5663-4F7B-937D-1A2A1BADDABF}">
      <dgm:prSet/>
      <dgm:spPr/>
      <dgm:t>
        <a:bodyPr/>
        <a:lstStyle/>
        <a:p>
          <a:endParaRPr lang="ru-RU"/>
        </a:p>
      </dgm:t>
    </dgm:pt>
    <dgm:pt modelId="{F4761D73-5059-488F-BBCF-93B60020064D}" type="sibTrans" cxnId="{6CCFEAE5-5663-4F7B-937D-1A2A1BADDABF}">
      <dgm:prSet/>
      <dgm:spPr/>
      <dgm:t>
        <a:bodyPr/>
        <a:lstStyle/>
        <a:p>
          <a:endParaRPr lang="ru-RU"/>
        </a:p>
      </dgm:t>
    </dgm:pt>
    <dgm:pt modelId="{A26FB1B2-BA91-4EAB-8938-A546CE68FBC2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Разработка индивидуальных рекомендаций по оказанию детям возможной методической, психолого-педагогической, диагностической и консультативной помощи, организация их специального обучения и воспитания в семье;</a:t>
          </a:r>
          <a:endParaRPr lang="ru-RU" sz="1400" b="1" dirty="0">
            <a:latin typeface="Bookman Old Style" pitchFamily="18" charset="0"/>
          </a:endParaRPr>
        </a:p>
      </dgm:t>
    </dgm:pt>
    <dgm:pt modelId="{2F176FE5-C410-48A7-9A02-0ED63272F76C}" type="parTrans" cxnId="{B04DD251-0C46-4E0D-9619-CD2D9509209D}">
      <dgm:prSet/>
      <dgm:spPr/>
      <dgm:t>
        <a:bodyPr/>
        <a:lstStyle/>
        <a:p>
          <a:endParaRPr lang="ru-RU"/>
        </a:p>
      </dgm:t>
    </dgm:pt>
    <dgm:pt modelId="{B298EA3B-ECF1-43D4-9B1E-B20DB5AA769A}" type="sibTrans" cxnId="{B04DD251-0C46-4E0D-9619-CD2D9509209D}">
      <dgm:prSet/>
      <dgm:spPr/>
      <dgm:t>
        <a:bodyPr/>
        <a:lstStyle/>
        <a:p>
          <a:endParaRPr lang="ru-RU"/>
        </a:p>
      </dgm:t>
    </dgm:pt>
    <dgm:pt modelId="{502EC71C-432A-4C09-8658-CF390CB93E1F}">
      <dgm:prSet custT="1"/>
      <dgm:spPr/>
      <dgm:t>
        <a:bodyPr/>
        <a:lstStyle/>
        <a:p>
          <a:pPr rtl="0"/>
          <a:r>
            <a:rPr lang="ru-RU" sz="1400" dirty="0" smtClean="0">
              <a:latin typeface="Bookman Old Style" pitchFamily="18" charset="0"/>
            </a:rPr>
            <a:t>Обеспечение непрерывности и преемственности педагогического воздействия в семье и в образовательной организации.</a:t>
          </a:r>
          <a:endParaRPr lang="ru-RU" sz="1400" b="1" dirty="0">
            <a:latin typeface="Bookman Old Style" pitchFamily="18" charset="0"/>
          </a:endParaRPr>
        </a:p>
      </dgm:t>
    </dgm:pt>
    <dgm:pt modelId="{48F375CD-5AF3-484F-81EE-9E10186226C8}" type="parTrans" cxnId="{1433CF6B-08CB-4CC5-BC39-723C643ADAFF}">
      <dgm:prSet/>
      <dgm:spPr/>
      <dgm:t>
        <a:bodyPr/>
        <a:lstStyle/>
        <a:p>
          <a:endParaRPr lang="ru-RU"/>
        </a:p>
      </dgm:t>
    </dgm:pt>
    <dgm:pt modelId="{7B119899-922C-4CB6-A0F9-242C6358309A}" type="sibTrans" cxnId="{1433CF6B-08CB-4CC5-BC39-723C643ADAFF}">
      <dgm:prSet/>
      <dgm:spPr/>
      <dgm:t>
        <a:bodyPr/>
        <a:lstStyle/>
        <a:p>
          <a:endParaRPr lang="ru-RU"/>
        </a:p>
      </dgm:t>
    </dgm:pt>
    <dgm:pt modelId="{D1F09D6B-2DE2-4FC1-9ED9-8D2917356973}" type="pres">
      <dgm:prSet presAssocID="{B2DDF1B6-87B8-4A33-A842-69C19EE582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B9E7AD-F83A-4C5E-9EA5-B3AAD03F33C6}" type="pres">
      <dgm:prSet presAssocID="{F69CB454-4D5D-4552-9D55-52226C670CA2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4BCC0-960D-432C-B05A-65A5C8D45F3B}" type="pres">
      <dgm:prSet presAssocID="{15E625F7-EE93-43D0-9EB0-EC578D503D41}" presName="spacer" presStyleCnt="0"/>
      <dgm:spPr/>
      <dgm:t>
        <a:bodyPr/>
        <a:lstStyle/>
        <a:p>
          <a:endParaRPr lang="ru-RU"/>
        </a:p>
      </dgm:t>
    </dgm:pt>
    <dgm:pt modelId="{94F26855-5A71-431A-964D-8DE2B147552C}" type="pres">
      <dgm:prSet presAssocID="{8880D637-D72B-428A-B035-828C048CF13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C6B17-8E36-449A-959A-BABC1172F7A9}" type="pres">
      <dgm:prSet presAssocID="{413D7969-17F9-4853-9E39-25E53A9CCBC5}" presName="spacer" presStyleCnt="0"/>
      <dgm:spPr/>
      <dgm:t>
        <a:bodyPr/>
        <a:lstStyle/>
        <a:p>
          <a:endParaRPr lang="ru-RU"/>
        </a:p>
      </dgm:t>
    </dgm:pt>
    <dgm:pt modelId="{87A5F2B5-A1B7-427F-8CAE-5D506E5EF10B}" type="pres">
      <dgm:prSet presAssocID="{4461412C-E2FD-422D-8DBC-5CB6ED822E85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133C4-7836-4BAB-A70E-C90E6CA1F46D}" type="pres">
      <dgm:prSet presAssocID="{EA22A917-360A-46B5-A54D-38C4C11F5C45}" presName="spacer" presStyleCnt="0"/>
      <dgm:spPr/>
      <dgm:t>
        <a:bodyPr/>
        <a:lstStyle/>
        <a:p>
          <a:endParaRPr lang="ru-RU"/>
        </a:p>
      </dgm:t>
    </dgm:pt>
    <dgm:pt modelId="{EA1AEA95-4EFC-45B1-8744-BA0B74A3A5EE}" type="pres">
      <dgm:prSet presAssocID="{EF998F98-ADFA-403D-AFCE-B1392B0936E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2DE89-EF36-46A2-BF6D-7C4859991619}" type="pres">
      <dgm:prSet presAssocID="{10AE3D34-4E6B-4717-A8F3-360DCED6DE2D}" presName="spacer" presStyleCnt="0"/>
      <dgm:spPr/>
      <dgm:t>
        <a:bodyPr/>
        <a:lstStyle/>
        <a:p>
          <a:endParaRPr lang="ru-RU"/>
        </a:p>
      </dgm:t>
    </dgm:pt>
    <dgm:pt modelId="{E6EF4A45-534B-41FC-B16C-9356DA100491}" type="pres">
      <dgm:prSet presAssocID="{6421AE54-D5FE-4EFB-A708-297BF03AC9BD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8EAD2-F44F-48A7-B5A1-22743BBD1A5B}" type="pres">
      <dgm:prSet presAssocID="{F4761D73-5059-488F-BBCF-93B60020064D}" presName="spacer" presStyleCnt="0"/>
      <dgm:spPr/>
      <dgm:t>
        <a:bodyPr/>
        <a:lstStyle/>
        <a:p>
          <a:endParaRPr lang="ru-RU"/>
        </a:p>
      </dgm:t>
    </dgm:pt>
    <dgm:pt modelId="{37446280-AEF0-4B9F-8ABE-7F18AC3D7349}" type="pres">
      <dgm:prSet presAssocID="{A26FB1B2-BA91-4EAB-8938-A546CE68FBC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E2122-61AE-4463-8B83-4DAFAA4DC53E}" type="pres">
      <dgm:prSet presAssocID="{B298EA3B-ECF1-43D4-9B1E-B20DB5AA769A}" presName="spacer" presStyleCnt="0"/>
      <dgm:spPr/>
      <dgm:t>
        <a:bodyPr/>
        <a:lstStyle/>
        <a:p>
          <a:endParaRPr lang="ru-RU"/>
        </a:p>
      </dgm:t>
    </dgm:pt>
    <dgm:pt modelId="{47B34F16-ADB6-462E-BF54-DB0B56EE4F8D}" type="pres">
      <dgm:prSet presAssocID="{502EC71C-432A-4C09-8658-CF390CB93E1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05C502-13FE-4BA9-9CFD-3D200CB320C2}" type="presOf" srcId="{EF998F98-ADFA-403D-AFCE-B1392B0936EC}" destId="{EA1AEA95-4EFC-45B1-8744-BA0B74A3A5EE}" srcOrd="0" destOrd="0" presId="urn:microsoft.com/office/officeart/2005/8/layout/vList2"/>
    <dgm:cxn modelId="{E512C4AE-74C0-4D5D-9EE6-79D66D0DAD67}" type="presOf" srcId="{4461412C-E2FD-422D-8DBC-5CB6ED822E85}" destId="{87A5F2B5-A1B7-427F-8CAE-5D506E5EF10B}" srcOrd="0" destOrd="0" presId="urn:microsoft.com/office/officeart/2005/8/layout/vList2"/>
    <dgm:cxn modelId="{3789031C-DA54-428A-85B6-0DA5F555D61B}" type="presOf" srcId="{B2DDF1B6-87B8-4A33-A842-69C19EE58212}" destId="{D1F09D6B-2DE2-4FC1-9ED9-8D2917356973}" srcOrd="0" destOrd="0" presId="urn:microsoft.com/office/officeart/2005/8/layout/vList2"/>
    <dgm:cxn modelId="{5FFED95E-BF7D-4C20-89B1-BAB2349B467E}" type="presOf" srcId="{502EC71C-432A-4C09-8658-CF390CB93E1F}" destId="{47B34F16-ADB6-462E-BF54-DB0B56EE4F8D}" srcOrd="0" destOrd="0" presId="urn:microsoft.com/office/officeart/2005/8/layout/vList2"/>
    <dgm:cxn modelId="{C5573C16-3FBD-4E65-A699-235B343ABCAF}" srcId="{B2DDF1B6-87B8-4A33-A842-69C19EE58212}" destId="{EF998F98-ADFA-403D-AFCE-B1392B0936EC}" srcOrd="3" destOrd="0" parTransId="{DA262D95-EEF3-4465-9F00-073116361453}" sibTransId="{10AE3D34-4E6B-4717-A8F3-360DCED6DE2D}"/>
    <dgm:cxn modelId="{16AB5439-15BA-4BB5-8809-6CA3DAD41658}" type="presOf" srcId="{A26FB1B2-BA91-4EAB-8938-A546CE68FBC2}" destId="{37446280-AEF0-4B9F-8ABE-7F18AC3D7349}" srcOrd="0" destOrd="0" presId="urn:microsoft.com/office/officeart/2005/8/layout/vList2"/>
    <dgm:cxn modelId="{E9BB4DFB-9909-4AAE-8BC1-120C3E4207A2}" type="presOf" srcId="{6421AE54-D5FE-4EFB-A708-297BF03AC9BD}" destId="{E6EF4A45-534B-41FC-B16C-9356DA100491}" srcOrd="0" destOrd="0" presId="urn:microsoft.com/office/officeart/2005/8/layout/vList2"/>
    <dgm:cxn modelId="{8467B4F5-4F7A-4930-B8DC-23822416646D}" srcId="{B2DDF1B6-87B8-4A33-A842-69C19EE58212}" destId="{4461412C-E2FD-422D-8DBC-5CB6ED822E85}" srcOrd="2" destOrd="0" parTransId="{07284F31-835A-4A77-937A-6C7E25382D04}" sibTransId="{EA22A917-360A-46B5-A54D-38C4C11F5C45}"/>
    <dgm:cxn modelId="{F65D96BF-04D4-4AD3-8435-0B2F2E8BDB5B}" srcId="{B2DDF1B6-87B8-4A33-A842-69C19EE58212}" destId="{F69CB454-4D5D-4552-9D55-52226C670CA2}" srcOrd="0" destOrd="0" parTransId="{22561C8B-E817-497C-B840-FD41C471AE40}" sibTransId="{15E625F7-EE93-43D0-9EB0-EC578D503D41}"/>
    <dgm:cxn modelId="{A740645B-9BD1-4A87-B2CD-B60999EB7768}" srcId="{B2DDF1B6-87B8-4A33-A842-69C19EE58212}" destId="{8880D637-D72B-428A-B035-828C048CF131}" srcOrd="1" destOrd="0" parTransId="{B02DE1E5-345E-4F8A-A2BD-E1F3F703AEA6}" sibTransId="{413D7969-17F9-4853-9E39-25E53A9CCBC5}"/>
    <dgm:cxn modelId="{34781989-3608-47F2-9917-9534F1D2E254}" type="presOf" srcId="{8880D637-D72B-428A-B035-828C048CF131}" destId="{94F26855-5A71-431A-964D-8DE2B147552C}" srcOrd="0" destOrd="0" presId="urn:microsoft.com/office/officeart/2005/8/layout/vList2"/>
    <dgm:cxn modelId="{B04DD251-0C46-4E0D-9619-CD2D9509209D}" srcId="{B2DDF1B6-87B8-4A33-A842-69C19EE58212}" destId="{A26FB1B2-BA91-4EAB-8938-A546CE68FBC2}" srcOrd="5" destOrd="0" parTransId="{2F176FE5-C410-48A7-9A02-0ED63272F76C}" sibTransId="{B298EA3B-ECF1-43D4-9B1E-B20DB5AA769A}"/>
    <dgm:cxn modelId="{196C89ED-74F2-4A8C-9B1C-573F05D98D1C}" type="presOf" srcId="{F69CB454-4D5D-4552-9D55-52226C670CA2}" destId="{C0B9E7AD-F83A-4C5E-9EA5-B3AAD03F33C6}" srcOrd="0" destOrd="0" presId="urn:microsoft.com/office/officeart/2005/8/layout/vList2"/>
    <dgm:cxn modelId="{6CCFEAE5-5663-4F7B-937D-1A2A1BADDABF}" srcId="{B2DDF1B6-87B8-4A33-A842-69C19EE58212}" destId="{6421AE54-D5FE-4EFB-A708-297BF03AC9BD}" srcOrd="4" destOrd="0" parTransId="{2B24E734-38F0-4646-B13B-3D59B6C3C558}" sibTransId="{F4761D73-5059-488F-BBCF-93B60020064D}"/>
    <dgm:cxn modelId="{1433CF6B-08CB-4CC5-BC39-723C643ADAFF}" srcId="{B2DDF1B6-87B8-4A33-A842-69C19EE58212}" destId="{502EC71C-432A-4C09-8658-CF390CB93E1F}" srcOrd="6" destOrd="0" parTransId="{48F375CD-5AF3-484F-81EE-9E10186226C8}" sibTransId="{7B119899-922C-4CB6-A0F9-242C6358309A}"/>
    <dgm:cxn modelId="{A54BC373-ADC2-41FE-82E8-B83C8541C090}" type="presParOf" srcId="{D1F09D6B-2DE2-4FC1-9ED9-8D2917356973}" destId="{C0B9E7AD-F83A-4C5E-9EA5-B3AAD03F33C6}" srcOrd="0" destOrd="0" presId="urn:microsoft.com/office/officeart/2005/8/layout/vList2"/>
    <dgm:cxn modelId="{11D10316-8F95-4826-8C9E-3FD8B559F0BB}" type="presParOf" srcId="{D1F09D6B-2DE2-4FC1-9ED9-8D2917356973}" destId="{7B74BCC0-960D-432C-B05A-65A5C8D45F3B}" srcOrd="1" destOrd="0" presId="urn:microsoft.com/office/officeart/2005/8/layout/vList2"/>
    <dgm:cxn modelId="{D0091CBD-2129-422D-9835-4D6D86F70B9E}" type="presParOf" srcId="{D1F09D6B-2DE2-4FC1-9ED9-8D2917356973}" destId="{94F26855-5A71-431A-964D-8DE2B147552C}" srcOrd="2" destOrd="0" presId="urn:microsoft.com/office/officeart/2005/8/layout/vList2"/>
    <dgm:cxn modelId="{9E90D21F-8B14-4D92-AB9A-2780CF669B51}" type="presParOf" srcId="{D1F09D6B-2DE2-4FC1-9ED9-8D2917356973}" destId="{0C2C6B17-8E36-449A-959A-BABC1172F7A9}" srcOrd="3" destOrd="0" presId="urn:microsoft.com/office/officeart/2005/8/layout/vList2"/>
    <dgm:cxn modelId="{CE63C12B-93E1-423F-BE65-C27AD3C06D5A}" type="presParOf" srcId="{D1F09D6B-2DE2-4FC1-9ED9-8D2917356973}" destId="{87A5F2B5-A1B7-427F-8CAE-5D506E5EF10B}" srcOrd="4" destOrd="0" presId="urn:microsoft.com/office/officeart/2005/8/layout/vList2"/>
    <dgm:cxn modelId="{C9625B1A-BAE9-4866-944E-68A194310D17}" type="presParOf" srcId="{D1F09D6B-2DE2-4FC1-9ED9-8D2917356973}" destId="{D98133C4-7836-4BAB-A70E-C90E6CA1F46D}" srcOrd="5" destOrd="0" presId="urn:microsoft.com/office/officeart/2005/8/layout/vList2"/>
    <dgm:cxn modelId="{B20ABEA0-53B5-49CE-885A-AC6FED180AAC}" type="presParOf" srcId="{D1F09D6B-2DE2-4FC1-9ED9-8D2917356973}" destId="{EA1AEA95-4EFC-45B1-8744-BA0B74A3A5EE}" srcOrd="6" destOrd="0" presId="urn:microsoft.com/office/officeart/2005/8/layout/vList2"/>
    <dgm:cxn modelId="{E1060D74-2D81-4207-B5EA-AEFA1B1927A8}" type="presParOf" srcId="{D1F09D6B-2DE2-4FC1-9ED9-8D2917356973}" destId="{0F82DE89-EF36-46A2-BF6D-7C4859991619}" srcOrd="7" destOrd="0" presId="urn:microsoft.com/office/officeart/2005/8/layout/vList2"/>
    <dgm:cxn modelId="{3EA712D6-983F-4E5B-A9BD-5D8BBBF3E603}" type="presParOf" srcId="{D1F09D6B-2DE2-4FC1-9ED9-8D2917356973}" destId="{E6EF4A45-534B-41FC-B16C-9356DA100491}" srcOrd="8" destOrd="0" presId="urn:microsoft.com/office/officeart/2005/8/layout/vList2"/>
    <dgm:cxn modelId="{102382B0-D851-4BB7-B8F7-5A27FFCA71DE}" type="presParOf" srcId="{D1F09D6B-2DE2-4FC1-9ED9-8D2917356973}" destId="{E118EAD2-F44F-48A7-B5A1-22743BBD1A5B}" srcOrd="9" destOrd="0" presId="urn:microsoft.com/office/officeart/2005/8/layout/vList2"/>
    <dgm:cxn modelId="{DA6FCA7F-87AD-4D2D-A437-A77FEF40D169}" type="presParOf" srcId="{D1F09D6B-2DE2-4FC1-9ED9-8D2917356973}" destId="{37446280-AEF0-4B9F-8ABE-7F18AC3D7349}" srcOrd="10" destOrd="0" presId="urn:microsoft.com/office/officeart/2005/8/layout/vList2"/>
    <dgm:cxn modelId="{DE4BD05F-02E1-4128-A420-7BADBD6F7559}" type="presParOf" srcId="{D1F09D6B-2DE2-4FC1-9ED9-8D2917356973}" destId="{E92E2122-61AE-4463-8B83-4DAFAA4DC53E}" srcOrd="11" destOrd="0" presId="urn:microsoft.com/office/officeart/2005/8/layout/vList2"/>
    <dgm:cxn modelId="{CAF2FB55-FEFA-4616-B97D-8CAFF7DDDB8E}" type="presParOf" srcId="{D1F09D6B-2DE2-4FC1-9ED9-8D2917356973}" destId="{47B34F16-ADB6-462E-BF54-DB0B56EE4F8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DDF1B6-87B8-4A33-A842-69C19EE5821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9CB454-4D5D-4552-9D55-52226C670CA2}">
      <dgm:prSet custT="1"/>
      <dgm:spPr/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Первичный приём</a:t>
          </a:r>
          <a:endParaRPr lang="ru-RU" sz="1600" b="1" dirty="0">
            <a:latin typeface="Bookman Old Style" pitchFamily="18" charset="0"/>
          </a:endParaRPr>
        </a:p>
      </dgm:t>
    </dgm:pt>
    <dgm:pt modelId="{22561C8B-E817-497C-B840-FD41C471AE40}" type="parTrans" cxnId="{F65D96BF-04D4-4AD3-8435-0B2F2E8BDB5B}">
      <dgm:prSet/>
      <dgm:spPr/>
      <dgm:t>
        <a:bodyPr/>
        <a:lstStyle/>
        <a:p>
          <a:endParaRPr lang="ru-RU" sz="1600" b="1"/>
        </a:p>
      </dgm:t>
    </dgm:pt>
    <dgm:pt modelId="{15E625F7-EE93-43D0-9EB0-EC578D503D41}" type="sibTrans" cxnId="{F65D96BF-04D4-4AD3-8435-0B2F2E8BDB5B}">
      <dgm:prSet/>
      <dgm:spPr/>
      <dgm:t>
        <a:bodyPr/>
        <a:lstStyle/>
        <a:p>
          <a:endParaRPr lang="ru-RU" sz="1600" b="1"/>
        </a:p>
      </dgm:t>
    </dgm:pt>
    <dgm:pt modelId="{8880D637-D72B-428A-B035-828C048CF13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Первая консультация специалиста</a:t>
          </a:r>
          <a:endParaRPr lang="ru-RU" sz="1600" b="1" dirty="0">
            <a:latin typeface="Bookman Old Style" pitchFamily="18" charset="0"/>
          </a:endParaRPr>
        </a:p>
      </dgm:t>
    </dgm:pt>
    <dgm:pt modelId="{B02DE1E5-345E-4F8A-A2BD-E1F3F703AEA6}" type="parTrans" cxnId="{A740645B-9BD1-4A87-B2CD-B60999EB7768}">
      <dgm:prSet/>
      <dgm:spPr/>
      <dgm:t>
        <a:bodyPr/>
        <a:lstStyle/>
        <a:p>
          <a:endParaRPr lang="ru-RU" sz="1600" b="1"/>
        </a:p>
      </dgm:t>
    </dgm:pt>
    <dgm:pt modelId="{413D7969-17F9-4853-9E39-25E53A9CCBC5}" type="sibTrans" cxnId="{A740645B-9BD1-4A87-B2CD-B60999EB7768}">
      <dgm:prSet/>
      <dgm:spPr/>
      <dgm:t>
        <a:bodyPr/>
        <a:lstStyle/>
        <a:p>
          <a:endParaRPr lang="ru-RU" sz="1600" b="1"/>
        </a:p>
      </dgm:t>
    </dgm:pt>
    <dgm:pt modelId="{4461412C-E2FD-422D-8DBC-5CB6ED822E85}">
      <dgm:prSet custT="1"/>
      <dgm:spPr/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Диагностика</a:t>
          </a:r>
          <a:endParaRPr lang="ru-RU" sz="1600" b="1" dirty="0">
            <a:latin typeface="Bookman Old Style" pitchFamily="18" charset="0"/>
          </a:endParaRPr>
        </a:p>
      </dgm:t>
    </dgm:pt>
    <dgm:pt modelId="{07284F31-835A-4A77-937A-6C7E25382D04}" type="parTrans" cxnId="{8467B4F5-4F7A-4930-B8DC-23822416646D}">
      <dgm:prSet/>
      <dgm:spPr/>
      <dgm:t>
        <a:bodyPr/>
        <a:lstStyle/>
        <a:p>
          <a:endParaRPr lang="ru-RU" sz="1600" b="1"/>
        </a:p>
      </dgm:t>
    </dgm:pt>
    <dgm:pt modelId="{EA22A917-360A-46B5-A54D-38C4C11F5C45}" type="sibTrans" cxnId="{8467B4F5-4F7A-4930-B8DC-23822416646D}">
      <dgm:prSet/>
      <dgm:spPr/>
      <dgm:t>
        <a:bodyPr/>
        <a:lstStyle/>
        <a:p>
          <a:endParaRPr lang="ru-RU" sz="1600" b="1"/>
        </a:p>
      </dgm:t>
    </dgm:pt>
    <dgm:pt modelId="{EF998F98-ADFA-403D-AFCE-B1392B0936E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Составление индивидуального образовательного маршрута</a:t>
          </a:r>
          <a:endParaRPr lang="ru-RU" sz="1600" b="1" dirty="0">
            <a:latin typeface="Bookman Old Style" pitchFamily="18" charset="0"/>
          </a:endParaRPr>
        </a:p>
      </dgm:t>
    </dgm:pt>
    <dgm:pt modelId="{DA262D95-EEF3-4465-9F00-073116361453}" type="parTrans" cxnId="{C5573C16-3FBD-4E65-A699-235B343ABCAF}">
      <dgm:prSet/>
      <dgm:spPr/>
      <dgm:t>
        <a:bodyPr/>
        <a:lstStyle/>
        <a:p>
          <a:endParaRPr lang="ru-RU" sz="1600" b="1"/>
        </a:p>
      </dgm:t>
    </dgm:pt>
    <dgm:pt modelId="{10AE3D34-4E6B-4717-A8F3-360DCED6DE2D}" type="sibTrans" cxnId="{C5573C16-3FBD-4E65-A699-235B343ABCAF}">
      <dgm:prSet/>
      <dgm:spPr/>
      <dgm:t>
        <a:bodyPr/>
        <a:lstStyle/>
        <a:p>
          <a:endParaRPr lang="ru-RU" sz="1600" b="1"/>
        </a:p>
      </dgm:t>
    </dgm:pt>
    <dgm:pt modelId="{6421AE54-D5FE-4EFB-A708-297BF03AC9BD}">
      <dgm:prSet custT="1"/>
      <dgm:spPr/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Групповые игровые сеансы</a:t>
          </a:r>
          <a:endParaRPr lang="ru-RU" sz="1600" b="1" dirty="0">
            <a:latin typeface="Bookman Old Style" pitchFamily="18" charset="0"/>
          </a:endParaRPr>
        </a:p>
      </dgm:t>
    </dgm:pt>
    <dgm:pt modelId="{2B24E734-38F0-4646-B13B-3D59B6C3C558}" type="parTrans" cxnId="{6CCFEAE5-5663-4F7B-937D-1A2A1BADDABF}">
      <dgm:prSet/>
      <dgm:spPr/>
      <dgm:t>
        <a:bodyPr/>
        <a:lstStyle/>
        <a:p>
          <a:endParaRPr lang="ru-RU" sz="1600" b="1"/>
        </a:p>
      </dgm:t>
    </dgm:pt>
    <dgm:pt modelId="{F4761D73-5059-488F-BBCF-93B60020064D}" type="sibTrans" cxnId="{6CCFEAE5-5663-4F7B-937D-1A2A1BADDABF}">
      <dgm:prSet/>
      <dgm:spPr/>
      <dgm:t>
        <a:bodyPr/>
        <a:lstStyle/>
        <a:p>
          <a:endParaRPr lang="ru-RU" sz="1600" b="1"/>
        </a:p>
      </dgm:t>
    </dgm:pt>
    <dgm:pt modelId="{A26FB1B2-BA91-4EAB-8938-A546CE68FBC2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Индивидуальная работа с детьми</a:t>
          </a:r>
          <a:endParaRPr lang="ru-RU" sz="1600" b="1" dirty="0">
            <a:latin typeface="Bookman Old Style" pitchFamily="18" charset="0"/>
          </a:endParaRPr>
        </a:p>
      </dgm:t>
    </dgm:pt>
    <dgm:pt modelId="{2F176FE5-C410-48A7-9A02-0ED63272F76C}" type="parTrans" cxnId="{B04DD251-0C46-4E0D-9619-CD2D9509209D}">
      <dgm:prSet/>
      <dgm:spPr/>
      <dgm:t>
        <a:bodyPr/>
        <a:lstStyle/>
        <a:p>
          <a:endParaRPr lang="ru-RU" sz="1600" b="1"/>
        </a:p>
      </dgm:t>
    </dgm:pt>
    <dgm:pt modelId="{B298EA3B-ECF1-43D4-9B1E-B20DB5AA769A}" type="sibTrans" cxnId="{B04DD251-0C46-4E0D-9619-CD2D9509209D}">
      <dgm:prSet/>
      <dgm:spPr/>
      <dgm:t>
        <a:bodyPr/>
        <a:lstStyle/>
        <a:p>
          <a:endParaRPr lang="ru-RU" sz="1600" b="1"/>
        </a:p>
      </dgm:t>
    </dgm:pt>
    <dgm:pt modelId="{502EC71C-432A-4C09-8658-CF390CB93E1F}">
      <dgm:prSet custT="1"/>
      <dgm:spPr/>
      <dgm:t>
        <a:bodyPr/>
        <a:lstStyle/>
        <a:p>
          <a:pPr rtl="0"/>
          <a:r>
            <a:rPr lang="ru-RU" sz="1600" b="1" dirty="0" smtClean="0">
              <a:latin typeface="Bookman Old Style" pitchFamily="18" charset="0"/>
            </a:rPr>
            <a:t>Консультирование родителей</a:t>
          </a:r>
          <a:endParaRPr lang="ru-RU" sz="1600" b="1" dirty="0">
            <a:latin typeface="Bookman Old Style" pitchFamily="18" charset="0"/>
          </a:endParaRPr>
        </a:p>
      </dgm:t>
    </dgm:pt>
    <dgm:pt modelId="{48F375CD-5AF3-484F-81EE-9E10186226C8}" type="parTrans" cxnId="{1433CF6B-08CB-4CC5-BC39-723C643ADAFF}">
      <dgm:prSet/>
      <dgm:spPr/>
      <dgm:t>
        <a:bodyPr/>
        <a:lstStyle/>
        <a:p>
          <a:endParaRPr lang="ru-RU" sz="1600" b="1"/>
        </a:p>
      </dgm:t>
    </dgm:pt>
    <dgm:pt modelId="{7B119899-922C-4CB6-A0F9-242C6358309A}" type="sibTrans" cxnId="{1433CF6B-08CB-4CC5-BC39-723C643ADAFF}">
      <dgm:prSet/>
      <dgm:spPr/>
      <dgm:t>
        <a:bodyPr/>
        <a:lstStyle/>
        <a:p>
          <a:endParaRPr lang="ru-RU" sz="1600" b="1"/>
        </a:p>
      </dgm:t>
    </dgm:pt>
    <dgm:pt modelId="{43A1407E-0D4C-45FF-855D-974C8C47A24F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 smtClean="0">
              <a:latin typeface="Bookman Old Style" panose="02050604050505020204" pitchFamily="18" charset="0"/>
            </a:rPr>
            <a:t>Аналитическая работа</a:t>
          </a:r>
          <a:endParaRPr lang="ru-RU" sz="1600" b="1" dirty="0">
            <a:latin typeface="Bookman Old Style" panose="02050604050505020204" pitchFamily="18" charset="0"/>
          </a:endParaRPr>
        </a:p>
      </dgm:t>
    </dgm:pt>
    <dgm:pt modelId="{0075FA45-0232-4FCC-87F6-7337C9390FBC}" type="parTrans" cxnId="{47F1B9F2-EB94-4EE7-AF29-E9ECD42F825C}">
      <dgm:prSet/>
      <dgm:spPr/>
      <dgm:t>
        <a:bodyPr/>
        <a:lstStyle/>
        <a:p>
          <a:endParaRPr lang="ru-RU" sz="1600" b="1"/>
        </a:p>
      </dgm:t>
    </dgm:pt>
    <dgm:pt modelId="{3B102F58-02D4-4A4E-8EB2-CC833558247B}" type="sibTrans" cxnId="{47F1B9F2-EB94-4EE7-AF29-E9ECD42F825C}">
      <dgm:prSet/>
      <dgm:spPr/>
      <dgm:t>
        <a:bodyPr/>
        <a:lstStyle/>
        <a:p>
          <a:endParaRPr lang="ru-RU" sz="1600" b="1"/>
        </a:p>
      </dgm:t>
    </dgm:pt>
    <dgm:pt modelId="{D1F09D6B-2DE2-4FC1-9ED9-8D2917356973}" type="pres">
      <dgm:prSet presAssocID="{B2DDF1B6-87B8-4A33-A842-69C19EE582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B9E7AD-F83A-4C5E-9EA5-B3AAD03F33C6}" type="pres">
      <dgm:prSet presAssocID="{F69CB454-4D5D-4552-9D55-52226C670CA2}" presName="parentText" presStyleLbl="node1" presStyleIdx="0" presStyleCnt="8" custLinFactNeighborX="-2200" custLinFactNeighborY="-190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4BCC0-960D-432C-B05A-65A5C8D45F3B}" type="pres">
      <dgm:prSet presAssocID="{15E625F7-EE93-43D0-9EB0-EC578D503D41}" presName="spacer" presStyleCnt="0"/>
      <dgm:spPr/>
      <dgm:t>
        <a:bodyPr/>
        <a:lstStyle/>
        <a:p>
          <a:endParaRPr lang="ru-RU"/>
        </a:p>
      </dgm:t>
    </dgm:pt>
    <dgm:pt modelId="{94F26855-5A71-431A-964D-8DE2B147552C}" type="pres">
      <dgm:prSet presAssocID="{8880D637-D72B-428A-B035-828C048CF131}" presName="parentText" presStyleLbl="node1" presStyleIdx="1" presStyleCnt="8" custLinFactNeighborX="-2887" custLinFactNeighborY="38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C6B17-8E36-449A-959A-BABC1172F7A9}" type="pres">
      <dgm:prSet presAssocID="{413D7969-17F9-4853-9E39-25E53A9CCBC5}" presName="spacer" presStyleCnt="0"/>
      <dgm:spPr/>
      <dgm:t>
        <a:bodyPr/>
        <a:lstStyle/>
        <a:p>
          <a:endParaRPr lang="ru-RU"/>
        </a:p>
      </dgm:t>
    </dgm:pt>
    <dgm:pt modelId="{87A5F2B5-A1B7-427F-8CAE-5D506E5EF10B}" type="pres">
      <dgm:prSet presAssocID="{4461412C-E2FD-422D-8DBC-5CB6ED822E8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133C4-7836-4BAB-A70E-C90E6CA1F46D}" type="pres">
      <dgm:prSet presAssocID="{EA22A917-360A-46B5-A54D-38C4C11F5C45}" presName="spacer" presStyleCnt="0"/>
      <dgm:spPr/>
      <dgm:t>
        <a:bodyPr/>
        <a:lstStyle/>
        <a:p>
          <a:endParaRPr lang="ru-RU"/>
        </a:p>
      </dgm:t>
    </dgm:pt>
    <dgm:pt modelId="{EA1AEA95-4EFC-45B1-8744-BA0B74A3A5EE}" type="pres">
      <dgm:prSet presAssocID="{EF998F98-ADFA-403D-AFCE-B1392B0936EC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2DE89-EF36-46A2-BF6D-7C4859991619}" type="pres">
      <dgm:prSet presAssocID="{10AE3D34-4E6B-4717-A8F3-360DCED6DE2D}" presName="spacer" presStyleCnt="0"/>
      <dgm:spPr/>
      <dgm:t>
        <a:bodyPr/>
        <a:lstStyle/>
        <a:p>
          <a:endParaRPr lang="ru-RU"/>
        </a:p>
      </dgm:t>
    </dgm:pt>
    <dgm:pt modelId="{E6EF4A45-534B-41FC-B16C-9356DA100491}" type="pres">
      <dgm:prSet presAssocID="{6421AE54-D5FE-4EFB-A708-297BF03AC9B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8EAD2-F44F-48A7-B5A1-22743BBD1A5B}" type="pres">
      <dgm:prSet presAssocID="{F4761D73-5059-488F-BBCF-93B60020064D}" presName="spacer" presStyleCnt="0"/>
      <dgm:spPr/>
      <dgm:t>
        <a:bodyPr/>
        <a:lstStyle/>
        <a:p>
          <a:endParaRPr lang="ru-RU"/>
        </a:p>
      </dgm:t>
    </dgm:pt>
    <dgm:pt modelId="{37446280-AEF0-4B9F-8ABE-7F18AC3D7349}" type="pres">
      <dgm:prSet presAssocID="{A26FB1B2-BA91-4EAB-8938-A546CE68FBC2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E2122-61AE-4463-8B83-4DAFAA4DC53E}" type="pres">
      <dgm:prSet presAssocID="{B298EA3B-ECF1-43D4-9B1E-B20DB5AA769A}" presName="spacer" presStyleCnt="0"/>
      <dgm:spPr/>
      <dgm:t>
        <a:bodyPr/>
        <a:lstStyle/>
        <a:p>
          <a:endParaRPr lang="ru-RU"/>
        </a:p>
      </dgm:t>
    </dgm:pt>
    <dgm:pt modelId="{47B34F16-ADB6-462E-BF54-DB0B56EE4F8D}" type="pres">
      <dgm:prSet presAssocID="{502EC71C-432A-4C09-8658-CF390CB93E1F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C9F8C-6688-41AB-992F-2B7A205A7029}" type="pres">
      <dgm:prSet presAssocID="{7B119899-922C-4CB6-A0F9-242C6358309A}" presName="spacer" presStyleCnt="0"/>
      <dgm:spPr/>
    </dgm:pt>
    <dgm:pt modelId="{1D556C07-9388-4608-93ED-BB46C76F8F5A}" type="pres">
      <dgm:prSet presAssocID="{43A1407E-0D4C-45FF-855D-974C8C47A24F}" presName="parentText" presStyleLbl="node1" presStyleIdx="7" presStyleCnt="8" custLinFactNeighborX="7692" custLinFactNeighborY="-34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0CC25C-FD57-4ADC-A7BC-C321D776F365}" type="presOf" srcId="{A26FB1B2-BA91-4EAB-8938-A546CE68FBC2}" destId="{37446280-AEF0-4B9F-8ABE-7F18AC3D7349}" srcOrd="0" destOrd="0" presId="urn:microsoft.com/office/officeart/2005/8/layout/vList2"/>
    <dgm:cxn modelId="{C5573C16-3FBD-4E65-A699-235B343ABCAF}" srcId="{B2DDF1B6-87B8-4A33-A842-69C19EE58212}" destId="{EF998F98-ADFA-403D-AFCE-B1392B0936EC}" srcOrd="3" destOrd="0" parTransId="{DA262D95-EEF3-4465-9F00-073116361453}" sibTransId="{10AE3D34-4E6B-4717-A8F3-360DCED6DE2D}"/>
    <dgm:cxn modelId="{47F1B9F2-EB94-4EE7-AF29-E9ECD42F825C}" srcId="{B2DDF1B6-87B8-4A33-A842-69C19EE58212}" destId="{43A1407E-0D4C-45FF-855D-974C8C47A24F}" srcOrd="7" destOrd="0" parTransId="{0075FA45-0232-4FCC-87F6-7337C9390FBC}" sibTransId="{3B102F58-02D4-4A4E-8EB2-CC833558247B}"/>
    <dgm:cxn modelId="{0C4DE1A4-41A5-48FB-8D40-45B45B3B1437}" type="presOf" srcId="{43A1407E-0D4C-45FF-855D-974C8C47A24F}" destId="{1D556C07-9388-4608-93ED-BB46C76F8F5A}" srcOrd="0" destOrd="0" presId="urn:microsoft.com/office/officeart/2005/8/layout/vList2"/>
    <dgm:cxn modelId="{A763B341-62C2-494D-81CA-3784C4AC05EA}" type="presOf" srcId="{8880D637-D72B-428A-B035-828C048CF131}" destId="{94F26855-5A71-431A-964D-8DE2B147552C}" srcOrd="0" destOrd="0" presId="urn:microsoft.com/office/officeart/2005/8/layout/vList2"/>
    <dgm:cxn modelId="{8467B4F5-4F7A-4930-B8DC-23822416646D}" srcId="{B2DDF1B6-87B8-4A33-A842-69C19EE58212}" destId="{4461412C-E2FD-422D-8DBC-5CB6ED822E85}" srcOrd="2" destOrd="0" parTransId="{07284F31-835A-4A77-937A-6C7E25382D04}" sibTransId="{EA22A917-360A-46B5-A54D-38C4C11F5C45}"/>
    <dgm:cxn modelId="{A740645B-9BD1-4A87-B2CD-B60999EB7768}" srcId="{B2DDF1B6-87B8-4A33-A842-69C19EE58212}" destId="{8880D637-D72B-428A-B035-828C048CF131}" srcOrd="1" destOrd="0" parTransId="{B02DE1E5-345E-4F8A-A2BD-E1F3F703AEA6}" sibTransId="{413D7969-17F9-4853-9E39-25E53A9CCBC5}"/>
    <dgm:cxn modelId="{F65D96BF-04D4-4AD3-8435-0B2F2E8BDB5B}" srcId="{B2DDF1B6-87B8-4A33-A842-69C19EE58212}" destId="{F69CB454-4D5D-4552-9D55-52226C670CA2}" srcOrd="0" destOrd="0" parTransId="{22561C8B-E817-497C-B840-FD41C471AE40}" sibTransId="{15E625F7-EE93-43D0-9EB0-EC578D503D41}"/>
    <dgm:cxn modelId="{591C3B2F-DE29-4706-8E07-45CA4F840899}" type="presOf" srcId="{F69CB454-4D5D-4552-9D55-52226C670CA2}" destId="{C0B9E7AD-F83A-4C5E-9EA5-B3AAD03F33C6}" srcOrd="0" destOrd="0" presId="urn:microsoft.com/office/officeart/2005/8/layout/vList2"/>
    <dgm:cxn modelId="{44522FC8-53AD-439E-AFD6-3E048F91607F}" type="presOf" srcId="{6421AE54-D5FE-4EFB-A708-297BF03AC9BD}" destId="{E6EF4A45-534B-41FC-B16C-9356DA100491}" srcOrd="0" destOrd="0" presId="urn:microsoft.com/office/officeart/2005/8/layout/vList2"/>
    <dgm:cxn modelId="{95D65DF2-88BB-46DB-877F-4F62010DE144}" type="presOf" srcId="{4461412C-E2FD-422D-8DBC-5CB6ED822E85}" destId="{87A5F2B5-A1B7-427F-8CAE-5D506E5EF10B}" srcOrd="0" destOrd="0" presId="urn:microsoft.com/office/officeart/2005/8/layout/vList2"/>
    <dgm:cxn modelId="{B04DD251-0C46-4E0D-9619-CD2D9509209D}" srcId="{B2DDF1B6-87B8-4A33-A842-69C19EE58212}" destId="{A26FB1B2-BA91-4EAB-8938-A546CE68FBC2}" srcOrd="5" destOrd="0" parTransId="{2F176FE5-C410-48A7-9A02-0ED63272F76C}" sibTransId="{B298EA3B-ECF1-43D4-9B1E-B20DB5AA769A}"/>
    <dgm:cxn modelId="{6CCFEAE5-5663-4F7B-937D-1A2A1BADDABF}" srcId="{B2DDF1B6-87B8-4A33-A842-69C19EE58212}" destId="{6421AE54-D5FE-4EFB-A708-297BF03AC9BD}" srcOrd="4" destOrd="0" parTransId="{2B24E734-38F0-4646-B13B-3D59B6C3C558}" sibTransId="{F4761D73-5059-488F-BBCF-93B60020064D}"/>
    <dgm:cxn modelId="{14765B4C-FEA5-4071-9C13-22222059E15C}" type="presOf" srcId="{502EC71C-432A-4C09-8658-CF390CB93E1F}" destId="{47B34F16-ADB6-462E-BF54-DB0B56EE4F8D}" srcOrd="0" destOrd="0" presId="urn:microsoft.com/office/officeart/2005/8/layout/vList2"/>
    <dgm:cxn modelId="{BA1C51C6-12DD-4F16-933C-EB9EC7A72D35}" type="presOf" srcId="{B2DDF1B6-87B8-4A33-A842-69C19EE58212}" destId="{D1F09D6B-2DE2-4FC1-9ED9-8D2917356973}" srcOrd="0" destOrd="0" presId="urn:microsoft.com/office/officeart/2005/8/layout/vList2"/>
    <dgm:cxn modelId="{1433CF6B-08CB-4CC5-BC39-723C643ADAFF}" srcId="{B2DDF1B6-87B8-4A33-A842-69C19EE58212}" destId="{502EC71C-432A-4C09-8658-CF390CB93E1F}" srcOrd="6" destOrd="0" parTransId="{48F375CD-5AF3-484F-81EE-9E10186226C8}" sibTransId="{7B119899-922C-4CB6-A0F9-242C6358309A}"/>
    <dgm:cxn modelId="{F9F80238-293B-4381-9659-8BB7080ED038}" type="presOf" srcId="{EF998F98-ADFA-403D-AFCE-B1392B0936EC}" destId="{EA1AEA95-4EFC-45B1-8744-BA0B74A3A5EE}" srcOrd="0" destOrd="0" presId="urn:microsoft.com/office/officeart/2005/8/layout/vList2"/>
    <dgm:cxn modelId="{46CE8AEE-B169-4592-905A-47FF129711F7}" type="presParOf" srcId="{D1F09D6B-2DE2-4FC1-9ED9-8D2917356973}" destId="{C0B9E7AD-F83A-4C5E-9EA5-B3AAD03F33C6}" srcOrd="0" destOrd="0" presId="urn:microsoft.com/office/officeart/2005/8/layout/vList2"/>
    <dgm:cxn modelId="{F5742C62-90B7-4CC4-9127-4584AF2A9187}" type="presParOf" srcId="{D1F09D6B-2DE2-4FC1-9ED9-8D2917356973}" destId="{7B74BCC0-960D-432C-B05A-65A5C8D45F3B}" srcOrd="1" destOrd="0" presId="urn:microsoft.com/office/officeart/2005/8/layout/vList2"/>
    <dgm:cxn modelId="{FD52CDCB-65AA-4376-9AD2-C3E899FE325E}" type="presParOf" srcId="{D1F09D6B-2DE2-4FC1-9ED9-8D2917356973}" destId="{94F26855-5A71-431A-964D-8DE2B147552C}" srcOrd="2" destOrd="0" presId="urn:microsoft.com/office/officeart/2005/8/layout/vList2"/>
    <dgm:cxn modelId="{279AF0C6-C7F9-4C17-89B5-2CBA25018191}" type="presParOf" srcId="{D1F09D6B-2DE2-4FC1-9ED9-8D2917356973}" destId="{0C2C6B17-8E36-449A-959A-BABC1172F7A9}" srcOrd="3" destOrd="0" presId="urn:microsoft.com/office/officeart/2005/8/layout/vList2"/>
    <dgm:cxn modelId="{D9B75E3D-A84C-4C47-88A8-D4CD17A14C74}" type="presParOf" srcId="{D1F09D6B-2DE2-4FC1-9ED9-8D2917356973}" destId="{87A5F2B5-A1B7-427F-8CAE-5D506E5EF10B}" srcOrd="4" destOrd="0" presId="urn:microsoft.com/office/officeart/2005/8/layout/vList2"/>
    <dgm:cxn modelId="{F4DC1873-37F9-4A85-A9AC-F158BC7B38FD}" type="presParOf" srcId="{D1F09D6B-2DE2-4FC1-9ED9-8D2917356973}" destId="{D98133C4-7836-4BAB-A70E-C90E6CA1F46D}" srcOrd="5" destOrd="0" presId="urn:microsoft.com/office/officeart/2005/8/layout/vList2"/>
    <dgm:cxn modelId="{35698F30-D5D7-4007-82C7-A5A4DF475E3C}" type="presParOf" srcId="{D1F09D6B-2DE2-4FC1-9ED9-8D2917356973}" destId="{EA1AEA95-4EFC-45B1-8744-BA0B74A3A5EE}" srcOrd="6" destOrd="0" presId="urn:microsoft.com/office/officeart/2005/8/layout/vList2"/>
    <dgm:cxn modelId="{85CFA0B7-F96F-4CA1-ACFE-0B703154948C}" type="presParOf" srcId="{D1F09D6B-2DE2-4FC1-9ED9-8D2917356973}" destId="{0F82DE89-EF36-46A2-BF6D-7C4859991619}" srcOrd="7" destOrd="0" presId="urn:microsoft.com/office/officeart/2005/8/layout/vList2"/>
    <dgm:cxn modelId="{6AD151C4-B1C9-4BBB-BE21-172FB295CED0}" type="presParOf" srcId="{D1F09D6B-2DE2-4FC1-9ED9-8D2917356973}" destId="{E6EF4A45-534B-41FC-B16C-9356DA100491}" srcOrd="8" destOrd="0" presId="urn:microsoft.com/office/officeart/2005/8/layout/vList2"/>
    <dgm:cxn modelId="{77B5FB85-6656-4D87-BE55-055DA22F0629}" type="presParOf" srcId="{D1F09D6B-2DE2-4FC1-9ED9-8D2917356973}" destId="{E118EAD2-F44F-48A7-B5A1-22743BBD1A5B}" srcOrd="9" destOrd="0" presId="urn:microsoft.com/office/officeart/2005/8/layout/vList2"/>
    <dgm:cxn modelId="{D097BB5E-2C7C-4CB8-B134-0144C4235895}" type="presParOf" srcId="{D1F09D6B-2DE2-4FC1-9ED9-8D2917356973}" destId="{37446280-AEF0-4B9F-8ABE-7F18AC3D7349}" srcOrd="10" destOrd="0" presId="urn:microsoft.com/office/officeart/2005/8/layout/vList2"/>
    <dgm:cxn modelId="{01352B47-BF14-45AC-93CB-41F32498DF92}" type="presParOf" srcId="{D1F09D6B-2DE2-4FC1-9ED9-8D2917356973}" destId="{E92E2122-61AE-4463-8B83-4DAFAA4DC53E}" srcOrd="11" destOrd="0" presId="urn:microsoft.com/office/officeart/2005/8/layout/vList2"/>
    <dgm:cxn modelId="{5B274DA2-29D7-4029-957F-3115E0849F4D}" type="presParOf" srcId="{D1F09D6B-2DE2-4FC1-9ED9-8D2917356973}" destId="{47B34F16-ADB6-462E-BF54-DB0B56EE4F8D}" srcOrd="12" destOrd="0" presId="urn:microsoft.com/office/officeart/2005/8/layout/vList2"/>
    <dgm:cxn modelId="{E7DBD0E7-5CF3-41EF-B6D4-C8DAFC0184FD}" type="presParOf" srcId="{D1F09D6B-2DE2-4FC1-9ED9-8D2917356973}" destId="{F4BC9F8C-6688-41AB-992F-2B7A205A7029}" srcOrd="13" destOrd="0" presId="urn:microsoft.com/office/officeart/2005/8/layout/vList2"/>
    <dgm:cxn modelId="{ACA76063-6F7A-4D2A-9895-9A1DC9E0900C}" type="presParOf" srcId="{D1F09D6B-2DE2-4FC1-9ED9-8D2917356973}" destId="{1D556C07-9388-4608-93ED-BB46C76F8F5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39ACC-4173-4A00-9B94-07A440E1510E}">
      <dsp:nvSpPr>
        <dsp:cNvPr id="0" name=""/>
        <dsp:cNvSpPr/>
      </dsp:nvSpPr>
      <dsp:spPr>
        <a:xfrm>
          <a:off x="0" y="20856"/>
          <a:ext cx="8229600" cy="68737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Анализ  материально-технического, кадрового  обеспечения </a:t>
          </a:r>
          <a:endParaRPr lang="ru-RU" sz="1800" kern="1200" dirty="0">
            <a:latin typeface="Bookman Old Style" pitchFamily="18" charset="0"/>
          </a:endParaRPr>
        </a:p>
      </dsp:txBody>
      <dsp:txXfrm>
        <a:off x="33555" y="54411"/>
        <a:ext cx="8162490" cy="620265"/>
      </dsp:txXfrm>
    </dsp:sp>
    <dsp:sp modelId="{884D9D9D-9322-46C3-9BC2-0E39A2EC4A4E}">
      <dsp:nvSpPr>
        <dsp:cNvPr id="0" name=""/>
        <dsp:cNvSpPr/>
      </dsp:nvSpPr>
      <dsp:spPr>
        <a:xfrm>
          <a:off x="0" y="780231"/>
          <a:ext cx="8229600" cy="687375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Изучение  потребности  населения на данные услуги</a:t>
          </a:r>
          <a:endParaRPr lang="ru-RU" sz="1800" kern="1200" dirty="0">
            <a:latin typeface="Bookman Old Style" pitchFamily="18" charset="0"/>
          </a:endParaRPr>
        </a:p>
      </dsp:txBody>
      <dsp:txXfrm>
        <a:off x="33555" y="813786"/>
        <a:ext cx="8162490" cy="620265"/>
      </dsp:txXfrm>
    </dsp:sp>
    <dsp:sp modelId="{B0050008-2213-49DF-B005-867F328346F5}">
      <dsp:nvSpPr>
        <dsp:cNvPr id="0" name=""/>
        <dsp:cNvSpPr/>
      </dsp:nvSpPr>
      <dsp:spPr>
        <a:xfrm>
          <a:off x="0" y="1539606"/>
          <a:ext cx="8229600" cy="68737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Создание пакета документов, локальных актов, регламентирующих работу центра</a:t>
          </a:r>
          <a:endParaRPr lang="ru-RU" sz="1800" kern="1200" dirty="0">
            <a:latin typeface="Bookman Old Style" pitchFamily="18" charset="0"/>
          </a:endParaRPr>
        </a:p>
      </dsp:txBody>
      <dsp:txXfrm>
        <a:off x="33555" y="1573161"/>
        <a:ext cx="8162490" cy="620265"/>
      </dsp:txXfrm>
    </dsp:sp>
    <dsp:sp modelId="{2D454E3D-4DB2-4386-88CF-8E2646DF5E7F}">
      <dsp:nvSpPr>
        <dsp:cNvPr id="0" name=""/>
        <dsp:cNvSpPr/>
      </dsp:nvSpPr>
      <dsp:spPr>
        <a:xfrm>
          <a:off x="0" y="2298981"/>
          <a:ext cx="8229600" cy="687375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Создание рабочей группы</a:t>
          </a:r>
          <a:endParaRPr lang="ru-RU" sz="1800" kern="1200" dirty="0">
            <a:latin typeface="Bookman Old Style" pitchFamily="18" charset="0"/>
          </a:endParaRPr>
        </a:p>
      </dsp:txBody>
      <dsp:txXfrm>
        <a:off x="33555" y="2332536"/>
        <a:ext cx="8162490" cy="620265"/>
      </dsp:txXfrm>
    </dsp:sp>
    <dsp:sp modelId="{9B65BFAD-DE0F-4189-A2C3-4E76913EDACC}">
      <dsp:nvSpPr>
        <dsp:cNvPr id="0" name=""/>
        <dsp:cNvSpPr/>
      </dsp:nvSpPr>
      <dsp:spPr>
        <a:xfrm>
          <a:off x="0" y="3058356"/>
          <a:ext cx="8229600" cy="68737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Разработка планов работы</a:t>
          </a:r>
          <a:endParaRPr lang="ru-RU" sz="1800" kern="1200" dirty="0">
            <a:latin typeface="Bookman Old Style" pitchFamily="18" charset="0"/>
          </a:endParaRPr>
        </a:p>
      </dsp:txBody>
      <dsp:txXfrm>
        <a:off x="33555" y="3091911"/>
        <a:ext cx="8162490" cy="620265"/>
      </dsp:txXfrm>
    </dsp:sp>
    <dsp:sp modelId="{C4F93DCE-2966-46C0-8DDD-D822D5C70289}">
      <dsp:nvSpPr>
        <dsp:cNvPr id="0" name=""/>
        <dsp:cNvSpPr/>
      </dsp:nvSpPr>
      <dsp:spPr>
        <a:xfrm>
          <a:off x="0" y="3817731"/>
          <a:ext cx="8229600" cy="687375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itchFamily="18" charset="0"/>
            </a:rPr>
            <a:t>Создание клиентской базы, разработка  рекламной продукции для потребителей услуги и ее распространение </a:t>
          </a:r>
          <a:endParaRPr lang="ru-RU" sz="1800" kern="1200" dirty="0">
            <a:latin typeface="Bookman Old Style" pitchFamily="18" charset="0"/>
          </a:endParaRPr>
        </a:p>
      </dsp:txBody>
      <dsp:txXfrm>
        <a:off x="33555" y="3851286"/>
        <a:ext cx="8162490" cy="620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9E7AD-F83A-4C5E-9EA5-B3AAD03F33C6}">
      <dsp:nvSpPr>
        <dsp:cNvPr id="0" name=""/>
        <dsp:cNvSpPr/>
      </dsp:nvSpPr>
      <dsp:spPr>
        <a:xfrm>
          <a:off x="0" y="39915"/>
          <a:ext cx="8712968" cy="7432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Оказание помощи родителям (законным представителям) и их детям для обеспечения равные стартовых возможностей при поступлении в общеобразовательные организации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76197"/>
        <a:ext cx="8640404" cy="670678"/>
      </dsp:txXfrm>
    </dsp:sp>
    <dsp:sp modelId="{94F26855-5A71-431A-964D-8DE2B147552C}">
      <dsp:nvSpPr>
        <dsp:cNvPr id="0" name=""/>
        <dsp:cNvSpPr/>
      </dsp:nvSpPr>
      <dsp:spPr>
        <a:xfrm>
          <a:off x="0" y="814837"/>
          <a:ext cx="8712968" cy="74324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Оказание консультационной помощи родителям (законным представителям) по различным вопросам воспитания, обучения и развития детей дошкольного возраста;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851119"/>
        <a:ext cx="8640404" cy="670678"/>
      </dsp:txXfrm>
    </dsp:sp>
    <dsp:sp modelId="{87A5F2B5-A1B7-427F-8CAE-5D506E5EF10B}">
      <dsp:nvSpPr>
        <dsp:cNvPr id="0" name=""/>
        <dsp:cNvSpPr/>
      </dsp:nvSpPr>
      <dsp:spPr>
        <a:xfrm>
          <a:off x="0" y="1589760"/>
          <a:ext cx="8712968" cy="7432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Оказание содействия в социализации детей дошкольного возраста;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1626042"/>
        <a:ext cx="8640404" cy="670678"/>
      </dsp:txXfrm>
    </dsp:sp>
    <dsp:sp modelId="{EA1AEA95-4EFC-45B1-8744-BA0B74A3A5EE}">
      <dsp:nvSpPr>
        <dsp:cNvPr id="0" name=""/>
        <dsp:cNvSpPr/>
      </dsp:nvSpPr>
      <dsp:spPr>
        <a:xfrm>
          <a:off x="0" y="2364682"/>
          <a:ext cx="8712968" cy="74324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Своевременное диагностирование проблем в развитии у детей раннего и дошкольного возраста с целью оказания им коррекционной, психологической и педагогической помощи;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2400964"/>
        <a:ext cx="8640404" cy="670678"/>
      </dsp:txXfrm>
    </dsp:sp>
    <dsp:sp modelId="{E6EF4A45-534B-41FC-B16C-9356DA100491}">
      <dsp:nvSpPr>
        <dsp:cNvPr id="0" name=""/>
        <dsp:cNvSpPr/>
      </dsp:nvSpPr>
      <dsp:spPr>
        <a:xfrm>
          <a:off x="0" y="3139605"/>
          <a:ext cx="8712968" cy="7432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Осуществление необходимых коррекционных и развивающих мероприятий в рамках деятельности консультативного центра;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3175887"/>
        <a:ext cx="8640404" cy="670678"/>
      </dsp:txXfrm>
    </dsp:sp>
    <dsp:sp modelId="{37446280-AEF0-4B9F-8ABE-7F18AC3D7349}">
      <dsp:nvSpPr>
        <dsp:cNvPr id="0" name=""/>
        <dsp:cNvSpPr/>
      </dsp:nvSpPr>
      <dsp:spPr>
        <a:xfrm>
          <a:off x="0" y="3914527"/>
          <a:ext cx="8712968" cy="74324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Разработка индивидуальных рекомендаций по оказанию детям возможной методической, психолого-педагогической, диагностической и консультативной помощи, организация их специального обучения и воспитания в семье;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3950809"/>
        <a:ext cx="8640404" cy="670678"/>
      </dsp:txXfrm>
    </dsp:sp>
    <dsp:sp modelId="{47B34F16-ADB6-462E-BF54-DB0B56EE4F8D}">
      <dsp:nvSpPr>
        <dsp:cNvPr id="0" name=""/>
        <dsp:cNvSpPr/>
      </dsp:nvSpPr>
      <dsp:spPr>
        <a:xfrm>
          <a:off x="0" y="4689450"/>
          <a:ext cx="8712968" cy="7432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</a:rPr>
            <a:t>Обеспечение непрерывности и преемственности педагогического воздействия в семье и в образовательной организации.</a:t>
          </a:r>
          <a:endParaRPr lang="ru-RU" sz="1400" b="1" kern="1200" dirty="0">
            <a:latin typeface="Bookman Old Style" pitchFamily="18" charset="0"/>
          </a:endParaRPr>
        </a:p>
      </dsp:txBody>
      <dsp:txXfrm>
        <a:off x="36282" y="4725732"/>
        <a:ext cx="8640404" cy="670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9E7AD-F83A-4C5E-9EA5-B3AAD03F33C6}">
      <dsp:nvSpPr>
        <dsp:cNvPr id="0" name=""/>
        <dsp:cNvSpPr/>
      </dsp:nvSpPr>
      <dsp:spPr>
        <a:xfrm>
          <a:off x="0" y="0"/>
          <a:ext cx="7128792" cy="599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Первичный приём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29243"/>
        <a:ext cx="7070306" cy="540554"/>
      </dsp:txXfrm>
    </dsp:sp>
    <dsp:sp modelId="{94F26855-5A71-431A-964D-8DE2B147552C}">
      <dsp:nvSpPr>
        <dsp:cNvPr id="0" name=""/>
        <dsp:cNvSpPr/>
      </dsp:nvSpPr>
      <dsp:spPr>
        <a:xfrm>
          <a:off x="0" y="712369"/>
          <a:ext cx="7128792" cy="59904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Первая консультация специалиста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741612"/>
        <a:ext cx="7070306" cy="540554"/>
      </dsp:txXfrm>
    </dsp:sp>
    <dsp:sp modelId="{87A5F2B5-A1B7-427F-8CAE-5D506E5EF10B}">
      <dsp:nvSpPr>
        <dsp:cNvPr id="0" name=""/>
        <dsp:cNvSpPr/>
      </dsp:nvSpPr>
      <dsp:spPr>
        <a:xfrm>
          <a:off x="0" y="1399984"/>
          <a:ext cx="7128792" cy="599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Диагностика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1429227"/>
        <a:ext cx="7070306" cy="540554"/>
      </dsp:txXfrm>
    </dsp:sp>
    <dsp:sp modelId="{EA1AEA95-4EFC-45B1-8744-BA0B74A3A5EE}">
      <dsp:nvSpPr>
        <dsp:cNvPr id="0" name=""/>
        <dsp:cNvSpPr/>
      </dsp:nvSpPr>
      <dsp:spPr>
        <a:xfrm>
          <a:off x="0" y="2091184"/>
          <a:ext cx="7128792" cy="59904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Составление индивидуального образовательного маршрута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2120427"/>
        <a:ext cx="7070306" cy="540554"/>
      </dsp:txXfrm>
    </dsp:sp>
    <dsp:sp modelId="{E6EF4A45-534B-41FC-B16C-9356DA100491}">
      <dsp:nvSpPr>
        <dsp:cNvPr id="0" name=""/>
        <dsp:cNvSpPr/>
      </dsp:nvSpPr>
      <dsp:spPr>
        <a:xfrm>
          <a:off x="0" y="2782384"/>
          <a:ext cx="7128792" cy="599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Групповые игровые сеансы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2811627"/>
        <a:ext cx="7070306" cy="540554"/>
      </dsp:txXfrm>
    </dsp:sp>
    <dsp:sp modelId="{37446280-AEF0-4B9F-8ABE-7F18AC3D7349}">
      <dsp:nvSpPr>
        <dsp:cNvPr id="0" name=""/>
        <dsp:cNvSpPr/>
      </dsp:nvSpPr>
      <dsp:spPr>
        <a:xfrm>
          <a:off x="0" y="3473584"/>
          <a:ext cx="7128792" cy="59904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Индивидуальная работа с детьми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3502827"/>
        <a:ext cx="7070306" cy="540554"/>
      </dsp:txXfrm>
    </dsp:sp>
    <dsp:sp modelId="{47B34F16-ADB6-462E-BF54-DB0B56EE4F8D}">
      <dsp:nvSpPr>
        <dsp:cNvPr id="0" name=""/>
        <dsp:cNvSpPr/>
      </dsp:nvSpPr>
      <dsp:spPr>
        <a:xfrm>
          <a:off x="0" y="4164784"/>
          <a:ext cx="7128792" cy="599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itchFamily="18" charset="0"/>
            </a:rPr>
            <a:t>Консультирование родителей</a:t>
          </a:r>
          <a:endParaRPr lang="ru-RU" sz="1600" b="1" kern="1200" dirty="0">
            <a:latin typeface="Bookman Old Style" pitchFamily="18" charset="0"/>
          </a:endParaRPr>
        </a:p>
      </dsp:txBody>
      <dsp:txXfrm>
        <a:off x="29243" y="4194027"/>
        <a:ext cx="7070306" cy="540554"/>
      </dsp:txXfrm>
    </dsp:sp>
    <dsp:sp modelId="{1D556C07-9388-4608-93ED-BB46C76F8F5A}">
      <dsp:nvSpPr>
        <dsp:cNvPr id="0" name=""/>
        <dsp:cNvSpPr/>
      </dsp:nvSpPr>
      <dsp:spPr>
        <a:xfrm>
          <a:off x="0" y="4824536"/>
          <a:ext cx="7128792" cy="59904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Bookman Old Style" panose="02050604050505020204" pitchFamily="18" charset="0"/>
            </a:rPr>
            <a:t>Аналитическая работа</a:t>
          </a:r>
          <a:endParaRPr lang="ru-RU" sz="1600" b="1" kern="1200" dirty="0">
            <a:latin typeface="Bookman Old Style" panose="02050604050505020204" pitchFamily="18" charset="0"/>
          </a:endParaRPr>
        </a:p>
      </dsp:txBody>
      <dsp:txXfrm>
        <a:off x="29243" y="4853779"/>
        <a:ext cx="7070306" cy="540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5587B41E-F188-429F-80D3-9D5A3F2677DD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6"/>
            <a:ext cx="5486400" cy="4476274"/>
          </a:xfrm>
          <a:prstGeom prst="rect">
            <a:avLst/>
          </a:prstGeom>
        </p:spPr>
        <p:txBody>
          <a:bodyPr vert="horz" lIns="91879" tIns="45939" rIns="91879" bIns="4593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4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4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EEB31C30-EBCE-46B1-A931-0C1A0FC16D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2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31C30-EBCE-46B1-A931-0C1A0FC16D7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2214554"/>
            <a:ext cx="7600976" cy="228601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Создание в дошкольной образовательной организации «Центра поддержки семьи» для родителей  и детей, не посещающих детский сад</a:t>
            </a:r>
            <a:b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851920" y="4862033"/>
            <a:ext cx="4786346" cy="13064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Маркова Ирина Анатольевна</a:t>
            </a: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Заведующий  МБДОУ МО г. Краснодар «Центр – детский сад № 115»</a:t>
            </a:r>
            <a:r>
              <a:rPr lang="ru-RU" sz="1600" b="1" dirty="0" smtClean="0">
                <a:solidFill>
                  <a:srgbClr val="C00000"/>
                </a:solidFill>
              </a:rPr>
              <a:t/>
            </a:r>
            <a:br>
              <a:rPr lang="ru-RU" sz="1600" b="1" dirty="0" smtClean="0">
                <a:solidFill>
                  <a:srgbClr val="C00000"/>
                </a:solidFill>
              </a:rPr>
            </a:br>
            <a:endParaRPr lang="ru-RU" sz="1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85728"/>
            <a:ext cx="1714512" cy="163110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2844" y="4572008"/>
            <a:ext cx="2909952" cy="18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Консультационный центр 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6104" y="1189421"/>
            <a:ext cx="4714908" cy="52689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latin typeface="Bookman Old Style" pitchFamily="18" charset="0"/>
              </a:rPr>
              <a:t>Методическая, психолого-педагогическая  диагностическая и консультативная помощь специалистов:</a:t>
            </a:r>
          </a:p>
          <a:p>
            <a:endParaRPr lang="ru-RU" b="1" dirty="0" smtClean="0">
              <a:latin typeface="Bookman Old Style" pitchFamily="18" charset="0"/>
            </a:endParaRPr>
          </a:p>
          <a:p>
            <a:r>
              <a:rPr lang="ru-RU" b="1" dirty="0" smtClean="0">
                <a:latin typeface="Bookman Old Style" pitchFamily="18" charset="0"/>
              </a:rPr>
              <a:t>- заведующего;</a:t>
            </a:r>
          </a:p>
          <a:p>
            <a:r>
              <a:rPr lang="ru-RU" b="1" dirty="0" smtClean="0">
                <a:latin typeface="Bookman Old Style" pitchFamily="18" charset="0"/>
              </a:rPr>
              <a:t>- старшего воспитателя;</a:t>
            </a:r>
          </a:p>
          <a:p>
            <a:r>
              <a:rPr lang="ru-RU" b="1" dirty="0" smtClean="0">
                <a:latin typeface="Bookman Old Style" pitchFamily="18" charset="0"/>
              </a:rPr>
              <a:t>- воспитателя;</a:t>
            </a:r>
          </a:p>
          <a:p>
            <a:r>
              <a:rPr lang="ru-RU" b="1" dirty="0" smtClean="0">
                <a:latin typeface="Bookman Old Style" pitchFamily="18" charset="0"/>
              </a:rPr>
              <a:t>- педагога-психолога;</a:t>
            </a:r>
          </a:p>
          <a:p>
            <a:r>
              <a:rPr lang="ru-RU" b="1" dirty="0" smtClean="0">
                <a:latin typeface="Bookman Old Style" pitchFamily="18" charset="0"/>
              </a:rPr>
              <a:t>- учителя- логопеда;</a:t>
            </a:r>
          </a:p>
          <a:p>
            <a:r>
              <a:rPr lang="ru-RU" b="1" dirty="0" smtClean="0">
                <a:latin typeface="Bookman Old Style" pitchFamily="18" charset="0"/>
              </a:rPr>
              <a:t>- инструктора по ФК;</a:t>
            </a:r>
          </a:p>
          <a:p>
            <a:r>
              <a:rPr lang="ru-RU" b="1" dirty="0" smtClean="0">
                <a:latin typeface="Bookman Old Style" pitchFamily="18" charset="0"/>
              </a:rPr>
              <a:t>- музыкального руководителя.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834000" cy="2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7" y="3936082"/>
            <a:ext cx="3833999" cy="255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00794" y="332656"/>
            <a:ext cx="2643206" cy="171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836712"/>
            <a:ext cx="432000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07" y="836712"/>
            <a:ext cx="432000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861048"/>
            <a:ext cx="432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F:\Конференция 30.11.2017\Фото в край\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19" y="3861048"/>
            <a:ext cx="4317890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4524" y="139673"/>
            <a:ext cx="5362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Консультационный центр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Дистанционный консультационный центр</a:t>
            </a:r>
            <a:endParaRPr lang="ru-RU" sz="2400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805" y="1142983"/>
            <a:ext cx="426043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632" r="1341"/>
          <a:stretch/>
        </p:blipFill>
        <p:spPr bwMode="auto">
          <a:xfrm>
            <a:off x="4591845" y="4005064"/>
            <a:ext cx="430127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/>
          <a:srcRect r="2103"/>
          <a:stretch/>
        </p:blipFill>
        <p:spPr bwMode="auto">
          <a:xfrm>
            <a:off x="113878" y="4005064"/>
            <a:ext cx="4311360" cy="248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1845" y="1142983"/>
            <a:ext cx="431870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Центр игровой поддержки ребенка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825" y="3857628"/>
            <a:ext cx="4048022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43438" y="1000108"/>
            <a:ext cx="4357718" cy="571504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2">
                  <a:lumMod val="40000"/>
                  <a:lumOff val="60000"/>
                </a:schemeClr>
              </a:gs>
              <a:gs pos="8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 разработка индивидуальных программ игровой поддержки ребенка;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 организация психолого-педагогического сопровождения;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 обучение родителей   способам применения различных видов игровых технологий;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 организация развивающих игр и игрового взаимодействия с детьми;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 консультирование родителей.</a:t>
            </a:r>
          </a:p>
        </p:txBody>
      </p:sp>
      <p:pic>
        <p:nvPicPr>
          <p:cNvPr id="1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825" y="1000108"/>
            <a:ext cx="4050001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Конференция 30.11.2017\Фото в край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07" y="836712"/>
            <a:ext cx="4317891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Конференция 30.11.2017\IMG_2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3" y="3861048"/>
            <a:ext cx="3748765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Для  фото Т.В\ДЛЯ ЦИПР\_DSC0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"/>
          <a:stretch/>
        </p:blipFill>
        <p:spPr bwMode="auto">
          <a:xfrm>
            <a:off x="4790925" y="3861048"/>
            <a:ext cx="4077656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Для  фото Т.В\ДЛЯ ЦИПР\_DSC01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9149" r="8841" b="12305"/>
          <a:stretch/>
        </p:blipFill>
        <p:spPr bwMode="auto">
          <a:xfrm>
            <a:off x="323527" y="836712"/>
            <a:ext cx="4269576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8628" y="169156"/>
            <a:ext cx="716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Центр игровой поддержки ребёнка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7862"/>
            <a:ext cx="8229600" cy="7254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Служба ранней помощи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50" y="1109485"/>
            <a:ext cx="2664296" cy="168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кругленный прямоугольник 14"/>
          <p:cNvSpPr/>
          <p:nvPr/>
        </p:nvSpPr>
        <p:spPr>
          <a:xfrm>
            <a:off x="5868144" y="836712"/>
            <a:ext cx="3061574" cy="6021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консультирование по вопросам, связанным с индивидуальными особенностями ребенка и условиями его оптимального развития;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 создание программы индивидуальной коррекции отклонений в развитии;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Bookman Old Style" pitchFamily="18" charset="0"/>
              </a:rPr>
              <a:t>междисциплинарное обслуживание ребенка и семьи в соответствии с разработанной программой</a:t>
            </a:r>
          </a:p>
          <a:p>
            <a:pPr>
              <a:buFont typeface="Wingdings" pitchFamily="2" charset="2"/>
              <a:buChar char="v"/>
            </a:pPr>
            <a:endParaRPr lang="ru-RU" sz="1600" b="1" dirty="0" smtClean="0">
              <a:latin typeface="Bookman Old Style" pitchFamily="18" charset="0"/>
            </a:endParaRPr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135" y="1109485"/>
            <a:ext cx="2506631" cy="167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0" y="3050721"/>
            <a:ext cx="2664296" cy="1756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 descr="F:\Конференция 30.11.2017\Фото в край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34" y="3044550"/>
            <a:ext cx="2506631" cy="17628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412" y="4941168"/>
            <a:ext cx="2663034" cy="176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2133" y="4949880"/>
            <a:ext cx="2506631" cy="175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2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Конференция 30.11.2017\IMG_0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9084"/>
            <a:ext cx="4158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Конференция 30.11.2017\IMG_02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5"/>
            <a:ext cx="4158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Конференция 30.11.2017\IMG_02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158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Конференция 30.11.2017\IMG_1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99084"/>
            <a:ext cx="4157999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13893"/>
            <a:ext cx="5628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Консультационная помощь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Выноска 1 (граница и черта) 10"/>
          <p:cNvSpPr/>
          <p:nvPr/>
        </p:nvSpPr>
        <p:spPr>
          <a:xfrm>
            <a:off x="142844" y="2928934"/>
            <a:ext cx="3057704" cy="1840459"/>
          </a:xfrm>
          <a:prstGeom prst="accentBorderCallout1">
            <a:avLst>
              <a:gd name="adj1" fmla="val 38752"/>
              <a:gd name="adj2" fmla="val 103684"/>
              <a:gd name="adj3" fmla="val 40232"/>
              <a:gd name="adj4" fmla="val 1116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Повышение профессиональной компетенции педагогов в вопросах сотрудничества с родителями</a:t>
            </a:r>
            <a:endParaRPr lang="ru-RU" sz="1600" b="1" dirty="0"/>
          </a:p>
        </p:txBody>
      </p:sp>
      <p:sp>
        <p:nvSpPr>
          <p:cNvPr id="6" name="Выноска 1 (граница и черта) 5"/>
          <p:cNvSpPr/>
          <p:nvPr/>
        </p:nvSpPr>
        <p:spPr>
          <a:xfrm>
            <a:off x="142844" y="1068285"/>
            <a:ext cx="3061004" cy="1728192"/>
          </a:xfrm>
          <a:prstGeom prst="accentBorderCallout1">
            <a:avLst>
              <a:gd name="adj1" fmla="val 60046"/>
              <a:gd name="adj2" fmla="val 103166"/>
              <a:gd name="adj3" fmla="val 86690"/>
              <a:gd name="adj4" fmla="val 11631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Активизация работы педагогов в инновационном режиме, их творческий и  профессиональный рост.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Bookman Old Style" pitchFamily="18" charset="0"/>
              </a:rPr>
              <a:t>Повышение имиджа ДОО</a:t>
            </a:r>
          </a:p>
          <a:p>
            <a:pPr lvl="0" algn="ctr"/>
            <a:endParaRPr lang="ru-RU" sz="1400" dirty="0" smtClean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Выноска 1 (граница и черта) 6"/>
          <p:cNvSpPr/>
          <p:nvPr/>
        </p:nvSpPr>
        <p:spPr>
          <a:xfrm>
            <a:off x="6000760" y="2966172"/>
            <a:ext cx="3143240" cy="1707883"/>
          </a:xfrm>
          <a:prstGeom prst="accentBorderCallout1">
            <a:avLst>
              <a:gd name="adj1" fmla="val 37101"/>
              <a:gd name="adj2" fmla="val -3443"/>
              <a:gd name="adj3" fmla="val 38742"/>
              <a:gd name="adj4" fmla="val -1101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Обеспечение родителей методической, психолого-педагогической и консультационной помощью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" name="Выноска 1 (граница и черта) 7"/>
          <p:cNvSpPr/>
          <p:nvPr/>
        </p:nvSpPr>
        <p:spPr>
          <a:xfrm>
            <a:off x="6000760" y="1000108"/>
            <a:ext cx="3000396" cy="1796369"/>
          </a:xfrm>
          <a:prstGeom prst="accentBorderCallout1">
            <a:avLst>
              <a:gd name="adj1" fmla="val 59278"/>
              <a:gd name="adj2" fmla="val -3705"/>
              <a:gd name="adj3" fmla="val 87302"/>
              <a:gd name="adj4" fmla="val -1626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Повышение эффективности, 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доступности, качества  дошкольного образования </a:t>
            </a:r>
            <a:endParaRPr lang="ru-RU" sz="1600" b="1" dirty="0">
              <a:latin typeface="Bookman Old Style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Выноска 1 (граница и черта) 8"/>
          <p:cNvSpPr/>
          <p:nvPr/>
        </p:nvSpPr>
        <p:spPr>
          <a:xfrm>
            <a:off x="6300192" y="5000636"/>
            <a:ext cx="2843808" cy="1752846"/>
          </a:xfrm>
          <a:prstGeom prst="accentBorderCallout1">
            <a:avLst>
              <a:gd name="adj1" fmla="val -366"/>
              <a:gd name="adj2" fmla="val -4385"/>
              <a:gd name="adj3" fmla="val -40563"/>
              <a:gd name="adj4" fmla="val -226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Повышение </a:t>
            </a:r>
            <a:r>
              <a:rPr lang="ru-RU" sz="1600" b="1" dirty="0" err="1" smtClean="0">
                <a:latin typeface="Bookman Old Style" pitchFamily="18" charset="0"/>
              </a:rPr>
              <a:t>психолого</a:t>
            </a:r>
            <a:r>
              <a:rPr lang="ru-RU" sz="1600" b="1" dirty="0" smtClean="0">
                <a:latin typeface="Bookman Old Style" pitchFamily="18" charset="0"/>
              </a:rPr>
              <a:t>- педагогической компетенции родителей в вопросах образования, развития  и воспитания ребенка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0" name="Выноска 1 (граница и черта) 9"/>
          <p:cNvSpPr/>
          <p:nvPr/>
        </p:nvSpPr>
        <p:spPr>
          <a:xfrm rot="16200000">
            <a:off x="3815063" y="4443840"/>
            <a:ext cx="1728192" cy="2786083"/>
          </a:xfrm>
          <a:prstGeom prst="accentBorderCallout1">
            <a:avLst>
              <a:gd name="adj1" fmla="val 50210"/>
              <a:gd name="adj2" fmla="val 107453"/>
              <a:gd name="adj3" fmla="val 50642"/>
              <a:gd name="adj4" fmla="val 13545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Обеспечение профессиональной,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 квалифицированной  поддержки раннего развития детей 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12" name="Выноска 1 (граница и черта) 11"/>
          <p:cNvSpPr/>
          <p:nvPr/>
        </p:nvSpPr>
        <p:spPr>
          <a:xfrm>
            <a:off x="142844" y="4972786"/>
            <a:ext cx="2916988" cy="1728192"/>
          </a:xfrm>
          <a:prstGeom prst="accentBorderCallout1">
            <a:avLst>
              <a:gd name="adj1" fmla="val 38"/>
              <a:gd name="adj2" fmla="val 104321"/>
              <a:gd name="adj3" fmla="val -39780"/>
              <a:gd name="adj4" fmla="val 1226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Всестороннее развитие, социализация ребенка дошкольного возраста и его равные стартовые возможности при поступлении в школу</a:t>
            </a:r>
            <a:endParaRPr lang="ru-RU" sz="1600" b="1" dirty="0">
              <a:latin typeface="Bookman Old Style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14290"/>
            <a:ext cx="2756418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3428992" y="2428868"/>
            <a:ext cx="2500330" cy="192882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Центр поддержки семьи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23538" y="4653136"/>
            <a:ext cx="66044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БЛАГОДАРЮ за внимание!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r="16112"/>
          <a:stretch/>
        </p:blipFill>
        <p:spPr bwMode="auto">
          <a:xfrm>
            <a:off x="2843808" y="836712"/>
            <a:ext cx="3528392" cy="339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9632" y="1527447"/>
            <a:ext cx="3857652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Закон «Об образовании в Российской Федерации»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№ 273 – ФЗ от 29.12.2012г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4264" y="3214018"/>
            <a:ext cx="8286808" cy="34290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Нормативно - правовое обеспечение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512" y="3342231"/>
            <a:ext cx="8117504" cy="34563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Bookman Old Style" pitchFamily="18" charset="0"/>
              </a:rPr>
              <a:t>         пункт 3 статьи </a:t>
            </a:r>
            <a:r>
              <a:rPr lang="ru-RU" sz="1800" b="1" dirty="0">
                <a:latin typeface="Bookman Old Style" pitchFamily="18" charset="0"/>
              </a:rPr>
              <a:t>64 ФЗ-273 </a:t>
            </a:r>
            <a:endParaRPr lang="ru-RU" sz="1800" b="1" dirty="0" smtClean="0"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Bookman Old Style" pitchFamily="18" charset="0"/>
              </a:rPr>
              <a:t>    </a:t>
            </a:r>
            <a:r>
              <a:rPr lang="ru-RU" sz="1600" dirty="0" smtClean="0">
                <a:latin typeface="Bookman Old Style" pitchFamily="18" charset="0"/>
              </a:rPr>
              <a:t>«…</a:t>
            </a:r>
            <a:r>
              <a:rPr lang="ru-RU" sz="1600" b="1" dirty="0" smtClean="0">
                <a:latin typeface="Bookman Old Style" pitchFamily="18" charset="0"/>
              </a:rPr>
              <a:t>родители</a:t>
            </a:r>
            <a:r>
              <a:rPr lang="ru-RU" sz="1600" dirty="0" smtClean="0">
                <a:latin typeface="Bookman Old Style" pitchFamily="18" charset="0"/>
              </a:rPr>
              <a:t> </a:t>
            </a:r>
            <a:r>
              <a:rPr lang="ru-RU" sz="1600" dirty="0">
                <a:latin typeface="Bookman Old Style" pitchFamily="18" charset="0"/>
              </a:rPr>
              <a:t>(законные представители) несовершеннолетних обучающихся, обеспечивающие получение детьми дошкольного образования в форме семейного образования, </a:t>
            </a:r>
            <a:r>
              <a:rPr lang="ru-RU" sz="1600" b="1" dirty="0">
                <a:latin typeface="Bookman Old Style" pitchFamily="18" charset="0"/>
              </a:rPr>
              <a:t>имеют право на получение методической, психолого-педагогической, диагностической и консультативной помощи</a:t>
            </a:r>
            <a:r>
              <a:rPr lang="ru-RU" sz="1600" dirty="0">
                <a:latin typeface="Bookman Old Style" pitchFamily="18" charset="0"/>
              </a:rPr>
              <a:t> (далее – помощь в семейном образовании) без взимания платы, в том числе в дошкольных образовательных организациях и общеобразовательных организациях, если в них </a:t>
            </a:r>
            <a:r>
              <a:rPr lang="ru-RU" sz="1600" b="1" dirty="0">
                <a:latin typeface="Bookman Old Style" pitchFamily="18" charset="0"/>
              </a:rPr>
              <a:t>созданы соответствующие консультационные центры.</a:t>
            </a:r>
            <a:r>
              <a:rPr lang="ru-RU" sz="1600" dirty="0">
                <a:latin typeface="Bookman Old Style" pitchFamily="18" charset="0"/>
              </a:rPr>
              <a:t> Обеспечение предоставления таких видов помощи осуществляется органами государственной власти субъектов Российской Федерации»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86512" y="1214422"/>
            <a:ext cx="2643206" cy="171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Алгоритм создания «Центра поддержки семьи»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64469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Материально-технические условия 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30365"/>
            <a:ext cx="404756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2709" y="930365"/>
            <a:ext cx="4047673" cy="27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031" y="3893354"/>
            <a:ext cx="394054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5"/>
          <a:srcRect l="1660" r="3931"/>
          <a:stretch/>
        </p:blipFill>
        <p:spPr bwMode="auto">
          <a:xfrm>
            <a:off x="4667934" y="3893354"/>
            <a:ext cx="4032448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Материально-технические условия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4322333" cy="28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4214842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08"/>
            <a:ext cx="4181468" cy="278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57628"/>
            <a:ext cx="4323166" cy="288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Кадровые условия </a:t>
            </a:r>
            <a:b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720485"/>
              </p:ext>
            </p:extLst>
          </p:nvPr>
        </p:nvGraphicFramePr>
        <p:xfrm>
          <a:off x="457200" y="1916832"/>
          <a:ext cx="5770984" cy="423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2247454" cy="14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660232" y="2343609"/>
            <a:ext cx="2254696" cy="33843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latin typeface="Bookman Old Style" pitchFamily="18" charset="0"/>
              </a:rPr>
              <a:t>Воспитатели</a:t>
            </a:r>
          </a:p>
          <a:p>
            <a:endParaRPr lang="ru-RU" sz="1400" dirty="0" smtClean="0">
              <a:latin typeface="Bookman Old Style" pitchFamily="18" charset="0"/>
            </a:endParaRPr>
          </a:p>
          <a:p>
            <a:r>
              <a:rPr lang="ru-RU" sz="1400" dirty="0" smtClean="0">
                <a:latin typeface="Bookman Old Style" pitchFamily="18" charset="0"/>
              </a:rPr>
              <a:t>Педагог-психолог</a:t>
            </a:r>
          </a:p>
          <a:p>
            <a:endParaRPr lang="ru-RU" sz="1400" dirty="0" smtClean="0">
              <a:latin typeface="Bookman Old Style" pitchFamily="18" charset="0"/>
            </a:endParaRPr>
          </a:p>
          <a:p>
            <a:r>
              <a:rPr lang="ru-RU" sz="1400" dirty="0" smtClean="0">
                <a:latin typeface="Bookman Old Style" pitchFamily="18" charset="0"/>
              </a:rPr>
              <a:t>Учителя-логопеды</a:t>
            </a:r>
          </a:p>
          <a:p>
            <a:endParaRPr lang="ru-RU" sz="1400" dirty="0" smtClean="0">
              <a:latin typeface="Bookman Old Style" pitchFamily="18" charset="0"/>
            </a:endParaRPr>
          </a:p>
          <a:p>
            <a:r>
              <a:rPr lang="ru-RU" sz="1400" dirty="0" smtClean="0">
                <a:latin typeface="Bookman Old Style" pitchFamily="18" charset="0"/>
              </a:rPr>
              <a:t>Музыкальные руководители</a:t>
            </a:r>
          </a:p>
          <a:p>
            <a:endParaRPr lang="ru-RU" sz="1400" dirty="0" smtClean="0">
              <a:latin typeface="Bookman Old Style" pitchFamily="18" charset="0"/>
            </a:endParaRPr>
          </a:p>
          <a:p>
            <a:r>
              <a:rPr lang="ru-RU" sz="1400" dirty="0" smtClean="0">
                <a:latin typeface="Bookman Old Style" pitchFamily="18" charset="0"/>
              </a:rPr>
              <a:t>Инструкторы по физической культуре</a:t>
            </a:r>
          </a:p>
          <a:p>
            <a:endParaRPr lang="ru-RU" sz="1400" dirty="0" smtClean="0"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001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Задачи  деятельности «Центра поддержки семьи»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889873"/>
              </p:ext>
            </p:extLst>
          </p:nvPr>
        </p:nvGraphicFramePr>
        <p:xfrm>
          <a:off x="251520" y="1268760"/>
          <a:ext cx="87129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02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Times New Roman" panose="02020603050405020304" pitchFamily="18" charset="0"/>
              </a:rPr>
              <a:t>Комплексная модель</a:t>
            </a:r>
            <a:b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Times New Roman" panose="02020603050405020304" pitchFamily="18" charset="0"/>
              </a:rPr>
              <a:t>«Центра поддержки семьи»</a:t>
            </a:r>
          </a:p>
        </p:txBody>
      </p:sp>
      <p:sp>
        <p:nvSpPr>
          <p:cNvPr id="3" name="Овал 2"/>
          <p:cNvSpPr/>
          <p:nvPr/>
        </p:nvSpPr>
        <p:spPr>
          <a:xfrm>
            <a:off x="4173181" y="2118594"/>
            <a:ext cx="852502" cy="8609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6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85860"/>
            <a:ext cx="5214974" cy="522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Скругленный прямоугольник 31"/>
          <p:cNvSpPr/>
          <p:nvPr/>
        </p:nvSpPr>
        <p:spPr>
          <a:xfrm>
            <a:off x="214282" y="785794"/>
            <a:ext cx="1928826" cy="17859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Bookman Old Style" pitchFamily="18" charset="0"/>
              </a:rPr>
              <a:t>Всестороннее развитие   детей от 1 года до 3 лет  на основе современных методов организации игровой деятельности</a:t>
            </a:r>
            <a:endParaRPr lang="ru-RU" sz="1100" b="1" dirty="0">
              <a:latin typeface="Bookman Old Style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000892" y="642918"/>
            <a:ext cx="1928794" cy="17859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Bookman Old Style" pitchFamily="18" charset="0"/>
              </a:rPr>
              <a:t>Оказание коррекционной помощи детям  от 1 года до 3 лет, имеющим проблемы в развитии</a:t>
            </a:r>
            <a:endParaRPr lang="ru-RU" sz="1100" b="1" dirty="0">
              <a:latin typeface="Bookman Old Style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42844" y="4929198"/>
            <a:ext cx="2000232" cy="17859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Bookman Old Style" pitchFamily="18" charset="0"/>
              </a:rPr>
              <a:t>Методическая, </a:t>
            </a:r>
          </a:p>
          <a:p>
            <a:pPr algn="ctr"/>
            <a:r>
              <a:rPr lang="ru-RU" sz="1100" b="1" dirty="0" err="1" smtClean="0">
                <a:latin typeface="Bookman Old Style" pitchFamily="18" charset="0"/>
              </a:rPr>
              <a:t>психолого</a:t>
            </a:r>
            <a:r>
              <a:rPr lang="ru-RU" sz="1100" b="1" dirty="0" smtClean="0">
                <a:latin typeface="Bookman Old Style" pitchFamily="18" charset="0"/>
              </a:rPr>
              <a:t> - педагогическая, </a:t>
            </a:r>
          </a:p>
          <a:p>
            <a:pPr algn="ctr"/>
            <a:r>
              <a:rPr lang="ru-RU" sz="1100" b="1" dirty="0" smtClean="0">
                <a:latin typeface="Bookman Old Style" pitchFamily="18" charset="0"/>
              </a:rPr>
              <a:t>диагностическая и консультационная  поддержка родителей  детей с 2 месяцев до 7 лет</a:t>
            </a:r>
            <a:endParaRPr lang="ru-RU" sz="1100" b="1" dirty="0">
              <a:latin typeface="Bookman Old Style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72330" y="4929198"/>
            <a:ext cx="1928826" cy="17145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Bookman Old Style" pitchFamily="18" charset="0"/>
              </a:rPr>
              <a:t>Дистанционная методическая, </a:t>
            </a:r>
          </a:p>
          <a:p>
            <a:pPr algn="ctr"/>
            <a:r>
              <a:rPr lang="ru-RU" sz="1100" b="1" dirty="0" err="1" smtClean="0">
                <a:latin typeface="Bookman Old Style" pitchFamily="18" charset="0"/>
              </a:rPr>
              <a:t>психолого</a:t>
            </a:r>
            <a:r>
              <a:rPr lang="ru-RU" sz="1100" b="1" dirty="0" smtClean="0">
                <a:latin typeface="Bookman Old Style" pitchFamily="18" charset="0"/>
              </a:rPr>
              <a:t> - педагогическая, </a:t>
            </a:r>
          </a:p>
          <a:p>
            <a:pPr algn="ctr"/>
            <a:r>
              <a:rPr lang="ru-RU" sz="1100" b="1" dirty="0" smtClean="0">
                <a:latin typeface="Bookman Old Style" pitchFamily="18" charset="0"/>
              </a:rPr>
              <a:t>диагностическая и консультационная поддержка родителей  детей с 2 месяцев до 7 лет средствами  ИКТ</a:t>
            </a:r>
            <a:endParaRPr lang="ru-RU" sz="11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Основные этапы работы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1" name="Объект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585873"/>
              </p:ext>
            </p:extLst>
          </p:nvPr>
        </p:nvGraphicFramePr>
        <p:xfrm>
          <a:off x="899592" y="1268760"/>
          <a:ext cx="71287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5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3729</TotalTime>
  <Words>632</Words>
  <Application>Microsoft Office PowerPoint</Application>
  <PresentationFormat>Экран (4:3)</PresentationFormat>
  <Paragraphs>125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Bookman Old Style</vt:lpstr>
      <vt:lpstr>Calibri</vt:lpstr>
      <vt:lpstr>Times New Roman</vt:lpstr>
      <vt:lpstr>Wingdings</vt:lpstr>
      <vt:lpstr>Тема Office</vt:lpstr>
      <vt:lpstr>Создание в дошкольной образовательной организации «Центра поддержки семьи» для родителей  и детей, не посещающих детский сад  </vt:lpstr>
      <vt:lpstr>Нормативно - правовое обеспечение</vt:lpstr>
      <vt:lpstr>Алгоритм создания «Центра поддержки семьи»</vt:lpstr>
      <vt:lpstr>Материально-технические условия </vt:lpstr>
      <vt:lpstr>Материально-технические условия </vt:lpstr>
      <vt:lpstr> Кадровые условия   </vt:lpstr>
      <vt:lpstr>Задачи  деятельности «Центра поддержки семьи»</vt:lpstr>
      <vt:lpstr>Презентация PowerPoint</vt:lpstr>
      <vt:lpstr>Основные этапы работы</vt:lpstr>
      <vt:lpstr>Консультационный центр </vt:lpstr>
      <vt:lpstr>Презентация PowerPoint</vt:lpstr>
      <vt:lpstr>Дистанционный консультационный центр</vt:lpstr>
      <vt:lpstr>Центр игровой поддержки ребенка</vt:lpstr>
      <vt:lpstr>Презентация PowerPoint</vt:lpstr>
      <vt:lpstr>Служба ранней помощи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notebook7</dc:creator>
  <cp:lastModifiedBy>Марина Г. Солодова</cp:lastModifiedBy>
  <cp:revision>304</cp:revision>
  <cp:lastPrinted>2018-06-20T07:54:39Z</cp:lastPrinted>
  <dcterms:modified xsi:type="dcterms:W3CDTF">2018-08-16T06:27:48Z</dcterms:modified>
</cp:coreProperties>
</file>