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0" r:id="rId4"/>
    <p:sldId id="265" r:id="rId5"/>
    <p:sldId id="267" r:id="rId6"/>
    <p:sldId id="269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olobokds5.ru/index.php?option=com_content&amp;view=article&amp;id=20&amp;Itemid=10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04856" cy="1008112"/>
          </a:xfrm>
        </p:spPr>
        <p:txBody>
          <a:bodyPr>
            <a:normAutofit/>
          </a:bodyPr>
          <a:lstStyle/>
          <a:p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комбинированного вида № 5 </a:t>
            </a:r>
            <a:b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Кущевский район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6400800" cy="1752600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Инновационный проект</a:t>
            </a:r>
          </a:p>
          <a:p>
            <a:r>
              <a:rPr lang="ru-RU" b="1" smtClean="0">
                <a:solidFill>
                  <a:srgbClr val="00B050"/>
                </a:solidFill>
              </a:rPr>
              <a:t> « Первые шаги в мире финансов»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005064"/>
            <a:ext cx="32403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352030, Краснодарский край, Кущевский район, ст. Кущевская, ул. Советская,  35</a:t>
            </a:r>
          </a:p>
          <a:p>
            <a:r>
              <a:rPr lang="ru-RU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Тел.8(86168)5-55-75</a:t>
            </a:r>
            <a:r>
              <a:rPr lang="ru-RU" smtClean="0"/>
              <a:t> </a:t>
            </a:r>
            <a:br>
              <a:rPr lang="ru-RU" smtClean="0"/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:detsadkolobok@mail.ru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kolobokds5.ru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068960"/>
            <a:ext cx="3331471" cy="27828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1400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sz="1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создании специальной образовательной модели воспитания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 и взвешенные решения в будущем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132856"/>
            <a:ext cx="6851104" cy="40324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500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инновационного проекта в обозначенный период</a:t>
            </a:r>
            <a:r>
              <a:rPr lang="ru-RU" sz="2500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апробировать новые продукты инновационной деятельности: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методический блок для педагогов для повышения компетентности в вопросах внедрения инновации в образовательный процесс ДОУ;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игровое и методическое обеспечение для полноценной реализации программы по финансовой грамотности;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о социальном партнерстве для полноценной реализации инновационной деятельности и распространения опыта работы (школа и др); 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зон в РППС старших и подготовительных группах по экономическому воспитанию;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муниципальный конкурс методических разработок для педагогов ДОУ по финансовой грамотности для дошкольников.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ПДС на уровне муниципалитета для педагогов ДОО «Возможности распространения инновационного опыта между детским садом и начальной школой».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провести краевой семинар для педагогических работников дошкольного образования по теме инновационного опыта.</a:t>
            </a:r>
          </a:p>
          <a:p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1800" y="407707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Разработаны «Методические рекомендации для педагогов ДОО по подготовке к конкурсу на лучший стенд (уголок) по финансовой грамотности»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84656"/>
            <a:ext cx="2160435" cy="305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1" y="584656"/>
            <a:ext cx="4824536" cy="13006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2122857" cy="293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3456384" cy="193399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конкурс на лучший стенд (уголок) по финансовой грамотности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4434"/>
            <a:ext cx="2160240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2376264" cy="337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Диссеминация опыта работы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3010" name="Picture 2" descr="C:\Users\Колобок\Desktop\Сертификат Гросс Н.А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13390" y="4534561"/>
            <a:ext cx="1296144" cy="1832396"/>
          </a:xfrm>
          <a:prstGeom prst="rect">
            <a:avLst/>
          </a:prstGeom>
          <a:noFill/>
        </p:spPr>
      </p:pic>
      <p:pic>
        <p:nvPicPr>
          <p:cNvPr id="43011" name="Picture 3" descr="C:\Users\Колобок\Desktop\Сертификат Романовой В.А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78099" y="1075507"/>
            <a:ext cx="1203066" cy="170080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07938" y="2421052"/>
            <a:ext cx="34563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</a:t>
            </a:r>
            <a:r>
              <a:rPr lang="ru-RU" sz="10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тьюторская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научно-практическая конференция «Реализация ФГОС как механизм развития профессиональной компетентности педагога: инновационные технологии, </a:t>
            </a:r>
            <a:r>
              <a:rPr lang="ru-RU" sz="10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тьюторские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практики» </a:t>
            </a:r>
          </a:p>
          <a:p>
            <a:pPr algn="ctr"/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28.04.2023г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Колобок\Desktop\конкурсы\500 лучших\сертиф нищи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2396" y="3047339"/>
            <a:ext cx="1368152" cy="967439"/>
          </a:xfrm>
          <a:prstGeom prst="rect">
            <a:avLst/>
          </a:prstGeom>
          <a:noFill/>
        </p:spPr>
      </p:pic>
      <p:pic>
        <p:nvPicPr>
          <p:cNvPr id="17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18880" y="1168402"/>
            <a:ext cx="1440160" cy="1017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25" y="980728"/>
            <a:ext cx="2000712" cy="1368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475" y="2630813"/>
            <a:ext cx="345638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«Опыт, инновации и перспективы организации исследовательской и проектной деятельности дошкольников и учащихся» </a:t>
            </a:r>
            <a:endParaRPr lang="ru-RU" sz="10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21.10.2023г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60" y="3661668"/>
            <a:ext cx="2650660" cy="1490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0" y="4534561"/>
            <a:ext cx="2376264" cy="1751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8" y="951348"/>
            <a:ext cx="2239286" cy="167946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9227" y="3830085"/>
            <a:ext cx="34563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семинар « Занятия для жизни. Функциональная грамотность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.07.2023г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206" y="44651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1236139"/>
            <a:ext cx="2629095" cy="1769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10562"/>
            <a:ext cx="2333898" cy="15958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04" y="1196752"/>
            <a:ext cx="2448148" cy="18089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0800000" flipV="1">
            <a:off x="4773174" y="3277400"/>
            <a:ext cx="40586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апреле 2023 г. на базе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д/с № 5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прошла краевая стажировка по теме «Реализация финансовой грамотности посредством РППС группы в ДОУ» в мероприятии приняли участие педагогические работники муниципалитетов края: г. Армавира,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Ейского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Староминского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Павловского, Ленинградского,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Кущевского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3429000"/>
            <a:ext cx="4313528" cy="26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45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371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Муниципальное автономное дошкольное образовательное учреждение детский сад комбинированного вида № 5  Муниципального образования Кущевский район</vt:lpstr>
      <vt:lpstr>Цель проекта заключается в создании специальной образовательной модели воспитания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 и взвешенные решения в будущем.</vt:lpstr>
      <vt:lpstr>Презентация PowerPoint</vt:lpstr>
      <vt:lpstr>Региональный конкурс на лучший стенд (уголок) по финансовой грамотности</vt:lpstr>
      <vt:lpstr>Диссеминация опыта работы</vt:lpstr>
      <vt:lpstr>Краевая стажировочная площадка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комбинированного вида № 5  Муниципального образования Кущевский район</dc:title>
  <dc:creator>Колобок</dc:creator>
  <cp:lastModifiedBy>User</cp:lastModifiedBy>
  <cp:revision>81</cp:revision>
  <dcterms:created xsi:type="dcterms:W3CDTF">2022-01-12T12:14:34Z</dcterms:created>
  <dcterms:modified xsi:type="dcterms:W3CDTF">2023-10-17T07:58:30Z</dcterms:modified>
</cp:coreProperties>
</file>