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E20484D-B03B-4F4E-92B7-35FB3BA4E48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256061-9ACB-4589-8A24-196D2B04F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Невестин сундучок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074540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12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21124"/>
            <a:ext cx="4572000" cy="32157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Цель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проекта изучение быта казаков, их традиций, и связи этих традиций с современным миром.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Задачи: 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Изучить свадебные традиции казаков.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Познакомиться с содержанием «Невестиного сундучка»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Выяснить, как традиции прошлого связаны с настоящим.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04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7056784" cy="1813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Рождение кубанской семьи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Когда в казачьей семье на свет появлялась девочка - это была тихая домашняя радость, сопровождаемая молитвами и обрядами,  не было выстрелов и шумного веселья, как при рождении сына. Девочка всегда  приносила в дом душевное тепло, доброту и ласку.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s://encrypted-tbn1.gstatic.com/images?q=tbn:ANd9GcRQ-h2EqgkqN-OurNWPsk192BsIj6AHZDSj2Ck20nbWv5wyqee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96855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972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47430"/>
            <a:ext cx="6624736" cy="66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Приданое невесты.  1 Подготовка к свадьбе.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706" y="1792450"/>
            <a:ext cx="3909358" cy="396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«Суровое обращение самого мужа не вызывает в молодой такой горечи, как суровое обращение свекрови. Напротив, побои она выносит безропотно. Многие женщины даже уверяли, что если муж бьет ее, - значит, любит. И действительно, муж бьет жену либо из ревности, либо с намерением научить добру, либо под пьяную руку, что доставляет ей даже некоторое приятное чувство самообольщения. Приняв их, она не прочь даже и прихвастнуть перед своими подругами».</a:t>
            </a: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92450"/>
            <a:ext cx="263869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673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4032448" cy="46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627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II. Приданое невесты. 3 Результат работы.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err="1" smtClean="0">
                <a:effectLst/>
                <a:latin typeface="Calibri"/>
                <a:ea typeface="Calibri"/>
                <a:cs typeface="Times New Roman"/>
              </a:rPr>
              <a:t>Прида́ное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— имущество, выделяемое невесте её родителями и собранное ею самой для замужества. В прошлом размер приданого во многом определял популярность невесты. В наше время у большинства народов традиция давать невесте приданое претерпела некоторые изменения, но не исчезла совсем. Невеста из бедняцкой среды, не имевшая приданого, получила название бесприданница. Сформировался также и обширный класс охотников за приданым.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052736"/>
            <a:ext cx="304923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1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217" y="980728"/>
            <a:ext cx="6624736" cy="247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Убранство комнаты казачки.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«Красивые, в массивных рамах иконы, вокруг них, - лампадки и рушники (так называемый "святой угол"). Рядом круглый деревянный стол на витых ножках, самовар, глиняные чашки, другая посуда. У окна стоит прялка. На стенах развешаны фотографии родных, в красивых рамках. Здесь же, - русская печь, рядом с ней ухваты и чугунки. В печи дымится превосходный наваристый кубанский борщ»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34129"/>
            <a:ext cx="3360373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741" y="3472653"/>
            <a:ext cx="3333791" cy="25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37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5273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Заключение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77233"/>
            <a:ext cx="6253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 </a:t>
            </a:r>
            <a:r>
              <a:rPr lang="ru-RU" dirty="0"/>
              <a:t>работе над проектом я выделила цель – изучить быт </a:t>
            </a:r>
            <a:r>
              <a:rPr lang="ru-RU" dirty="0" smtClean="0"/>
              <a:t>   казаков </a:t>
            </a:r>
            <a:r>
              <a:rPr lang="ru-RU" dirty="0"/>
              <a:t>и их традиции. Работая над проектом, мне удалось выделить следующие задачи – изучить свадебные традиции, познакомиться с содержанием «невестиного сундучка» и выяснить, как традиции прошлого связаны с современностью</a:t>
            </a:r>
            <a:r>
              <a:rPr lang="ru-RU" dirty="0" smtClean="0"/>
              <a:t>.  Считаю, что цель и задачи достигнуты.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" y="4787973"/>
            <a:ext cx="2592288" cy="1944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9716"/>
            <a:ext cx="301148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706939"/>
            <a:ext cx="2868081" cy="2151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678968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46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50931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126" y="2492896"/>
            <a:ext cx="4002066" cy="30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3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106</TotalTime>
  <Words>331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СОШ № 36</dc:creator>
  <cp:lastModifiedBy>Ad_Astra</cp:lastModifiedBy>
  <cp:revision>12</cp:revision>
  <dcterms:created xsi:type="dcterms:W3CDTF">2014-03-16T13:53:39Z</dcterms:created>
  <dcterms:modified xsi:type="dcterms:W3CDTF">2014-12-15T09:29:51Z</dcterms:modified>
</cp:coreProperties>
</file>