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МАОУ СОШ № 1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 им. Н.И. Кондратенко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«Учитель Здоровья России- 2017»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3032" y="476672"/>
            <a:ext cx="801533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600FF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Здоровьесберегающие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технологии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дают возможность: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сохранить и укрепить физическое здоровье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 обучающихся;</a:t>
            </a:r>
          </a:p>
          <a:p>
            <a:pPr lvl="1">
              <a:buFont typeface="Wingdings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сохранить психическое здоровье обучающихся;</a:t>
            </a:r>
          </a:p>
          <a:p>
            <a:pPr lvl="1">
              <a:buFont typeface="Wingdings" pitchFamily="2" charset="2"/>
              <a:buChar char="Ø"/>
            </a:pP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создать благоприятную социально-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психологическую 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атмосферу в детском </a:t>
            </a:r>
          </a:p>
          <a:p>
            <a:pPr lvl="1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коллективе.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037" y="3503719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40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02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Одним из направлений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моей воспитательной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работы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по </a:t>
            </a:r>
            <a:r>
              <a:rPr lang="ru-RU" dirty="0" err="1" smtClean="0">
                <a:solidFill>
                  <a:srgbClr val="0070C0"/>
                </a:solidFill>
                <a:latin typeface="Monotype Corsiva" pitchFamily="66" charset="0"/>
              </a:rPr>
              <a:t>здоровьесбережению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детей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является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участие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 различных конкурсах, проектах,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соревнованиях 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школы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и района.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395714"/>
            <a:ext cx="3124176" cy="234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433" y="2954668"/>
            <a:ext cx="246373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112" y="2395714"/>
            <a:ext cx="3124175" cy="234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090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02" y="620688"/>
            <a:ext cx="8229600" cy="452596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</a:rPr>
              <a:t>Во внеурочной деятельности  использую:</a:t>
            </a:r>
            <a:endParaRPr lang="ru-RU" sz="2800" b="1" dirty="0">
              <a:solidFill>
                <a:srgbClr val="6600FF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классные часы по формированию здорового образа жизни;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спортивные соревнования и праздники;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динамические паузы;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конкурсы физкультминуток;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прогулки, походы и экскурсии;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занятия кружка 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«Ритмика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»;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организацию посещения  учащимися спортивных секций.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3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Провожу родительские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собрания по вопросам формирования здорового образа жизни на примере семьи.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Организую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внеклассные мероприятия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совместно с родителями: «Папа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, мама, я – спортивная семья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»,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однодневные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походы на природу.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Организую встречи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с медицинскими работниками, психологом, сотрудниками ГИБДД и пожарной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части.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14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3697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748270"/>
            <a:ext cx="4690864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«Чтобы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сделать ребёнка   успешным и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рассудительным,  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сделайте его крепким и здоровым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.»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just">
              <a:buNone/>
            </a:pP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</a:t>
            </a:r>
            <a:r>
              <a:rPr lang="ru-RU" sz="4000" b="1" dirty="0" err="1">
                <a:solidFill>
                  <a:srgbClr val="C00000"/>
                </a:solidFill>
                <a:latin typeface="Monotype Corsiva" pitchFamily="66" charset="0"/>
              </a:rPr>
              <a:t>Ж.Ж.Руссо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97" y="620688"/>
            <a:ext cx="4125040" cy="547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54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9626" y="273050"/>
            <a:ext cx="4727173" cy="585311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Харченко Валентина Александровна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классов.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Ленинградский социально- педагогический колледж в 2011 г. Педагогический стаж работы- 3 года. В своей работе использую элементы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технологий: </a:t>
            </a:r>
            <a:r>
              <a:rPr lang="ru-RU" sz="5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игровые технологии,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  <a:r>
              <a:rPr lang="ru-RU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3780115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5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Педагогическое кредо: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Желанная работа  - светлее солнца. 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6400800" cy="2448272"/>
          </a:xfrm>
        </p:spPr>
        <p:txBody>
          <a:bodyPr>
            <a:normAutofit fontScale="32500" lnSpcReduction="20000"/>
          </a:bodyPr>
          <a:lstStyle/>
          <a:p>
            <a:pPr eaLnBrk="0" hangingPunct="0"/>
            <a:r>
              <a:rPr lang="ru-RU" sz="11100" b="1" dirty="0">
                <a:solidFill>
                  <a:srgbClr val="6600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Девиз:      </a:t>
            </a:r>
          </a:p>
          <a:p>
            <a:pPr eaLnBrk="0" hangingPunct="0"/>
            <a:r>
              <a:rPr lang="ru-RU" sz="11100" b="1" dirty="0">
                <a:solidFill>
                  <a:srgbClr val="27633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11100" i="1" dirty="0">
                <a:solidFill>
                  <a:srgbClr val="19194D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Дарить ребёнку доброту,</a:t>
            </a:r>
            <a:endParaRPr lang="ru-RU" sz="11100" dirty="0">
              <a:solidFill>
                <a:srgbClr val="19194D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100" i="1" dirty="0">
                <a:solidFill>
                  <a:srgbClr val="19194D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Дарить ребёнку счастье.</a:t>
            </a:r>
            <a:endParaRPr lang="ru-RU" sz="11100" dirty="0">
              <a:solidFill>
                <a:srgbClr val="19194D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100" i="1" dirty="0">
                <a:solidFill>
                  <a:srgbClr val="19194D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И чаще улыбаться!</a:t>
            </a:r>
            <a:endParaRPr lang="ru-RU" sz="11100" dirty="0">
              <a:solidFill>
                <a:srgbClr val="19194D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1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000" b="1" dirty="0">
                <a:solidFill>
                  <a:srgbClr val="6600CC"/>
                </a:solidFill>
                <a:latin typeface="Monotype Corsiva" pitchFamily="66" charset="0"/>
              </a:rPr>
              <a:t>Здоровьесберегающие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000" b="1" dirty="0">
                <a:solidFill>
                  <a:srgbClr val="6600CC"/>
                </a:solidFill>
                <a:latin typeface="Monotype Corsiva" pitchFamily="66" charset="0"/>
              </a:rPr>
              <a:t>        образовательные технологии </a:t>
            </a:r>
            <a:r>
              <a:rPr lang="ru-RU" sz="4000" b="1" dirty="0" smtClean="0">
                <a:solidFill>
                  <a:srgbClr val="6600CC"/>
                </a:solidFill>
                <a:latin typeface="Monotype Corsiva" pitchFamily="66" charset="0"/>
              </a:rPr>
              <a:t> -</a:t>
            </a:r>
            <a:endParaRPr lang="ru-RU" dirty="0">
              <a:solidFill>
                <a:srgbClr val="00000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это системный подход к обучению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и 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воспитанию, построенный  на стремлении учителя не нанести ущерб здоровью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обучающихся</a:t>
            </a: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9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5122912" cy="5256584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Начало урока – это важный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организационный момент: создание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доброжелательной обстановки, положительного эмоционального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настроя, определение  внутреннего эмоционального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состояния ребёнка в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начале урока, его готовности включиться в учебную деятельность.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Для этого использую: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«цветовую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гамму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настроения»;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«шкалу настроения»;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«смайлики»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и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другие.?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Documents and Settings\104\Рабочий стол\4г\ФОТО\IMG_20160115_152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315954" cy="447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1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целях  предупреждения утомления и усталости  использую  в своей работе нетрадиционные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формы  проведения уроков: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урок-сказка;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урок-КВН;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урок-викторина;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 путешествие;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урок-соревнование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57161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14096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61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Лучший отдых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во время  урока – 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это смена видов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7704856" cy="4525963"/>
          </a:xfrm>
        </p:spPr>
        <p:txBody>
          <a:bodyPr/>
          <a:lstStyle/>
          <a:p>
            <a:pPr lvl="4">
              <a:buNone/>
            </a:pP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На уроке чередую: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дидактические игры;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групповые и парные формы работы;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ИКТ;</a:t>
            </a:r>
          </a:p>
          <a:p>
            <a:pPr lvl="4"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 эмоциональную передачу учебного 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материала      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и 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6600CC"/>
                </a:solidFill>
                <a:latin typeface="Monotype Corsiva" pitchFamily="66" charset="0"/>
              </a:rPr>
              <a:t>Физкульминутки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3609"/>
            <a:ext cx="4978896" cy="5243703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озраст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 6 до 14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лет -это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период активного совершенствования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мышечной и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костной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системы детского организма.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Кости детей при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длительных напряжениях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неправильных положениях тела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легко </a:t>
            </a:r>
            <a:r>
              <a:rPr lang="ru-RU" sz="2800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подвергаются искривлению.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Немаловажную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роль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профилактике переутомления играют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уроке физкультминутки,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340768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730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Кроме того,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физминутки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создают  положительный эмоциональный фон на уроке. 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Я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провожу их с музыкальным сопровождением,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часто в стихотворной форме,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применяю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 уроке игровые  релаксационные паузы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Умелое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сочетание умственной и физической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нагрузки позволяет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избежать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переутомления детей, снять мышечное и умственное напряжение, создает благоприятную среду для продуктивной деятельности.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3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494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МАОУ СОШ № 1  им. Н.И. Кондратенко </vt:lpstr>
      <vt:lpstr>Слайд 2</vt:lpstr>
      <vt:lpstr>Педагогическое кредо: Желанная работа  - светлее солнца. </vt:lpstr>
      <vt:lpstr>Слайд 4</vt:lpstr>
      <vt:lpstr>Слайд 5</vt:lpstr>
      <vt:lpstr>Слайд 6</vt:lpstr>
      <vt:lpstr>Лучший отдых  во время  урока – это смена видов деятельности</vt:lpstr>
      <vt:lpstr>Физкульминутки</vt:lpstr>
      <vt:lpstr>Слайд 9</vt:lpstr>
      <vt:lpstr>Слайд 10</vt:lpstr>
      <vt:lpstr>Слайд 11</vt:lpstr>
      <vt:lpstr>Слайд 12</vt:lpstr>
      <vt:lpstr>Работа с родителями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 1 им. Н.И. Кондратенко </dc:title>
  <cp:lastModifiedBy>Сергей</cp:lastModifiedBy>
  <cp:revision>12</cp:revision>
  <dcterms:modified xsi:type="dcterms:W3CDTF">2017-10-17T19:55:00Z</dcterms:modified>
</cp:coreProperties>
</file>