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4" r:id="rId3"/>
    <p:sldId id="343" r:id="rId4"/>
    <p:sldId id="331" r:id="rId5"/>
    <p:sldId id="285" r:id="rId6"/>
    <p:sldId id="345" r:id="rId7"/>
    <p:sldId id="334" r:id="rId8"/>
    <p:sldId id="342" r:id="rId9"/>
    <p:sldId id="337" r:id="rId10"/>
    <p:sldId id="340" r:id="rId11"/>
    <p:sldId id="33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66"/>
    <a:srgbClr val="66FF99"/>
    <a:srgbClr val="CCFFCC"/>
    <a:srgbClr val="FFFF66"/>
    <a:srgbClr val="008000"/>
    <a:srgbClr val="FF0066"/>
    <a:srgbClr val="006666"/>
    <a:srgbClr val="00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B3A08-7AF3-4D33-ACF6-5B289E7F13DF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280DB5A-0725-4B86-89AA-F21A2B58594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Задачи работы краевой инновационной площадки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 базе ГБПОУ КК НСПК на 2018 год</a:t>
          </a:r>
          <a:endParaRPr lang="ru-RU" sz="2400" dirty="0"/>
        </a:p>
      </dgm:t>
    </dgm:pt>
    <dgm:pt modelId="{4318B640-1EAF-4766-B968-7ABD857B21BB}" type="parTrans" cxnId="{5CDA2296-063D-4FD1-8B5B-0838135B6207}">
      <dgm:prSet/>
      <dgm:spPr/>
      <dgm:t>
        <a:bodyPr/>
        <a:lstStyle/>
        <a:p>
          <a:endParaRPr lang="ru-RU"/>
        </a:p>
      </dgm:t>
    </dgm:pt>
    <dgm:pt modelId="{60F3AA26-C7B7-4CC1-9DEF-B6162C919A54}" type="sibTrans" cxnId="{5CDA2296-063D-4FD1-8B5B-0838135B6207}">
      <dgm:prSet/>
      <dgm:spPr/>
      <dgm:t>
        <a:bodyPr/>
        <a:lstStyle/>
        <a:p>
          <a:endParaRPr lang="ru-RU"/>
        </a:p>
      </dgm:t>
    </dgm:pt>
    <dgm:pt modelId="{9C3096A6-4D67-49B7-9CF1-0451B26CAD5F}">
      <dgm:prSet phldrT="[Текст]" custT="1"/>
      <dgm:spPr/>
      <dgm:t>
        <a:bodyPr/>
        <a:lstStyle/>
        <a:p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8FB547-C5F7-4F8A-AC52-71C64904CEA4}" type="parTrans" cxnId="{1ACC5205-C3AB-43B3-A284-1794694D4ABD}">
      <dgm:prSet/>
      <dgm:spPr/>
      <dgm:t>
        <a:bodyPr/>
        <a:lstStyle/>
        <a:p>
          <a:endParaRPr lang="ru-RU"/>
        </a:p>
      </dgm:t>
    </dgm:pt>
    <dgm:pt modelId="{9981D043-9112-435A-941F-CFE8DBCF13F0}" type="sibTrans" cxnId="{1ACC5205-C3AB-43B3-A284-1794694D4ABD}">
      <dgm:prSet/>
      <dgm:spPr/>
      <dgm:t>
        <a:bodyPr/>
        <a:lstStyle/>
        <a:p>
          <a:endParaRPr lang="ru-RU"/>
        </a:p>
      </dgm:t>
    </dgm:pt>
    <dgm:pt modelId="{509DD78F-52EF-4AE9-9FB5-A30EA3D08B74}">
      <dgm:prSet phldrT="[Текст]" custT="1"/>
      <dgm:spPr/>
      <dgm:t>
        <a:bodyPr/>
        <a:lstStyle/>
        <a:p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F09F4-6C4A-4F2C-BFC7-C5F7FE0FCA54}" type="parTrans" cxnId="{A2067706-B994-478C-91A9-DFBC6F39C1BE}">
      <dgm:prSet/>
      <dgm:spPr/>
      <dgm:t>
        <a:bodyPr/>
        <a:lstStyle/>
        <a:p>
          <a:endParaRPr lang="ru-RU"/>
        </a:p>
      </dgm:t>
    </dgm:pt>
    <dgm:pt modelId="{F35B0C79-2BE0-423A-90F7-576A869B1E86}" type="sibTrans" cxnId="{A2067706-B994-478C-91A9-DFBC6F39C1BE}">
      <dgm:prSet/>
      <dgm:spPr/>
      <dgm:t>
        <a:bodyPr/>
        <a:lstStyle/>
        <a:p>
          <a:endParaRPr lang="ru-RU"/>
        </a:p>
      </dgm:t>
    </dgm:pt>
    <dgm:pt modelId="{DD47938B-B68B-4702-AD1D-EBC155102EF1}">
      <dgm:prSet phldrT="[Текст]" custT="1"/>
      <dgm:spPr/>
      <dgm:t>
        <a:bodyPr/>
        <a:lstStyle/>
        <a:p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301F9F-B839-40A7-AEA9-1A3C676FBEF4}" type="parTrans" cxnId="{6F45718B-45E4-4073-BABF-9C20D9367D19}">
      <dgm:prSet/>
      <dgm:spPr/>
      <dgm:t>
        <a:bodyPr/>
        <a:lstStyle/>
        <a:p>
          <a:endParaRPr lang="ru-RU"/>
        </a:p>
      </dgm:t>
    </dgm:pt>
    <dgm:pt modelId="{57D9D7CB-C15A-4D2B-A92A-3DCAC320588A}" type="sibTrans" cxnId="{6F45718B-45E4-4073-BABF-9C20D9367D19}">
      <dgm:prSet/>
      <dgm:spPr/>
      <dgm:t>
        <a:bodyPr/>
        <a:lstStyle/>
        <a:p>
          <a:endParaRPr lang="ru-RU"/>
        </a:p>
      </dgm:t>
    </dgm:pt>
    <dgm:pt modelId="{6F39D13E-E670-4389-AEF0-FAF74DEBE7ED}">
      <dgm:prSet phldrT="[Текст]" custT="1"/>
      <dgm:spPr/>
      <dgm:t>
        <a:bodyPr/>
        <a:lstStyle/>
        <a:p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8905B8-44A5-42D9-BB55-C501243D0E8D}" type="parTrans" cxnId="{2B00849F-BF59-4409-B029-5EF16C09DDBD}">
      <dgm:prSet/>
      <dgm:spPr/>
      <dgm:t>
        <a:bodyPr/>
        <a:lstStyle/>
        <a:p>
          <a:endParaRPr lang="ru-RU"/>
        </a:p>
      </dgm:t>
    </dgm:pt>
    <dgm:pt modelId="{46C3408F-296F-41A8-ABEE-403A4359B799}" type="sibTrans" cxnId="{2B00849F-BF59-4409-B029-5EF16C09DDBD}">
      <dgm:prSet/>
      <dgm:spPr/>
      <dgm:t>
        <a:bodyPr/>
        <a:lstStyle/>
        <a:p>
          <a:endParaRPr lang="ru-RU"/>
        </a:p>
      </dgm:t>
    </dgm:pt>
    <dgm:pt modelId="{D3DA4F8F-D465-42DF-8233-9521F9B1D046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Пролонгация опыта реализации модели эффективной психолого-педагогической </a:t>
          </a:r>
          <a:r>
            <a:rPr lang="ru-RU" sz="2000" b="1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предпрофильной</a:t>
          </a:r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подготовки с целью  раннего профессионального самоопределения </a:t>
          </a:r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CFC51B-42D0-4528-BDBA-63C077BEB7D2}" type="parTrans" cxnId="{DD270134-4A2C-4EB6-ADCA-6053DBA13A72}">
      <dgm:prSet/>
      <dgm:spPr/>
      <dgm:t>
        <a:bodyPr/>
        <a:lstStyle/>
        <a:p>
          <a:endParaRPr lang="ru-RU"/>
        </a:p>
      </dgm:t>
    </dgm:pt>
    <dgm:pt modelId="{3EE79996-744B-45A1-B64B-1D50794B06FE}" type="sibTrans" cxnId="{DD270134-4A2C-4EB6-ADCA-6053DBA13A72}">
      <dgm:prSet/>
      <dgm:spPr/>
      <dgm:t>
        <a:bodyPr/>
        <a:lstStyle/>
        <a:p>
          <a:endParaRPr lang="ru-RU"/>
        </a:p>
      </dgm:t>
    </dgm:pt>
    <dgm:pt modelId="{BDEA8B23-0A54-4C96-A6B8-8C96FB0533ED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Реализация модели дополнительного профессионального педагогического образования  коллективов участников сетевого взаимодействия</a:t>
          </a:r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6AAF34-D3B9-4A8A-8BA7-82ECF7271098}" type="parTrans" cxnId="{855317D0-AF81-4B14-A87B-44EBCB4FB476}">
      <dgm:prSet/>
      <dgm:spPr/>
      <dgm:t>
        <a:bodyPr/>
        <a:lstStyle/>
        <a:p>
          <a:endParaRPr lang="ru-RU"/>
        </a:p>
      </dgm:t>
    </dgm:pt>
    <dgm:pt modelId="{4BFDD4FA-E412-41CB-AE05-17F22D82B17F}" type="sibTrans" cxnId="{855317D0-AF81-4B14-A87B-44EBCB4FB476}">
      <dgm:prSet/>
      <dgm:spPr/>
      <dgm:t>
        <a:bodyPr/>
        <a:lstStyle/>
        <a:p>
          <a:endParaRPr lang="ru-RU"/>
        </a:p>
      </dgm:t>
    </dgm:pt>
    <dgm:pt modelId="{F61EA6BE-1507-4B60-91E1-895FF6C7E95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Проведение научно-представительских мероприятий с целью трансляции опыта</a:t>
          </a:r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8177A-03D8-46E4-8032-A08F2BA95483}" type="parTrans" cxnId="{DA49C01F-8CBC-4042-B9C8-8940F4B35ABC}">
      <dgm:prSet/>
      <dgm:spPr/>
      <dgm:t>
        <a:bodyPr/>
        <a:lstStyle/>
        <a:p>
          <a:endParaRPr lang="ru-RU"/>
        </a:p>
      </dgm:t>
    </dgm:pt>
    <dgm:pt modelId="{17D314CD-F4D8-4E76-92A4-7632239F1117}" type="sibTrans" cxnId="{DA49C01F-8CBC-4042-B9C8-8940F4B35ABC}">
      <dgm:prSet/>
      <dgm:spPr/>
      <dgm:t>
        <a:bodyPr/>
        <a:lstStyle/>
        <a:p>
          <a:endParaRPr lang="ru-RU"/>
        </a:p>
      </dgm:t>
    </dgm:pt>
    <dgm:pt modelId="{E1DECAA1-C169-4A8A-8E8E-D0911522CE57}">
      <dgm:prSet custT="1"/>
      <dgm:spPr/>
      <dgm:t>
        <a:bodyPr/>
        <a:lstStyle/>
        <a:p>
          <a:pPr marR="0" algn="ctr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Организация информационного обеспечения реализации модели сетевого взаимодействия муниципальных образовательных организаций </a:t>
          </a:r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07D6AE-05A1-4BC3-A4C8-ED28FCDAAE79}" type="parTrans" cxnId="{D1DA70D2-45C9-4336-9DD6-DFACE5B2BAB8}">
      <dgm:prSet/>
      <dgm:spPr/>
      <dgm:t>
        <a:bodyPr/>
        <a:lstStyle/>
        <a:p>
          <a:endParaRPr lang="ru-RU"/>
        </a:p>
      </dgm:t>
    </dgm:pt>
    <dgm:pt modelId="{44D6AD9F-17DD-430F-B198-260880C5677C}" type="sibTrans" cxnId="{D1DA70D2-45C9-4336-9DD6-DFACE5B2BAB8}">
      <dgm:prSet/>
      <dgm:spPr/>
      <dgm:t>
        <a:bodyPr/>
        <a:lstStyle/>
        <a:p>
          <a:endParaRPr lang="ru-RU"/>
        </a:p>
      </dgm:t>
    </dgm:pt>
    <dgm:pt modelId="{F9413088-BCF2-499B-A097-F4E75024D6E2}" type="pres">
      <dgm:prSet presAssocID="{A1EB3A08-7AF3-4D33-ACF6-5B289E7F13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D634C7-1454-47DC-B721-616FBB36E8A0}" type="pres">
      <dgm:prSet presAssocID="{5280DB5A-0725-4B86-89AA-F21A2B58594E}" presName="parentText" presStyleLbl="node1" presStyleIdx="0" presStyleCnt="5" custScaleX="100002" custScaleY="174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7768C-1828-421B-B09E-8349A93A4D34}" type="pres">
      <dgm:prSet presAssocID="{5280DB5A-0725-4B86-89AA-F21A2B5859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33270-D0D8-498C-B648-21F42BB322C1}" type="pres">
      <dgm:prSet presAssocID="{D3DA4F8F-D465-42DF-8233-9521F9B1D046}" presName="parentText" presStyleLbl="node1" presStyleIdx="1" presStyleCnt="5" custLinFactY="-85751" custLinFactNeighborX="18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5282-8F1C-4A1A-96F6-5FE90D6C33FE}" type="pres">
      <dgm:prSet presAssocID="{3EE79996-744B-45A1-B64B-1D50794B06FE}" presName="spacer" presStyleCnt="0"/>
      <dgm:spPr/>
    </dgm:pt>
    <dgm:pt modelId="{A9A56C97-A96A-4DCE-B2B0-B244EE3256C3}" type="pres">
      <dgm:prSet presAssocID="{BDEA8B23-0A54-4C96-A6B8-8C96FB0533ED}" presName="parentText" presStyleLbl="node1" presStyleIdx="2" presStyleCnt="5" custLinFactY="-59464" custLinFactNeighborX="18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83627-62D5-4BD3-9894-5B3D38826FED}" type="pres">
      <dgm:prSet presAssocID="{4BFDD4FA-E412-41CB-AE05-17F22D82B17F}" presName="spacer" presStyleCnt="0"/>
      <dgm:spPr/>
    </dgm:pt>
    <dgm:pt modelId="{7B4B631C-F755-4F3E-B609-F04FC1242CB4}" type="pres">
      <dgm:prSet presAssocID="{F61EA6BE-1507-4B60-91E1-895FF6C7E956}" presName="parentText" presStyleLbl="node1" presStyleIdx="3" presStyleCnt="5" custLinFactY="-40499" custLinFactNeighborX="18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504AF-DFD4-4BCC-A150-483C88754A0E}" type="pres">
      <dgm:prSet presAssocID="{17D314CD-F4D8-4E76-92A4-7632239F1117}" presName="spacer" presStyleCnt="0"/>
      <dgm:spPr/>
    </dgm:pt>
    <dgm:pt modelId="{23045453-D060-4017-BE84-16814CA87B50}" type="pres">
      <dgm:prSet presAssocID="{E1DECAA1-C169-4A8A-8E8E-D0911522CE57}" presName="parentText" presStyleLbl="node1" presStyleIdx="4" presStyleCnt="5" custLinFactY="-220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A4AA5-307A-4860-A037-D6A24E8598EF}" type="presOf" srcId="{A1EB3A08-7AF3-4D33-ACF6-5B289E7F13DF}" destId="{F9413088-BCF2-499B-A097-F4E75024D6E2}" srcOrd="0" destOrd="0" presId="urn:microsoft.com/office/officeart/2005/8/layout/vList2"/>
    <dgm:cxn modelId="{DA49C01F-8CBC-4042-B9C8-8940F4B35ABC}" srcId="{A1EB3A08-7AF3-4D33-ACF6-5B289E7F13DF}" destId="{F61EA6BE-1507-4B60-91E1-895FF6C7E956}" srcOrd="3" destOrd="0" parTransId="{9748177A-03D8-46E4-8032-A08F2BA95483}" sibTransId="{17D314CD-F4D8-4E76-92A4-7632239F1117}"/>
    <dgm:cxn modelId="{A2067706-B994-478C-91A9-DFBC6F39C1BE}" srcId="{5280DB5A-0725-4B86-89AA-F21A2B58594E}" destId="{509DD78F-52EF-4AE9-9FB5-A30EA3D08B74}" srcOrd="1" destOrd="0" parTransId="{B9CF09F4-6C4A-4F2C-BFC7-C5F7FE0FCA54}" sibTransId="{F35B0C79-2BE0-423A-90F7-576A869B1E86}"/>
    <dgm:cxn modelId="{D3FB7DCD-ADDF-41D8-A426-E2E7F3879F97}" type="presOf" srcId="{E1DECAA1-C169-4A8A-8E8E-D0911522CE57}" destId="{23045453-D060-4017-BE84-16814CA87B50}" srcOrd="0" destOrd="0" presId="urn:microsoft.com/office/officeart/2005/8/layout/vList2"/>
    <dgm:cxn modelId="{D1DA70D2-45C9-4336-9DD6-DFACE5B2BAB8}" srcId="{A1EB3A08-7AF3-4D33-ACF6-5B289E7F13DF}" destId="{E1DECAA1-C169-4A8A-8E8E-D0911522CE57}" srcOrd="4" destOrd="0" parTransId="{C407D6AE-05A1-4BC3-A4C8-ED28FCDAAE79}" sibTransId="{44D6AD9F-17DD-430F-B198-260880C5677C}"/>
    <dgm:cxn modelId="{5CDA2296-063D-4FD1-8B5B-0838135B6207}" srcId="{A1EB3A08-7AF3-4D33-ACF6-5B289E7F13DF}" destId="{5280DB5A-0725-4B86-89AA-F21A2B58594E}" srcOrd="0" destOrd="0" parTransId="{4318B640-1EAF-4766-B968-7ABD857B21BB}" sibTransId="{60F3AA26-C7B7-4CC1-9DEF-B6162C919A54}"/>
    <dgm:cxn modelId="{57005B72-E440-428C-AD1B-822C1B75BF49}" type="presOf" srcId="{509DD78F-52EF-4AE9-9FB5-A30EA3D08B74}" destId="{2AA7768C-1828-421B-B09E-8349A93A4D34}" srcOrd="0" destOrd="1" presId="urn:microsoft.com/office/officeart/2005/8/layout/vList2"/>
    <dgm:cxn modelId="{A7503412-B1F8-4706-B042-1411E7FC7769}" type="presOf" srcId="{BDEA8B23-0A54-4C96-A6B8-8C96FB0533ED}" destId="{A9A56C97-A96A-4DCE-B2B0-B244EE3256C3}" srcOrd="0" destOrd="0" presId="urn:microsoft.com/office/officeart/2005/8/layout/vList2"/>
    <dgm:cxn modelId="{1ACC5205-C3AB-43B3-A284-1794694D4ABD}" srcId="{5280DB5A-0725-4B86-89AA-F21A2B58594E}" destId="{9C3096A6-4D67-49B7-9CF1-0451B26CAD5F}" srcOrd="0" destOrd="0" parTransId="{678FB547-C5F7-4F8A-AC52-71C64904CEA4}" sibTransId="{9981D043-9112-435A-941F-CFE8DBCF13F0}"/>
    <dgm:cxn modelId="{AE1C2480-2462-464E-A378-487544A69280}" type="presOf" srcId="{D3DA4F8F-D465-42DF-8233-9521F9B1D046}" destId="{8A633270-D0D8-498C-B648-21F42BB322C1}" srcOrd="0" destOrd="0" presId="urn:microsoft.com/office/officeart/2005/8/layout/vList2"/>
    <dgm:cxn modelId="{2B00849F-BF59-4409-B029-5EF16C09DDBD}" srcId="{5280DB5A-0725-4B86-89AA-F21A2B58594E}" destId="{6F39D13E-E670-4389-AEF0-FAF74DEBE7ED}" srcOrd="3" destOrd="0" parTransId="{428905B8-44A5-42D9-BB55-C501243D0E8D}" sibTransId="{46C3408F-296F-41A8-ABEE-403A4359B799}"/>
    <dgm:cxn modelId="{BAEA8C53-4087-420D-8E10-066793C03AE5}" type="presOf" srcId="{DD47938B-B68B-4702-AD1D-EBC155102EF1}" destId="{2AA7768C-1828-421B-B09E-8349A93A4D34}" srcOrd="0" destOrd="2" presId="urn:microsoft.com/office/officeart/2005/8/layout/vList2"/>
    <dgm:cxn modelId="{DD270134-4A2C-4EB6-ADCA-6053DBA13A72}" srcId="{A1EB3A08-7AF3-4D33-ACF6-5B289E7F13DF}" destId="{D3DA4F8F-D465-42DF-8233-9521F9B1D046}" srcOrd="1" destOrd="0" parTransId="{23CFC51B-42D0-4528-BDBA-63C077BEB7D2}" sibTransId="{3EE79996-744B-45A1-B64B-1D50794B06FE}"/>
    <dgm:cxn modelId="{6F45718B-45E4-4073-BABF-9C20D9367D19}" srcId="{5280DB5A-0725-4B86-89AA-F21A2B58594E}" destId="{DD47938B-B68B-4702-AD1D-EBC155102EF1}" srcOrd="2" destOrd="0" parTransId="{42301F9F-B839-40A7-AEA9-1A3C676FBEF4}" sibTransId="{57D9D7CB-C15A-4D2B-A92A-3DCAC320588A}"/>
    <dgm:cxn modelId="{079B82C9-EA21-4832-9C1F-260A0D1FC2EB}" type="presOf" srcId="{F61EA6BE-1507-4B60-91E1-895FF6C7E956}" destId="{7B4B631C-F755-4F3E-B609-F04FC1242CB4}" srcOrd="0" destOrd="0" presId="urn:microsoft.com/office/officeart/2005/8/layout/vList2"/>
    <dgm:cxn modelId="{855317D0-AF81-4B14-A87B-44EBCB4FB476}" srcId="{A1EB3A08-7AF3-4D33-ACF6-5B289E7F13DF}" destId="{BDEA8B23-0A54-4C96-A6B8-8C96FB0533ED}" srcOrd="2" destOrd="0" parTransId="{AE6AAF34-D3B9-4A8A-8BA7-82ECF7271098}" sibTransId="{4BFDD4FA-E412-41CB-AE05-17F22D82B17F}"/>
    <dgm:cxn modelId="{EDC36491-DBB9-4A29-886D-8EB88C3C2253}" type="presOf" srcId="{5280DB5A-0725-4B86-89AA-F21A2B58594E}" destId="{CAD634C7-1454-47DC-B721-616FBB36E8A0}" srcOrd="0" destOrd="0" presId="urn:microsoft.com/office/officeart/2005/8/layout/vList2"/>
    <dgm:cxn modelId="{70C45BA0-0671-42D4-AA32-451F6F6B72BA}" type="presOf" srcId="{6F39D13E-E670-4389-AEF0-FAF74DEBE7ED}" destId="{2AA7768C-1828-421B-B09E-8349A93A4D34}" srcOrd="0" destOrd="3" presId="urn:microsoft.com/office/officeart/2005/8/layout/vList2"/>
    <dgm:cxn modelId="{3F7AFE88-3A12-4B7D-832B-5C2144CD363B}" type="presOf" srcId="{9C3096A6-4D67-49B7-9CF1-0451B26CAD5F}" destId="{2AA7768C-1828-421B-B09E-8349A93A4D34}" srcOrd="0" destOrd="0" presId="urn:microsoft.com/office/officeart/2005/8/layout/vList2"/>
    <dgm:cxn modelId="{B9312F82-8775-416F-B680-446A754DC68A}" type="presParOf" srcId="{F9413088-BCF2-499B-A097-F4E75024D6E2}" destId="{CAD634C7-1454-47DC-B721-616FBB36E8A0}" srcOrd="0" destOrd="0" presId="urn:microsoft.com/office/officeart/2005/8/layout/vList2"/>
    <dgm:cxn modelId="{AB122DBA-28F3-45CF-A011-C231CCA188AE}" type="presParOf" srcId="{F9413088-BCF2-499B-A097-F4E75024D6E2}" destId="{2AA7768C-1828-421B-B09E-8349A93A4D34}" srcOrd="1" destOrd="0" presId="urn:microsoft.com/office/officeart/2005/8/layout/vList2"/>
    <dgm:cxn modelId="{92BBCAB0-38B2-4261-B779-19855C816CEB}" type="presParOf" srcId="{F9413088-BCF2-499B-A097-F4E75024D6E2}" destId="{8A633270-D0D8-498C-B648-21F42BB322C1}" srcOrd="2" destOrd="0" presId="urn:microsoft.com/office/officeart/2005/8/layout/vList2"/>
    <dgm:cxn modelId="{9EAAB275-0FD2-482B-AD1F-46BE7D5675E5}" type="presParOf" srcId="{F9413088-BCF2-499B-A097-F4E75024D6E2}" destId="{61D45282-8F1C-4A1A-96F6-5FE90D6C33FE}" srcOrd="3" destOrd="0" presId="urn:microsoft.com/office/officeart/2005/8/layout/vList2"/>
    <dgm:cxn modelId="{151B531B-4F8E-49DB-9C3B-DE2FB81FFFC4}" type="presParOf" srcId="{F9413088-BCF2-499B-A097-F4E75024D6E2}" destId="{A9A56C97-A96A-4DCE-B2B0-B244EE3256C3}" srcOrd="4" destOrd="0" presId="urn:microsoft.com/office/officeart/2005/8/layout/vList2"/>
    <dgm:cxn modelId="{309AA68E-5919-4E3B-889A-B5BD6E3F84BD}" type="presParOf" srcId="{F9413088-BCF2-499B-A097-F4E75024D6E2}" destId="{1F483627-62D5-4BD3-9894-5B3D38826FED}" srcOrd="5" destOrd="0" presId="urn:microsoft.com/office/officeart/2005/8/layout/vList2"/>
    <dgm:cxn modelId="{E3C7BE7A-2337-4581-8AB1-D8DDC610BFAD}" type="presParOf" srcId="{F9413088-BCF2-499B-A097-F4E75024D6E2}" destId="{7B4B631C-F755-4F3E-B609-F04FC1242CB4}" srcOrd="6" destOrd="0" presId="urn:microsoft.com/office/officeart/2005/8/layout/vList2"/>
    <dgm:cxn modelId="{E844FB92-F1B9-4AC8-A23B-D3D51588813C}" type="presParOf" srcId="{F9413088-BCF2-499B-A097-F4E75024D6E2}" destId="{CB0504AF-DFD4-4BCC-A150-483C88754A0E}" srcOrd="7" destOrd="0" presId="urn:microsoft.com/office/officeart/2005/8/layout/vList2"/>
    <dgm:cxn modelId="{3C759BEA-6542-4C16-9824-54D1BE91FEAE}" type="presParOf" srcId="{F9413088-BCF2-499B-A097-F4E75024D6E2}" destId="{23045453-D060-4017-BE84-16814CA87B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789EF-1E1C-411D-A389-3FA1D0ABBF6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DAE243-08E2-4C03-AC1C-B91105DAEE7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3137" y="139800"/>
          <a:ext cx="8013406" cy="578800"/>
        </a:xfr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Реализация проекта «Ранняя профориентация: путь к педагогике» посредством организации деятельности педагогических классов</a:t>
          </a: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;   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29B7413-C7BA-4AE5-B154-E149E91D2F8D}" type="parTrans" cxnId="{CB070911-D229-4617-A357-8A5E08634151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DF3B1EE2-6DE6-4166-B558-C7390C8C0E9C}" type="sibTrans" cxnId="{CB070911-D229-4617-A357-8A5E08634151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A2520EAE-4F8A-45A7-A3EA-D39FA33B5AC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2524" y="827856"/>
          <a:ext cx="8037747" cy="745687"/>
        </a:xfr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Система сопровождения профессионального самоопределения воспитанников ДОУ № 13</a:t>
          </a:r>
          <a:r>
            <a:rPr lang="ru-RU" sz="14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0FF2B4A-C076-4BFE-A1B0-E6B0809F133E}" type="parTrans" cxnId="{455B8BF1-6691-4632-BD23-97441BB54655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7AAD2495-D69E-41EA-9674-7D2DF21FFE67}" type="sibTrans" cxnId="{455B8BF1-6691-4632-BD23-97441BB54655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4C762946-DFA0-4E4C-B5A7-712FABD8E2B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0657" y="2581230"/>
          <a:ext cx="8041540" cy="658935"/>
        </a:xfr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Заседание выездной рабочей группы комитета по вопросам науки, культуры, делам семьи, Законодательного собрания КК "Подготовка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педкадров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в системе среднего профессионального образования КК«;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1AF0F58-FC91-490B-ABA6-ED72B70056B4}" type="parTrans" cxnId="{540E3C99-F31A-4E78-927E-3925812D1A12}">
      <dgm:prSet/>
      <dgm:spPr/>
      <dgm:t>
        <a:bodyPr/>
        <a:lstStyle/>
        <a:p>
          <a:pPr algn="ctr"/>
          <a:endParaRPr lang="ru-RU"/>
        </a:p>
      </dgm:t>
    </dgm:pt>
    <dgm:pt modelId="{3971A054-C072-4632-9083-6F60B49AD479}" type="sibTrans" cxnId="{540E3C99-F31A-4E78-927E-3925812D1A12}">
      <dgm:prSet/>
      <dgm:spPr/>
      <dgm:t>
        <a:bodyPr/>
        <a:lstStyle/>
        <a:p>
          <a:pPr algn="ctr"/>
          <a:endParaRPr lang="ru-RU"/>
        </a:p>
      </dgm:t>
    </dgm:pt>
    <dgm:pt modelId="{D7729CC9-C267-4877-8E84-5B2ED8C99F3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97280" y="1659668"/>
          <a:ext cx="8041535" cy="784302"/>
        </a:xfr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Участие в турнирах различного уровня WORLDSKILLS RUSSIA по компетенциям «Дошкольное воспитание», «Преподавание в младших классах», «Физическая культура и спорт», «Повар, кондитер», «Предпринимательство», «Ресторанный сервис»; 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24D1633-B4F9-472F-A5C0-06C5FD49D238}" type="parTrans" cxnId="{3CC90E30-F31A-4800-B152-29A205BB8009}">
      <dgm:prSet/>
      <dgm:spPr/>
      <dgm:t>
        <a:bodyPr/>
        <a:lstStyle/>
        <a:p>
          <a:pPr algn="ctr"/>
          <a:endParaRPr lang="ru-RU"/>
        </a:p>
      </dgm:t>
    </dgm:pt>
    <dgm:pt modelId="{ACD3420D-AF0F-495E-BFDD-E0C1CE638987}" type="sibTrans" cxnId="{3CC90E30-F31A-4800-B152-29A205BB8009}">
      <dgm:prSet/>
      <dgm:spPr/>
      <dgm:t>
        <a:bodyPr/>
        <a:lstStyle/>
        <a:p>
          <a:pPr algn="ctr"/>
          <a:endParaRPr lang="ru-RU"/>
        </a:p>
      </dgm:t>
    </dgm:pt>
    <dgm:pt modelId="{2C30495D-85DB-4271-BCCB-4DB0C6B5B8C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07021" y="3351046"/>
          <a:ext cx="8055690" cy="598638"/>
        </a:xfr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Краевая олимпиада профессионального мастерства обучающихся по специальностям СПО УГ 44.00.00 Образование и педагогические науки в 2018 году;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925B424-7EA4-4EF6-9EF2-AE5EA3B6179B}" type="parTrans" cxnId="{6761DEE2-0B8A-4906-9C4A-0355C7C71B48}">
      <dgm:prSet/>
      <dgm:spPr/>
      <dgm:t>
        <a:bodyPr/>
        <a:lstStyle/>
        <a:p>
          <a:pPr algn="ctr"/>
          <a:endParaRPr lang="ru-RU"/>
        </a:p>
      </dgm:t>
    </dgm:pt>
    <dgm:pt modelId="{3B9B4152-A81A-4B4C-BF28-FC08C9583BE0}" type="sibTrans" cxnId="{6761DEE2-0B8A-4906-9C4A-0355C7C71B48}">
      <dgm:prSet/>
      <dgm:spPr/>
      <dgm:t>
        <a:bodyPr/>
        <a:lstStyle/>
        <a:p>
          <a:pPr algn="ctr"/>
          <a:endParaRPr lang="ru-RU"/>
        </a:p>
      </dgm:t>
    </dgm:pt>
    <dgm:pt modelId="{300CD112-9768-4711-8363-E248F880369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14459" y="4060564"/>
          <a:ext cx="8041535" cy="600576"/>
        </a:xfr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Круглый стол «Подготовка педагогических кадров в условиях сетевого взаимодействия для инновационного развития региона»;</a:t>
          </a:r>
          <a:endParaRPr lang="ru-RU" sz="14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B1141CF-7B3A-4295-98EE-1421E4D72723}" type="parTrans" cxnId="{ACC9DBA3-22E7-4EB9-B83C-09590F71F10E}">
      <dgm:prSet/>
      <dgm:spPr/>
      <dgm:t>
        <a:bodyPr/>
        <a:lstStyle/>
        <a:p>
          <a:pPr algn="ctr"/>
          <a:endParaRPr lang="ru-RU"/>
        </a:p>
      </dgm:t>
    </dgm:pt>
    <dgm:pt modelId="{469E202C-F8B1-4981-9FC7-436D5A6D273E}" type="sibTrans" cxnId="{ACC9DBA3-22E7-4EB9-B83C-09590F71F10E}">
      <dgm:prSet/>
      <dgm:spPr/>
      <dgm:t>
        <a:bodyPr/>
        <a:lstStyle/>
        <a:p>
          <a:pPr algn="ctr"/>
          <a:endParaRPr lang="ru-RU"/>
        </a:p>
      </dgm:t>
    </dgm:pt>
    <dgm:pt modelId="{8DBB877F-1A0F-4728-A8E3-C519C42E280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6638" y="4759238"/>
          <a:ext cx="8036105" cy="320289"/>
        </a:xfr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Игра по станциям "Разведай!  Выведай! Спроси!" для учащихся СОШ г. Новороссийска;</a:t>
          </a:r>
          <a:endParaRPr lang="ru-RU" sz="1400" b="1" dirty="0">
            <a:solidFill>
              <a:srgbClr val="F489C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43DD47E-7E02-4A3F-9C08-2D3C824CACB0}" type="parTrans" cxnId="{2AA402F2-17D4-47A8-B484-828EBF8092F5}">
      <dgm:prSet/>
      <dgm:spPr/>
      <dgm:t>
        <a:bodyPr/>
        <a:lstStyle/>
        <a:p>
          <a:pPr algn="ctr"/>
          <a:endParaRPr lang="ru-RU"/>
        </a:p>
      </dgm:t>
    </dgm:pt>
    <dgm:pt modelId="{0A9E041C-8286-437A-A497-EEC596D7E7EE}" type="sibTrans" cxnId="{2AA402F2-17D4-47A8-B484-828EBF8092F5}">
      <dgm:prSet/>
      <dgm:spPr/>
      <dgm:t>
        <a:bodyPr/>
        <a:lstStyle/>
        <a:p>
          <a:pPr algn="ctr"/>
          <a:endParaRPr lang="ru-RU"/>
        </a:p>
      </dgm:t>
    </dgm:pt>
    <dgm:pt modelId="{1A7593C6-05D4-4649-86CE-580962764980}">
      <dgm:prSet custT="1"/>
      <dgm:spPr>
        <a:solidFill>
          <a:srgbClr val="CC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соревнований JUNIORSKILLS различного уровня по компетенции </a:t>
          </a:r>
        </a:p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Мультимедийная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журналистика».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25B266-ABC5-4743-8402-3BEE29E9ED04}" type="parTrans" cxnId="{08E8C3A4-90BD-4D44-AEE6-8DDBC046DF06}">
      <dgm:prSet/>
      <dgm:spPr/>
      <dgm:t>
        <a:bodyPr/>
        <a:lstStyle/>
        <a:p>
          <a:endParaRPr lang="ru-RU"/>
        </a:p>
      </dgm:t>
    </dgm:pt>
    <dgm:pt modelId="{B9DB9798-400A-4C44-9EA2-D2789B289248}" type="sibTrans" cxnId="{08E8C3A4-90BD-4D44-AEE6-8DDBC046DF06}">
      <dgm:prSet/>
      <dgm:spPr/>
      <dgm:t>
        <a:bodyPr/>
        <a:lstStyle/>
        <a:p>
          <a:endParaRPr lang="ru-RU"/>
        </a:p>
      </dgm:t>
    </dgm:pt>
    <dgm:pt modelId="{A448E64F-27EB-45DB-BB56-DFAEC1FC3D9A}" type="pres">
      <dgm:prSet presAssocID="{1CF789EF-1E1C-411D-A389-3FA1D0ABBF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3AA98-23D8-466E-9929-321FAD1C27E1}" type="pres">
      <dgm:prSet presAssocID="{52DAE243-08E2-4C03-AC1C-B91105DAEE7D}" presName="parentLin" presStyleCnt="0"/>
      <dgm:spPr/>
      <dgm:t>
        <a:bodyPr/>
        <a:lstStyle/>
        <a:p>
          <a:endParaRPr lang="ru-RU"/>
        </a:p>
      </dgm:t>
    </dgm:pt>
    <dgm:pt modelId="{51E71408-F711-4CF9-8B74-559DDC494DDD}" type="pres">
      <dgm:prSet presAssocID="{52DAE243-08E2-4C03-AC1C-B91105DAEE7D}" presName="parentLeftMargin" presStyleLbl="node1" presStyleIdx="0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5C4234A-99D6-45E4-8193-1D68FC82B84E}" type="pres">
      <dgm:prSet presAssocID="{52DAE243-08E2-4C03-AC1C-B91105DAEE7D}" presName="parentText" presStyleLbl="node1" presStyleIdx="0" presStyleCnt="8" custScaleX="135272" custScaleY="280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9B6C3-3278-4E39-853D-C5D15D95344E}" type="pres">
      <dgm:prSet presAssocID="{52DAE243-08E2-4C03-AC1C-B91105DAEE7D}" presName="negativeSpace" presStyleCnt="0"/>
      <dgm:spPr/>
      <dgm:t>
        <a:bodyPr/>
        <a:lstStyle/>
        <a:p>
          <a:endParaRPr lang="ru-RU"/>
        </a:p>
      </dgm:t>
    </dgm:pt>
    <dgm:pt modelId="{0E39B9AC-5D23-458B-A895-A25F5B616EF1}" type="pres">
      <dgm:prSet presAssocID="{52DAE243-08E2-4C03-AC1C-B91105DAEE7D}" presName="childText" presStyleLbl="conFgAcc1" presStyleIdx="0" presStyleCnt="8">
        <dgm:presLayoutVars>
          <dgm:bulletEnabled val="1"/>
        </dgm:presLayoutVars>
      </dgm:prSet>
      <dgm:spPr>
        <a:xfrm>
          <a:off x="0" y="615281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7B94BBF0-49FC-4A3F-B8B4-3739DB2AD4C0}" type="pres">
      <dgm:prSet presAssocID="{DF3B1EE2-6DE6-4166-B558-C7390C8C0E9C}" presName="spaceBetweenRectangles" presStyleCnt="0"/>
      <dgm:spPr/>
      <dgm:t>
        <a:bodyPr/>
        <a:lstStyle/>
        <a:p>
          <a:endParaRPr lang="ru-RU"/>
        </a:p>
      </dgm:t>
    </dgm:pt>
    <dgm:pt modelId="{08EDEE51-0EB8-47D1-A8E8-49AE816136E8}" type="pres">
      <dgm:prSet presAssocID="{A2520EAE-4F8A-45A7-A3EA-D39FA33B5AC7}" presName="parentLin" presStyleCnt="0"/>
      <dgm:spPr/>
      <dgm:t>
        <a:bodyPr/>
        <a:lstStyle/>
        <a:p>
          <a:endParaRPr lang="ru-RU"/>
        </a:p>
      </dgm:t>
    </dgm:pt>
    <dgm:pt modelId="{DC84DF52-1954-4F9A-9B7B-689143BFDDFA}" type="pres">
      <dgm:prSet presAssocID="{A2520EAE-4F8A-45A7-A3EA-D39FA33B5AC7}" presName="parentLeftMargin" presStyleLbl="node1" presStyleIdx="0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E62C767-A1B6-4102-A3A3-76B6B01286F1}" type="pres">
      <dgm:prSet presAssocID="{A2520EAE-4F8A-45A7-A3EA-D39FA33B5AC7}" presName="parentText" presStyleLbl="node1" presStyleIdx="1" presStyleCnt="8" custScaleX="137021" custScaleY="165035" custLinFactNeighborX="840" custLinFactNeighborY="-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1D0E7-2ACC-4BF9-B1FA-F8BBA8DD5906}" type="pres">
      <dgm:prSet presAssocID="{A2520EAE-4F8A-45A7-A3EA-D39FA33B5AC7}" presName="negativeSpace" presStyleCnt="0"/>
      <dgm:spPr/>
      <dgm:t>
        <a:bodyPr/>
        <a:lstStyle/>
        <a:p>
          <a:endParaRPr lang="ru-RU"/>
        </a:p>
      </dgm:t>
    </dgm:pt>
    <dgm:pt modelId="{14C4E9E3-E08F-45CA-ADF5-0FBD6837741A}" type="pres">
      <dgm:prSet presAssocID="{A2520EAE-4F8A-45A7-A3EA-D39FA33B5AC7}" presName="childText" presStyleLbl="conFgAcc1" presStyleIdx="1" presStyleCnt="8">
        <dgm:presLayoutVars>
          <dgm:bulletEnabled val="1"/>
        </dgm:presLayoutVars>
      </dgm:prSet>
      <dgm:spPr>
        <a:xfrm>
          <a:off x="0" y="1471848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638750"/>
              <a:satOff val="3944"/>
              <a:lumOff val="-14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F85C2987-04D0-4AA1-BACF-B6D10E4E9383}" type="pres">
      <dgm:prSet presAssocID="{7AAD2495-D69E-41EA-9674-7D2DF21FFE67}" presName="spaceBetweenRectangles" presStyleCnt="0"/>
      <dgm:spPr/>
      <dgm:t>
        <a:bodyPr/>
        <a:lstStyle/>
        <a:p>
          <a:endParaRPr lang="ru-RU"/>
        </a:p>
      </dgm:t>
    </dgm:pt>
    <dgm:pt modelId="{1B45BA4C-086B-4B05-9C8D-E8B72AF745AE}" type="pres">
      <dgm:prSet presAssocID="{D7729CC9-C267-4877-8E84-5B2ED8C99F3F}" presName="parentLin" presStyleCnt="0"/>
      <dgm:spPr/>
      <dgm:t>
        <a:bodyPr/>
        <a:lstStyle/>
        <a:p>
          <a:endParaRPr lang="ru-RU"/>
        </a:p>
      </dgm:t>
    </dgm:pt>
    <dgm:pt modelId="{72EF462B-7B23-40E0-8DDD-8D571C6B12EC}" type="pres">
      <dgm:prSet presAssocID="{D7729CC9-C267-4877-8E84-5B2ED8C99F3F}" presName="parentLeftMargin" presStyleLbl="node1" presStyleIdx="1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3AA2F7F-49EF-4D10-8E6C-6F8A759CB60F}" type="pres">
      <dgm:prSet presAssocID="{D7729CC9-C267-4877-8E84-5B2ED8C99F3F}" presName="parentText" presStyleLbl="node1" presStyleIdx="2" presStyleCnt="8" custScaleX="138589" custScaleY="326156" custLinFactNeighborX="-4145" custLinFactNeighborY="-127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BC32-396F-4658-8130-B0F2DF5EC118}" type="pres">
      <dgm:prSet presAssocID="{D7729CC9-C267-4877-8E84-5B2ED8C99F3F}" presName="negativeSpace" presStyleCnt="0"/>
      <dgm:spPr/>
      <dgm:t>
        <a:bodyPr/>
        <a:lstStyle/>
        <a:p>
          <a:endParaRPr lang="ru-RU"/>
        </a:p>
      </dgm:t>
    </dgm:pt>
    <dgm:pt modelId="{73045BED-F3A5-4E03-A593-CE6A5E4697D6}" type="pres">
      <dgm:prSet presAssocID="{D7729CC9-C267-4877-8E84-5B2ED8C99F3F}" presName="childText" presStyleLbl="conFgAcc1" presStyleIdx="2" presStyleCnt="8">
        <dgm:presLayoutVars>
          <dgm:bulletEnabled val="1"/>
        </dgm:presLayoutVars>
      </dgm:prSet>
      <dgm:spPr>
        <a:xfrm>
          <a:off x="0" y="2367030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277500"/>
              <a:satOff val="7887"/>
              <a:lumOff val="-291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7EAB62D2-B55D-40C0-9A4F-8D5DC08391E0}" type="pres">
      <dgm:prSet presAssocID="{ACD3420D-AF0F-495E-BFDD-E0C1CE638987}" presName="spaceBetweenRectangles" presStyleCnt="0"/>
      <dgm:spPr/>
      <dgm:t>
        <a:bodyPr/>
        <a:lstStyle/>
        <a:p>
          <a:endParaRPr lang="ru-RU"/>
        </a:p>
      </dgm:t>
    </dgm:pt>
    <dgm:pt modelId="{974094AD-16E4-4D61-9EA3-173B33600B1C}" type="pres">
      <dgm:prSet presAssocID="{4C762946-DFA0-4E4C-B5A7-712FABD8E2B3}" presName="parentLin" presStyleCnt="0"/>
      <dgm:spPr/>
      <dgm:t>
        <a:bodyPr/>
        <a:lstStyle/>
        <a:p>
          <a:endParaRPr lang="ru-RU"/>
        </a:p>
      </dgm:t>
    </dgm:pt>
    <dgm:pt modelId="{905D10AF-F835-4A19-B1C9-1F76FBD0D92B}" type="pres">
      <dgm:prSet presAssocID="{4C762946-DFA0-4E4C-B5A7-712FABD8E2B3}" presName="parentLeftMargin" presStyleLbl="node1" presStyleIdx="2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38E2C80-7F60-4291-8EA3-AC682934C27A}" type="pres">
      <dgm:prSet presAssocID="{4C762946-DFA0-4E4C-B5A7-712FABD8E2B3}" presName="parentText" presStyleLbl="node1" presStyleIdx="3" presStyleCnt="8" custScaleX="136547" custScaleY="240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0D3A-947B-42A5-A1E8-6B11CB03CDCC}" type="pres">
      <dgm:prSet presAssocID="{4C762946-DFA0-4E4C-B5A7-712FABD8E2B3}" presName="negativeSpace" presStyleCnt="0"/>
      <dgm:spPr/>
      <dgm:t>
        <a:bodyPr/>
        <a:lstStyle/>
        <a:p>
          <a:endParaRPr lang="ru-RU"/>
        </a:p>
      </dgm:t>
    </dgm:pt>
    <dgm:pt modelId="{422DE088-FBBC-496F-8F7F-DC5F617A6A63}" type="pres">
      <dgm:prSet presAssocID="{4C762946-DFA0-4E4C-B5A7-712FABD8E2B3}" presName="childText" presStyleLbl="conFgAcc1" presStyleIdx="3" presStyleCnt="8" custLinFactY="-5323" custLinFactNeighborX="1493" custLinFactNeighborY="-100000">
        <dgm:presLayoutVars>
          <dgm:bulletEnabled val="1"/>
        </dgm:presLayoutVars>
      </dgm:prSet>
      <dgm:spPr>
        <a:xfrm>
          <a:off x="0" y="3089656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916250"/>
              <a:satOff val="11831"/>
              <a:lumOff val="-43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0F4F7544-3A1B-4F2B-907A-F7EC696768A5}" type="pres">
      <dgm:prSet presAssocID="{3971A054-C072-4632-9083-6F60B49AD479}" presName="spaceBetweenRectangles" presStyleCnt="0"/>
      <dgm:spPr/>
      <dgm:t>
        <a:bodyPr/>
        <a:lstStyle/>
        <a:p>
          <a:endParaRPr lang="ru-RU"/>
        </a:p>
      </dgm:t>
    </dgm:pt>
    <dgm:pt modelId="{98381023-9348-4160-B642-D533FF156FE5}" type="pres">
      <dgm:prSet presAssocID="{2C30495D-85DB-4271-BCCB-4DB0C6B5B8C4}" presName="parentLin" presStyleCnt="0"/>
      <dgm:spPr/>
      <dgm:t>
        <a:bodyPr/>
        <a:lstStyle/>
        <a:p>
          <a:endParaRPr lang="ru-RU"/>
        </a:p>
      </dgm:t>
    </dgm:pt>
    <dgm:pt modelId="{2CA70BDE-D9E0-48E4-9976-B8AA86E0E17D}" type="pres">
      <dgm:prSet presAssocID="{2C30495D-85DB-4271-BCCB-4DB0C6B5B8C4}" presName="parentLeftMargin" presStyleLbl="node1" presStyleIdx="3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60AE121-8632-4CEE-BB82-256751E18993}" type="pres">
      <dgm:prSet presAssocID="{2C30495D-85DB-4271-BCCB-4DB0C6B5B8C4}" presName="parentText" presStyleLbl="node1" presStyleIdx="4" presStyleCnt="8" custScaleX="141370" custScaleY="28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C4B81-44F5-4E0A-B78E-6D18E642CC1E}" type="pres">
      <dgm:prSet presAssocID="{2C30495D-85DB-4271-BCCB-4DB0C6B5B8C4}" presName="negativeSpace" presStyleCnt="0"/>
      <dgm:spPr/>
      <dgm:t>
        <a:bodyPr/>
        <a:lstStyle/>
        <a:p>
          <a:endParaRPr lang="ru-RU"/>
        </a:p>
      </dgm:t>
    </dgm:pt>
    <dgm:pt modelId="{8CD1F2A2-E0E3-403C-B369-F071D5CEB57A}" type="pres">
      <dgm:prSet presAssocID="{2C30495D-85DB-4271-BCCB-4DB0C6B5B8C4}" presName="childText" presStyleLbl="conFgAcc1" presStyleIdx="4" presStyleCnt="8">
        <dgm:presLayoutVars>
          <dgm:bulletEnabled val="1"/>
        </dgm:presLayoutVars>
      </dgm:prSet>
      <dgm:spPr>
        <a:xfrm>
          <a:off x="0" y="3846364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2555001"/>
              <a:satOff val="15775"/>
              <a:lumOff val="-582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1A8C34C6-D8EB-453E-8E4C-4C75F335261E}" type="pres">
      <dgm:prSet presAssocID="{3B9B4152-A81A-4B4C-BF28-FC08C9583BE0}" presName="spaceBetweenRectangles" presStyleCnt="0"/>
      <dgm:spPr/>
      <dgm:t>
        <a:bodyPr/>
        <a:lstStyle/>
        <a:p>
          <a:endParaRPr lang="ru-RU"/>
        </a:p>
      </dgm:t>
    </dgm:pt>
    <dgm:pt modelId="{202AE059-4B54-413C-859C-6AE8170D5FC0}" type="pres">
      <dgm:prSet presAssocID="{300CD112-9768-4711-8363-E248F8803692}" presName="parentLin" presStyleCnt="0"/>
      <dgm:spPr/>
      <dgm:t>
        <a:bodyPr/>
        <a:lstStyle/>
        <a:p>
          <a:endParaRPr lang="ru-RU"/>
        </a:p>
      </dgm:t>
    </dgm:pt>
    <dgm:pt modelId="{3B6E483A-24B1-4248-8370-4282B2F182AF}" type="pres">
      <dgm:prSet presAssocID="{300CD112-9768-4711-8363-E248F8803692}" presName="parentLeftMargin" presStyleLbl="node1" presStyleIdx="4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AB29F83-6B61-42E9-8816-26F24274B545}" type="pres">
      <dgm:prSet presAssocID="{300CD112-9768-4711-8363-E248F8803692}" presName="parentText" presStyleLbl="node1" presStyleIdx="5" presStyleCnt="8" custScaleX="138589" custScaleY="189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B065-46CC-4381-ABDC-7812A998DA1A}" type="pres">
      <dgm:prSet presAssocID="{300CD112-9768-4711-8363-E248F8803692}" presName="negativeSpace" presStyleCnt="0"/>
      <dgm:spPr/>
      <dgm:t>
        <a:bodyPr/>
        <a:lstStyle/>
        <a:p>
          <a:endParaRPr lang="ru-RU"/>
        </a:p>
      </dgm:t>
    </dgm:pt>
    <dgm:pt modelId="{124A7047-BFD4-40EE-8BBF-E9FD8744366B}" type="pres">
      <dgm:prSet presAssocID="{300CD112-9768-4711-8363-E248F8803692}" presName="childText" presStyleLbl="conFgAcc1" presStyleIdx="5" presStyleCnt="8">
        <dgm:presLayoutVars>
          <dgm:bulletEnabled val="1"/>
        </dgm:presLayoutVars>
      </dgm:prSet>
      <dgm:spPr>
        <a:xfrm>
          <a:off x="0" y="4557820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193751"/>
              <a:satOff val="19719"/>
              <a:lumOff val="-728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F028A605-DBF3-48E7-921A-9E78863D0232}" type="pres">
      <dgm:prSet presAssocID="{469E202C-F8B1-4981-9FC7-436D5A6D273E}" presName="spaceBetweenRectangles" presStyleCnt="0"/>
      <dgm:spPr/>
      <dgm:t>
        <a:bodyPr/>
        <a:lstStyle/>
        <a:p>
          <a:endParaRPr lang="ru-RU"/>
        </a:p>
      </dgm:t>
    </dgm:pt>
    <dgm:pt modelId="{9619C236-0FA1-4633-BEAE-7D6A035E330D}" type="pres">
      <dgm:prSet presAssocID="{8DBB877F-1A0F-4728-A8E3-C519C42E2803}" presName="parentLin" presStyleCnt="0"/>
      <dgm:spPr/>
      <dgm:t>
        <a:bodyPr/>
        <a:lstStyle/>
        <a:p>
          <a:endParaRPr lang="ru-RU"/>
        </a:p>
      </dgm:t>
    </dgm:pt>
    <dgm:pt modelId="{C9288F47-7C88-491D-97F1-4C56EF108DDC}" type="pres">
      <dgm:prSet presAssocID="{8DBB877F-1A0F-4728-A8E3-C519C42E2803}" presName="parentLeftMargin" presStyleLbl="node1" presStyleIdx="5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3AD1F92-1214-4100-AE65-E450D82D45E7}" type="pres">
      <dgm:prSet presAssocID="{8DBB877F-1A0F-4728-A8E3-C519C42E2803}" presName="parentText" presStyleLbl="node1" presStyleIdx="6" presStyleCnt="8" custScaleX="138234" custScaleY="128830" custLinFactNeighborX="18181" custLinFactNeighborY="-6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5A0DF-8396-4676-B00F-9070DBBB931E}" type="pres">
      <dgm:prSet presAssocID="{8DBB877F-1A0F-4728-A8E3-C519C42E2803}" presName="negativeSpace" presStyleCnt="0"/>
      <dgm:spPr/>
      <dgm:t>
        <a:bodyPr/>
        <a:lstStyle/>
        <a:p>
          <a:endParaRPr lang="ru-RU"/>
        </a:p>
      </dgm:t>
    </dgm:pt>
    <dgm:pt modelId="{428AACB6-47B5-4EED-9FD9-F854E1A8313D}" type="pres">
      <dgm:prSet presAssocID="{8DBB877F-1A0F-4728-A8E3-C519C42E2803}" presName="childText" presStyleLbl="conFgAcc1" presStyleIdx="6" presStyleCnt="8">
        <dgm:presLayoutVars>
          <dgm:bulletEnabled val="1"/>
        </dgm:presLayoutVars>
      </dgm:prSet>
      <dgm:spPr>
        <a:xfrm>
          <a:off x="0" y="4988990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832501"/>
              <a:satOff val="23662"/>
              <a:lumOff val="-87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461B3179-59C1-4802-87D4-9379DEC44F30}" type="pres">
      <dgm:prSet presAssocID="{0A9E041C-8286-437A-A497-EEC596D7E7EE}" presName="spaceBetweenRectangles" presStyleCnt="0"/>
      <dgm:spPr/>
    </dgm:pt>
    <dgm:pt modelId="{63CF0FFF-2792-4A12-95E4-79A090D184A0}" type="pres">
      <dgm:prSet presAssocID="{1A7593C6-05D4-4649-86CE-580962764980}" presName="parentLin" presStyleCnt="0"/>
      <dgm:spPr/>
    </dgm:pt>
    <dgm:pt modelId="{CA5F6E24-CBCE-4A68-AB2D-C483E61E7737}" type="pres">
      <dgm:prSet presAssocID="{1A7593C6-05D4-4649-86CE-580962764980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E3025F34-134F-4A4C-9E66-34CD6D57CDD0}" type="pres">
      <dgm:prSet presAssocID="{1A7593C6-05D4-4649-86CE-580962764980}" presName="parentText" presStyleLbl="node1" presStyleIdx="7" presStyleCnt="8" custScaleX="142857" custScaleY="207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D8AF4-C720-4061-987C-DB7489F999EE}" type="pres">
      <dgm:prSet presAssocID="{1A7593C6-05D4-4649-86CE-580962764980}" presName="negativeSpace" presStyleCnt="0"/>
      <dgm:spPr/>
    </dgm:pt>
    <dgm:pt modelId="{B4C2CA95-E814-4D6F-8395-10BE40645472}" type="pres">
      <dgm:prSet presAssocID="{1A7593C6-05D4-4649-86CE-58096276498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A5608B0-2599-4A2F-AEFB-929F0D7D2694}" type="presOf" srcId="{4C762946-DFA0-4E4C-B5A7-712FABD8E2B3}" destId="{238E2C80-7F60-4291-8EA3-AC682934C27A}" srcOrd="1" destOrd="0" presId="urn:microsoft.com/office/officeart/2005/8/layout/list1"/>
    <dgm:cxn modelId="{6761DEE2-0B8A-4906-9C4A-0355C7C71B48}" srcId="{1CF789EF-1E1C-411D-A389-3FA1D0ABBF6A}" destId="{2C30495D-85DB-4271-BCCB-4DB0C6B5B8C4}" srcOrd="4" destOrd="0" parTransId="{F925B424-7EA4-4EF6-9EF2-AE5EA3B6179B}" sibTransId="{3B9B4152-A81A-4B4C-BF28-FC08C9583BE0}"/>
    <dgm:cxn modelId="{9D594A9F-1047-4615-A223-EA7507E65C27}" type="presOf" srcId="{1CF789EF-1E1C-411D-A389-3FA1D0ABBF6A}" destId="{A448E64F-27EB-45DB-BB56-DFAEC1FC3D9A}" srcOrd="0" destOrd="0" presId="urn:microsoft.com/office/officeart/2005/8/layout/list1"/>
    <dgm:cxn modelId="{B422BFD1-EF8E-43B5-9394-8E155B62DAA5}" type="presOf" srcId="{300CD112-9768-4711-8363-E248F8803692}" destId="{FAB29F83-6B61-42E9-8816-26F24274B545}" srcOrd="1" destOrd="0" presId="urn:microsoft.com/office/officeart/2005/8/layout/list1"/>
    <dgm:cxn modelId="{112A8FCB-3371-4C7F-8DB6-2EB22D92C0FE}" type="presOf" srcId="{52DAE243-08E2-4C03-AC1C-B91105DAEE7D}" destId="{85C4234A-99D6-45E4-8193-1D68FC82B84E}" srcOrd="1" destOrd="0" presId="urn:microsoft.com/office/officeart/2005/8/layout/list1"/>
    <dgm:cxn modelId="{B25A1E36-8E97-49F9-9FF7-73A06F00DDE7}" type="presOf" srcId="{4C762946-DFA0-4E4C-B5A7-712FABD8E2B3}" destId="{905D10AF-F835-4A19-B1C9-1F76FBD0D92B}" srcOrd="0" destOrd="0" presId="urn:microsoft.com/office/officeart/2005/8/layout/list1"/>
    <dgm:cxn modelId="{2AA402F2-17D4-47A8-B484-828EBF8092F5}" srcId="{1CF789EF-1E1C-411D-A389-3FA1D0ABBF6A}" destId="{8DBB877F-1A0F-4728-A8E3-C519C42E2803}" srcOrd="6" destOrd="0" parTransId="{243DD47E-7E02-4A3F-9C08-2D3C824CACB0}" sibTransId="{0A9E041C-8286-437A-A497-EEC596D7E7EE}"/>
    <dgm:cxn modelId="{396D9B3E-9B31-4161-8CC2-D8857EA6A3D0}" type="presOf" srcId="{D7729CC9-C267-4877-8E84-5B2ED8C99F3F}" destId="{72EF462B-7B23-40E0-8DDD-8D571C6B12EC}" srcOrd="0" destOrd="0" presId="urn:microsoft.com/office/officeart/2005/8/layout/list1"/>
    <dgm:cxn modelId="{3CC90E30-F31A-4800-B152-29A205BB8009}" srcId="{1CF789EF-1E1C-411D-A389-3FA1D0ABBF6A}" destId="{D7729CC9-C267-4877-8E84-5B2ED8C99F3F}" srcOrd="2" destOrd="0" parTransId="{424D1633-B4F9-472F-A5C0-06C5FD49D238}" sibTransId="{ACD3420D-AF0F-495E-BFDD-E0C1CE638987}"/>
    <dgm:cxn modelId="{6F07CBB2-52DC-46E1-AA24-A832EC04F436}" type="presOf" srcId="{D7729CC9-C267-4877-8E84-5B2ED8C99F3F}" destId="{23AA2F7F-49EF-4D10-8E6C-6F8A759CB60F}" srcOrd="1" destOrd="0" presId="urn:microsoft.com/office/officeart/2005/8/layout/list1"/>
    <dgm:cxn modelId="{501176B9-C4FA-42CA-9982-D866358E6148}" type="presOf" srcId="{1A7593C6-05D4-4649-86CE-580962764980}" destId="{E3025F34-134F-4A4C-9E66-34CD6D57CDD0}" srcOrd="1" destOrd="0" presId="urn:microsoft.com/office/officeart/2005/8/layout/list1"/>
    <dgm:cxn modelId="{886F0EE7-BD75-4C2C-AA07-4A7527EDDD6A}" type="presOf" srcId="{A2520EAE-4F8A-45A7-A3EA-D39FA33B5AC7}" destId="{1E62C767-A1B6-4102-A3A3-76B6B01286F1}" srcOrd="1" destOrd="0" presId="urn:microsoft.com/office/officeart/2005/8/layout/list1"/>
    <dgm:cxn modelId="{B1B866D2-FC6B-4F25-98D6-727E6A084959}" type="presOf" srcId="{52DAE243-08E2-4C03-AC1C-B91105DAEE7D}" destId="{51E71408-F711-4CF9-8B74-559DDC494DDD}" srcOrd="0" destOrd="0" presId="urn:microsoft.com/office/officeart/2005/8/layout/list1"/>
    <dgm:cxn modelId="{01B0158B-6FB3-43AC-B30A-84AC0298FA98}" type="presOf" srcId="{1A7593C6-05D4-4649-86CE-580962764980}" destId="{CA5F6E24-CBCE-4A68-AB2D-C483E61E7737}" srcOrd="0" destOrd="0" presId="urn:microsoft.com/office/officeart/2005/8/layout/list1"/>
    <dgm:cxn modelId="{08E8C3A4-90BD-4D44-AEE6-8DDBC046DF06}" srcId="{1CF789EF-1E1C-411D-A389-3FA1D0ABBF6A}" destId="{1A7593C6-05D4-4649-86CE-580962764980}" srcOrd="7" destOrd="0" parTransId="{B325B266-ABC5-4743-8402-3BEE29E9ED04}" sibTransId="{B9DB9798-400A-4C44-9EA2-D2789B289248}"/>
    <dgm:cxn modelId="{455B8BF1-6691-4632-BD23-97441BB54655}" srcId="{1CF789EF-1E1C-411D-A389-3FA1D0ABBF6A}" destId="{A2520EAE-4F8A-45A7-A3EA-D39FA33B5AC7}" srcOrd="1" destOrd="0" parTransId="{A0FF2B4A-C076-4BFE-A1B0-E6B0809F133E}" sibTransId="{7AAD2495-D69E-41EA-9674-7D2DF21FFE67}"/>
    <dgm:cxn modelId="{E1E67B00-CDFD-466D-90E5-195C078B1BEE}" type="presOf" srcId="{8DBB877F-1A0F-4728-A8E3-C519C42E2803}" destId="{43AD1F92-1214-4100-AE65-E450D82D45E7}" srcOrd="1" destOrd="0" presId="urn:microsoft.com/office/officeart/2005/8/layout/list1"/>
    <dgm:cxn modelId="{540E3C99-F31A-4E78-927E-3925812D1A12}" srcId="{1CF789EF-1E1C-411D-A389-3FA1D0ABBF6A}" destId="{4C762946-DFA0-4E4C-B5A7-712FABD8E2B3}" srcOrd="3" destOrd="0" parTransId="{91AF0F58-FC91-490B-ABA6-ED72B70056B4}" sibTransId="{3971A054-C072-4632-9083-6F60B49AD479}"/>
    <dgm:cxn modelId="{84580709-C388-4BA4-9D2F-5680D76578D4}" type="presOf" srcId="{300CD112-9768-4711-8363-E248F8803692}" destId="{3B6E483A-24B1-4248-8370-4282B2F182AF}" srcOrd="0" destOrd="0" presId="urn:microsoft.com/office/officeart/2005/8/layout/list1"/>
    <dgm:cxn modelId="{CB070911-D229-4617-A357-8A5E08634151}" srcId="{1CF789EF-1E1C-411D-A389-3FA1D0ABBF6A}" destId="{52DAE243-08E2-4C03-AC1C-B91105DAEE7D}" srcOrd="0" destOrd="0" parTransId="{F29B7413-C7BA-4AE5-B154-E149E91D2F8D}" sibTransId="{DF3B1EE2-6DE6-4166-B558-C7390C8C0E9C}"/>
    <dgm:cxn modelId="{F8CE50F2-D406-49E5-99E3-55DAF1AA4689}" type="presOf" srcId="{8DBB877F-1A0F-4728-A8E3-C519C42E2803}" destId="{C9288F47-7C88-491D-97F1-4C56EF108DDC}" srcOrd="0" destOrd="0" presId="urn:microsoft.com/office/officeart/2005/8/layout/list1"/>
    <dgm:cxn modelId="{ACC9DBA3-22E7-4EB9-B83C-09590F71F10E}" srcId="{1CF789EF-1E1C-411D-A389-3FA1D0ABBF6A}" destId="{300CD112-9768-4711-8363-E248F8803692}" srcOrd="5" destOrd="0" parTransId="{DB1141CF-7B3A-4295-98EE-1421E4D72723}" sibTransId="{469E202C-F8B1-4981-9FC7-436D5A6D273E}"/>
    <dgm:cxn modelId="{25BA1F35-A24F-4678-BA1D-F824F2EEEEF2}" type="presOf" srcId="{A2520EAE-4F8A-45A7-A3EA-D39FA33B5AC7}" destId="{DC84DF52-1954-4F9A-9B7B-689143BFDDFA}" srcOrd="0" destOrd="0" presId="urn:microsoft.com/office/officeart/2005/8/layout/list1"/>
    <dgm:cxn modelId="{59AA5AB1-1141-4A46-B687-CE3C821C4A9A}" type="presOf" srcId="{2C30495D-85DB-4271-BCCB-4DB0C6B5B8C4}" destId="{2CA70BDE-D9E0-48E4-9976-B8AA86E0E17D}" srcOrd="0" destOrd="0" presId="urn:microsoft.com/office/officeart/2005/8/layout/list1"/>
    <dgm:cxn modelId="{78054CA1-7269-4D6A-9B48-14107AC27721}" type="presOf" srcId="{2C30495D-85DB-4271-BCCB-4DB0C6B5B8C4}" destId="{860AE121-8632-4CEE-BB82-256751E18993}" srcOrd="1" destOrd="0" presId="urn:microsoft.com/office/officeart/2005/8/layout/list1"/>
    <dgm:cxn modelId="{4FA5F15D-497B-4D16-AE6F-751FE9698B30}" type="presParOf" srcId="{A448E64F-27EB-45DB-BB56-DFAEC1FC3D9A}" destId="{9E73AA98-23D8-466E-9929-321FAD1C27E1}" srcOrd="0" destOrd="0" presId="urn:microsoft.com/office/officeart/2005/8/layout/list1"/>
    <dgm:cxn modelId="{0ED9F53A-998A-4EF6-9D08-202223EAC720}" type="presParOf" srcId="{9E73AA98-23D8-466E-9929-321FAD1C27E1}" destId="{51E71408-F711-4CF9-8B74-559DDC494DDD}" srcOrd="0" destOrd="0" presId="urn:microsoft.com/office/officeart/2005/8/layout/list1"/>
    <dgm:cxn modelId="{5F45388E-D383-4321-BD79-DC4174310A9C}" type="presParOf" srcId="{9E73AA98-23D8-466E-9929-321FAD1C27E1}" destId="{85C4234A-99D6-45E4-8193-1D68FC82B84E}" srcOrd="1" destOrd="0" presId="urn:microsoft.com/office/officeart/2005/8/layout/list1"/>
    <dgm:cxn modelId="{26C7DB68-2B74-4917-A185-1F05A60A3487}" type="presParOf" srcId="{A448E64F-27EB-45DB-BB56-DFAEC1FC3D9A}" destId="{0369B6C3-3278-4E39-853D-C5D15D95344E}" srcOrd="1" destOrd="0" presId="urn:microsoft.com/office/officeart/2005/8/layout/list1"/>
    <dgm:cxn modelId="{526F056E-5088-4F79-8529-ABDC25AC94F4}" type="presParOf" srcId="{A448E64F-27EB-45DB-BB56-DFAEC1FC3D9A}" destId="{0E39B9AC-5D23-458B-A895-A25F5B616EF1}" srcOrd="2" destOrd="0" presId="urn:microsoft.com/office/officeart/2005/8/layout/list1"/>
    <dgm:cxn modelId="{B151D325-6497-416F-9654-889724334956}" type="presParOf" srcId="{A448E64F-27EB-45DB-BB56-DFAEC1FC3D9A}" destId="{7B94BBF0-49FC-4A3F-B8B4-3739DB2AD4C0}" srcOrd="3" destOrd="0" presId="urn:microsoft.com/office/officeart/2005/8/layout/list1"/>
    <dgm:cxn modelId="{EC4A09E7-F469-4CA5-8148-D2D9566E0580}" type="presParOf" srcId="{A448E64F-27EB-45DB-BB56-DFAEC1FC3D9A}" destId="{08EDEE51-0EB8-47D1-A8E8-49AE816136E8}" srcOrd="4" destOrd="0" presId="urn:microsoft.com/office/officeart/2005/8/layout/list1"/>
    <dgm:cxn modelId="{C77397E4-EA6D-4D34-AFF6-65612195AB04}" type="presParOf" srcId="{08EDEE51-0EB8-47D1-A8E8-49AE816136E8}" destId="{DC84DF52-1954-4F9A-9B7B-689143BFDDFA}" srcOrd="0" destOrd="0" presId="urn:microsoft.com/office/officeart/2005/8/layout/list1"/>
    <dgm:cxn modelId="{9FBE05E1-FCE6-4CCB-AC26-42C5DBBD6098}" type="presParOf" srcId="{08EDEE51-0EB8-47D1-A8E8-49AE816136E8}" destId="{1E62C767-A1B6-4102-A3A3-76B6B01286F1}" srcOrd="1" destOrd="0" presId="urn:microsoft.com/office/officeart/2005/8/layout/list1"/>
    <dgm:cxn modelId="{E3934732-DFDE-4E72-8CBA-B05EC39E92FA}" type="presParOf" srcId="{A448E64F-27EB-45DB-BB56-DFAEC1FC3D9A}" destId="{4151D0E7-2ACC-4BF9-B1FA-F8BBA8DD5906}" srcOrd="5" destOrd="0" presId="urn:microsoft.com/office/officeart/2005/8/layout/list1"/>
    <dgm:cxn modelId="{3A4133CA-54BC-4643-8564-A7EFAF226D1F}" type="presParOf" srcId="{A448E64F-27EB-45DB-BB56-DFAEC1FC3D9A}" destId="{14C4E9E3-E08F-45CA-ADF5-0FBD6837741A}" srcOrd="6" destOrd="0" presId="urn:microsoft.com/office/officeart/2005/8/layout/list1"/>
    <dgm:cxn modelId="{07D39365-7653-474A-A4DE-071B74795906}" type="presParOf" srcId="{A448E64F-27EB-45DB-BB56-DFAEC1FC3D9A}" destId="{F85C2987-04D0-4AA1-BACF-B6D10E4E9383}" srcOrd="7" destOrd="0" presId="urn:microsoft.com/office/officeart/2005/8/layout/list1"/>
    <dgm:cxn modelId="{65247C09-EE79-4067-A58F-D6FDAF452864}" type="presParOf" srcId="{A448E64F-27EB-45DB-BB56-DFAEC1FC3D9A}" destId="{1B45BA4C-086B-4B05-9C8D-E8B72AF745AE}" srcOrd="8" destOrd="0" presId="urn:microsoft.com/office/officeart/2005/8/layout/list1"/>
    <dgm:cxn modelId="{12F27DE1-86F9-4A5C-9023-045BFCAAD079}" type="presParOf" srcId="{1B45BA4C-086B-4B05-9C8D-E8B72AF745AE}" destId="{72EF462B-7B23-40E0-8DDD-8D571C6B12EC}" srcOrd="0" destOrd="0" presId="urn:microsoft.com/office/officeart/2005/8/layout/list1"/>
    <dgm:cxn modelId="{F4BF5628-C13B-4ED8-94F7-0E354F2B8D8C}" type="presParOf" srcId="{1B45BA4C-086B-4B05-9C8D-E8B72AF745AE}" destId="{23AA2F7F-49EF-4D10-8E6C-6F8A759CB60F}" srcOrd="1" destOrd="0" presId="urn:microsoft.com/office/officeart/2005/8/layout/list1"/>
    <dgm:cxn modelId="{3F703D5B-1607-45A6-9FA0-A1D0CC2C405E}" type="presParOf" srcId="{A448E64F-27EB-45DB-BB56-DFAEC1FC3D9A}" destId="{6390BC32-396F-4658-8130-B0F2DF5EC118}" srcOrd="9" destOrd="0" presId="urn:microsoft.com/office/officeart/2005/8/layout/list1"/>
    <dgm:cxn modelId="{D0CFB152-1C99-4E92-B3A8-CD113EF80275}" type="presParOf" srcId="{A448E64F-27EB-45DB-BB56-DFAEC1FC3D9A}" destId="{73045BED-F3A5-4E03-A593-CE6A5E4697D6}" srcOrd="10" destOrd="0" presId="urn:microsoft.com/office/officeart/2005/8/layout/list1"/>
    <dgm:cxn modelId="{A9920D0E-29A6-440A-A27E-787AFDF08425}" type="presParOf" srcId="{A448E64F-27EB-45DB-BB56-DFAEC1FC3D9A}" destId="{7EAB62D2-B55D-40C0-9A4F-8D5DC08391E0}" srcOrd="11" destOrd="0" presId="urn:microsoft.com/office/officeart/2005/8/layout/list1"/>
    <dgm:cxn modelId="{3098357E-06B9-4B82-B33A-DE3F7E705153}" type="presParOf" srcId="{A448E64F-27EB-45DB-BB56-DFAEC1FC3D9A}" destId="{974094AD-16E4-4D61-9EA3-173B33600B1C}" srcOrd="12" destOrd="0" presId="urn:microsoft.com/office/officeart/2005/8/layout/list1"/>
    <dgm:cxn modelId="{19DE77A0-476C-4AFC-B80F-CCCFFF3FF8D2}" type="presParOf" srcId="{974094AD-16E4-4D61-9EA3-173B33600B1C}" destId="{905D10AF-F835-4A19-B1C9-1F76FBD0D92B}" srcOrd="0" destOrd="0" presId="urn:microsoft.com/office/officeart/2005/8/layout/list1"/>
    <dgm:cxn modelId="{5CC1E4E4-3B04-41DF-A13D-24ACE76440AE}" type="presParOf" srcId="{974094AD-16E4-4D61-9EA3-173B33600B1C}" destId="{238E2C80-7F60-4291-8EA3-AC682934C27A}" srcOrd="1" destOrd="0" presId="urn:microsoft.com/office/officeart/2005/8/layout/list1"/>
    <dgm:cxn modelId="{1F489DAD-D7F2-4E95-87A8-D9FCD0D4EB64}" type="presParOf" srcId="{A448E64F-27EB-45DB-BB56-DFAEC1FC3D9A}" destId="{02840D3A-947B-42A5-A1E8-6B11CB03CDCC}" srcOrd="13" destOrd="0" presId="urn:microsoft.com/office/officeart/2005/8/layout/list1"/>
    <dgm:cxn modelId="{342884E6-020F-42C1-A136-3CBE851FC4A4}" type="presParOf" srcId="{A448E64F-27EB-45DB-BB56-DFAEC1FC3D9A}" destId="{422DE088-FBBC-496F-8F7F-DC5F617A6A63}" srcOrd="14" destOrd="0" presId="urn:microsoft.com/office/officeart/2005/8/layout/list1"/>
    <dgm:cxn modelId="{C628C0CD-668E-44D8-823C-A7742A378C5D}" type="presParOf" srcId="{A448E64F-27EB-45DB-BB56-DFAEC1FC3D9A}" destId="{0F4F7544-3A1B-4F2B-907A-F7EC696768A5}" srcOrd="15" destOrd="0" presId="urn:microsoft.com/office/officeart/2005/8/layout/list1"/>
    <dgm:cxn modelId="{B5DDA9B9-A196-48E4-BE03-A5E6D86C254D}" type="presParOf" srcId="{A448E64F-27EB-45DB-BB56-DFAEC1FC3D9A}" destId="{98381023-9348-4160-B642-D533FF156FE5}" srcOrd="16" destOrd="0" presId="urn:microsoft.com/office/officeart/2005/8/layout/list1"/>
    <dgm:cxn modelId="{AE93ADC8-354D-4243-B824-1D669146CFC7}" type="presParOf" srcId="{98381023-9348-4160-B642-D533FF156FE5}" destId="{2CA70BDE-D9E0-48E4-9976-B8AA86E0E17D}" srcOrd="0" destOrd="0" presId="urn:microsoft.com/office/officeart/2005/8/layout/list1"/>
    <dgm:cxn modelId="{8B6E0C51-1AA5-44FD-B38E-002331F4C1C4}" type="presParOf" srcId="{98381023-9348-4160-B642-D533FF156FE5}" destId="{860AE121-8632-4CEE-BB82-256751E18993}" srcOrd="1" destOrd="0" presId="urn:microsoft.com/office/officeart/2005/8/layout/list1"/>
    <dgm:cxn modelId="{BB02A5C1-2694-460E-8819-8614CA509EA2}" type="presParOf" srcId="{A448E64F-27EB-45DB-BB56-DFAEC1FC3D9A}" destId="{EECC4B81-44F5-4E0A-B78E-6D18E642CC1E}" srcOrd="17" destOrd="0" presId="urn:microsoft.com/office/officeart/2005/8/layout/list1"/>
    <dgm:cxn modelId="{F2910E0F-C6D8-410D-BF3F-E2D281FFB590}" type="presParOf" srcId="{A448E64F-27EB-45DB-BB56-DFAEC1FC3D9A}" destId="{8CD1F2A2-E0E3-403C-B369-F071D5CEB57A}" srcOrd="18" destOrd="0" presId="urn:microsoft.com/office/officeart/2005/8/layout/list1"/>
    <dgm:cxn modelId="{958B1FA2-BD11-4579-9311-E48BB95F4D67}" type="presParOf" srcId="{A448E64F-27EB-45DB-BB56-DFAEC1FC3D9A}" destId="{1A8C34C6-D8EB-453E-8E4C-4C75F335261E}" srcOrd="19" destOrd="0" presId="urn:microsoft.com/office/officeart/2005/8/layout/list1"/>
    <dgm:cxn modelId="{8FB8286E-4935-467F-BC78-61764B715931}" type="presParOf" srcId="{A448E64F-27EB-45DB-BB56-DFAEC1FC3D9A}" destId="{202AE059-4B54-413C-859C-6AE8170D5FC0}" srcOrd="20" destOrd="0" presId="urn:microsoft.com/office/officeart/2005/8/layout/list1"/>
    <dgm:cxn modelId="{3955363F-6300-4462-A54A-CE0CB1A17AC1}" type="presParOf" srcId="{202AE059-4B54-413C-859C-6AE8170D5FC0}" destId="{3B6E483A-24B1-4248-8370-4282B2F182AF}" srcOrd="0" destOrd="0" presId="urn:microsoft.com/office/officeart/2005/8/layout/list1"/>
    <dgm:cxn modelId="{A0F91E5D-86FE-4EAA-A10D-CB03323384B4}" type="presParOf" srcId="{202AE059-4B54-413C-859C-6AE8170D5FC0}" destId="{FAB29F83-6B61-42E9-8816-26F24274B545}" srcOrd="1" destOrd="0" presId="urn:microsoft.com/office/officeart/2005/8/layout/list1"/>
    <dgm:cxn modelId="{B3FFAA21-E9BC-4C9B-9342-7E10D08C9012}" type="presParOf" srcId="{A448E64F-27EB-45DB-BB56-DFAEC1FC3D9A}" destId="{5F4DB065-46CC-4381-ABDC-7812A998DA1A}" srcOrd="21" destOrd="0" presId="urn:microsoft.com/office/officeart/2005/8/layout/list1"/>
    <dgm:cxn modelId="{EDD24B8D-BABD-4E82-8E4E-DD040FF8E5BC}" type="presParOf" srcId="{A448E64F-27EB-45DB-BB56-DFAEC1FC3D9A}" destId="{124A7047-BFD4-40EE-8BBF-E9FD8744366B}" srcOrd="22" destOrd="0" presId="urn:microsoft.com/office/officeart/2005/8/layout/list1"/>
    <dgm:cxn modelId="{936EAC84-A2D8-4220-98F0-A06AFB38DA80}" type="presParOf" srcId="{A448E64F-27EB-45DB-BB56-DFAEC1FC3D9A}" destId="{F028A605-DBF3-48E7-921A-9E78863D0232}" srcOrd="23" destOrd="0" presId="urn:microsoft.com/office/officeart/2005/8/layout/list1"/>
    <dgm:cxn modelId="{868587B9-1921-4E5C-8C3B-979C1658E65C}" type="presParOf" srcId="{A448E64F-27EB-45DB-BB56-DFAEC1FC3D9A}" destId="{9619C236-0FA1-4633-BEAE-7D6A035E330D}" srcOrd="24" destOrd="0" presId="urn:microsoft.com/office/officeart/2005/8/layout/list1"/>
    <dgm:cxn modelId="{4A01D354-D052-48DD-97A2-E5DC7ECF70D3}" type="presParOf" srcId="{9619C236-0FA1-4633-BEAE-7D6A035E330D}" destId="{C9288F47-7C88-491D-97F1-4C56EF108DDC}" srcOrd="0" destOrd="0" presId="urn:microsoft.com/office/officeart/2005/8/layout/list1"/>
    <dgm:cxn modelId="{E2C90A3E-63C5-4DDD-9F25-E3214ADFD2DD}" type="presParOf" srcId="{9619C236-0FA1-4633-BEAE-7D6A035E330D}" destId="{43AD1F92-1214-4100-AE65-E450D82D45E7}" srcOrd="1" destOrd="0" presId="urn:microsoft.com/office/officeart/2005/8/layout/list1"/>
    <dgm:cxn modelId="{9F0D8DBF-E09E-450F-BB2C-296E9F6236EA}" type="presParOf" srcId="{A448E64F-27EB-45DB-BB56-DFAEC1FC3D9A}" destId="{3D15A0DF-8396-4676-B00F-9070DBBB931E}" srcOrd="25" destOrd="0" presId="urn:microsoft.com/office/officeart/2005/8/layout/list1"/>
    <dgm:cxn modelId="{23DAAB6B-9411-4FCC-A10C-3C270B5CC56A}" type="presParOf" srcId="{A448E64F-27EB-45DB-BB56-DFAEC1FC3D9A}" destId="{428AACB6-47B5-4EED-9FD9-F854E1A8313D}" srcOrd="26" destOrd="0" presId="urn:microsoft.com/office/officeart/2005/8/layout/list1"/>
    <dgm:cxn modelId="{20199805-7FF9-4DD9-9719-CB0FD3587B5E}" type="presParOf" srcId="{A448E64F-27EB-45DB-BB56-DFAEC1FC3D9A}" destId="{461B3179-59C1-4802-87D4-9379DEC44F30}" srcOrd="27" destOrd="0" presId="urn:microsoft.com/office/officeart/2005/8/layout/list1"/>
    <dgm:cxn modelId="{BF6AD94F-4ADE-4901-A004-5E6B0D7B6481}" type="presParOf" srcId="{A448E64F-27EB-45DB-BB56-DFAEC1FC3D9A}" destId="{63CF0FFF-2792-4A12-95E4-79A090D184A0}" srcOrd="28" destOrd="0" presId="urn:microsoft.com/office/officeart/2005/8/layout/list1"/>
    <dgm:cxn modelId="{9CB9CA85-A73A-424D-B580-B13A503819E2}" type="presParOf" srcId="{63CF0FFF-2792-4A12-95E4-79A090D184A0}" destId="{CA5F6E24-CBCE-4A68-AB2D-C483E61E7737}" srcOrd="0" destOrd="0" presId="urn:microsoft.com/office/officeart/2005/8/layout/list1"/>
    <dgm:cxn modelId="{6589553B-5635-4C34-90C9-E13A1ED1CCD4}" type="presParOf" srcId="{63CF0FFF-2792-4A12-95E4-79A090D184A0}" destId="{E3025F34-134F-4A4C-9E66-34CD6D57CDD0}" srcOrd="1" destOrd="0" presId="urn:microsoft.com/office/officeart/2005/8/layout/list1"/>
    <dgm:cxn modelId="{D63B0A7B-BC79-4808-94A0-9E6ADCD8649B}" type="presParOf" srcId="{A448E64F-27EB-45DB-BB56-DFAEC1FC3D9A}" destId="{97DD8AF4-C720-4061-987C-DB7489F999EE}" srcOrd="29" destOrd="0" presId="urn:microsoft.com/office/officeart/2005/8/layout/list1"/>
    <dgm:cxn modelId="{D790D4E0-A46C-4DD4-AC49-92390DDADAF2}" type="presParOf" srcId="{A448E64F-27EB-45DB-BB56-DFAEC1FC3D9A}" destId="{B4C2CA95-E814-4D6F-8395-10BE4064547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634C7-1454-47DC-B721-616FBB36E8A0}">
      <dsp:nvSpPr>
        <dsp:cNvPr id="0" name=""/>
        <dsp:cNvSpPr/>
      </dsp:nvSpPr>
      <dsp:spPr>
        <a:xfrm>
          <a:off x="0" y="6950"/>
          <a:ext cx="7929618" cy="16746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Задачи работы краевой инновационной площадки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 базе ГБПОУ КК НСПК на 2018 год</a:t>
          </a:r>
          <a:endParaRPr lang="ru-RU" sz="2400" kern="1200" dirty="0"/>
        </a:p>
      </dsp:txBody>
      <dsp:txXfrm>
        <a:off x="81750" y="88700"/>
        <a:ext cx="7766118" cy="1511161"/>
      </dsp:txXfrm>
    </dsp:sp>
    <dsp:sp modelId="{2AA7768C-1828-421B-B09E-8349A93A4D34}">
      <dsp:nvSpPr>
        <dsp:cNvPr id="0" name=""/>
        <dsp:cNvSpPr/>
      </dsp:nvSpPr>
      <dsp:spPr>
        <a:xfrm>
          <a:off x="0" y="1681612"/>
          <a:ext cx="7929618" cy="107179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6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81612"/>
        <a:ext cx="7929618" cy="1071794"/>
      </dsp:txXfrm>
    </dsp:sp>
    <dsp:sp modelId="{8A633270-D0D8-498C-B648-21F42BB322C1}">
      <dsp:nvSpPr>
        <dsp:cNvPr id="0" name=""/>
        <dsp:cNvSpPr/>
      </dsp:nvSpPr>
      <dsp:spPr>
        <a:xfrm>
          <a:off x="0" y="1916607"/>
          <a:ext cx="7929618" cy="9618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Пролонгация опыта реализации модели эффективной психолого-педагогической </a:t>
          </a:r>
          <a:r>
            <a:rPr lang="ru-RU" sz="2000" b="1" kern="120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предпрофильной</a:t>
          </a:r>
          <a:r>
            <a:rPr 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подготовки с целью  раннего профессионального самоопределения </a:t>
          </a: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52" y="1963559"/>
        <a:ext cx="7835714" cy="867920"/>
      </dsp:txXfrm>
    </dsp:sp>
    <dsp:sp modelId="{A9A56C97-A96A-4DCE-B2B0-B244EE3256C3}">
      <dsp:nvSpPr>
        <dsp:cNvPr id="0" name=""/>
        <dsp:cNvSpPr/>
      </dsp:nvSpPr>
      <dsp:spPr>
        <a:xfrm>
          <a:off x="0" y="3143292"/>
          <a:ext cx="7929618" cy="9618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Реализация модели дополнительного профессионального педагогического образования  коллективов участников сетевого взаимодействия</a:t>
          </a: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52" y="3190244"/>
        <a:ext cx="7835714" cy="867920"/>
      </dsp:txXfrm>
    </dsp:sp>
    <dsp:sp modelId="{7B4B631C-F755-4F3E-B609-F04FC1242CB4}">
      <dsp:nvSpPr>
        <dsp:cNvPr id="0" name=""/>
        <dsp:cNvSpPr/>
      </dsp:nvSpPr>
      <dsp:spPr>
        <a:xfrm>
          <a:off x="0" y="4299552"/>
          <a:ext cx="7929618" cy="9618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Проведение научно-представительских мероприятий с целью трансляции опыта</a:t>
          </a: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52" y="4346504"/>
        <a:ext cx="7835714" cy="867920"/>
      </dsp:txXfrm>
    </dsp:sp>
    <dsp:sp modelId="{23045453-D060-4017-BE84-16814CA87B50}">
      <dsp:nvSpPr>
        <dsp:cNvPr id="0" name=""/>
        <dsp:cNvSpPr/>
      </dsp:nvSpPr>
      <dsp:spPr>
        <a:xfrm>
          <a:off x="0" y="5450388"/>
          <a:ext cx="7929618" cy="9618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Организация информационного обеспечения реализации модели сетевого взаимодействия муниципальных образовательных организаций </a:t>
          </a:r>
          <a:endParaRPr lang="ru-RU" sz="20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52" y="5497340"/>
        <a:ext cx="7835714" cy="86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9B9AC-5D23-458B-A895-A25F5B616EF1}">
      <dsp:nvSpPr>
        <dsp:cNvPr id="0" name=""/>
        <dsp:cNvSpPr/>
      </dsp:nvSpPr>
      <dsp:spPr>
        <a:xfrm>
          <a:off x="0" y="722367"/>
          <a:ext cx="9001156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C4234A-99D6-45E4-8193-1D68FC82B84E}">
      <dsp:nvSpPr>
        <dsp:cNvPr id="0" name=""/>
        <dsp:cNvSpPr/>
      </dsp:nvSpPr>
      <dsp:spPr>
        <a:xfrm>
          <a:off x="450057" y="111035"/>
          <a:ext cx="8523230" cy="744172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Реализация проекта «Ранняя профориентация: путь к педагогике» посредством организации деятельности педагогических классов</a:t>
          </a:r>
          <a:r>
            <a:rPr lang="ru-RU" sz="1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;   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86384" y="147362"/>
        <a:ext cx="8450576" cy="671518"/>
      </dsp:txXfrm>
    </dsp:sp>
    <dsp:sp modelId="{14C4E9E3-E08F-45CA-ADF5-0FBD6837741A}">
      <dsp:nvSpPr>
        <dsp:cNvPr id="0" name=""/>
        <dsp:cNvSpPr/>
      </dsp:nvSpPr>
      <dsp:spPr>
        <a:xfrm>
          <a:off x="0" y="1303392"/>
          <a:ext cx="9001156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638750"/>
              <a:satOff val="3944"/>
              <a:lumOff val="-14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62C767-A1B6-4102-A3A3-76B6B01286F1}">
      <dsp:nvSpPr>
        <dsp:cNvPr id="0" name=""/>
        <dsp:cNvSpPr/>
      </dsp:nvSpPr>
      <dsp:spPr>
        <a:xfrm>
          <a:off x="449406" y="995679"/>
          <a:ext cx="8549120" cy="438464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Система сопровождения профессионального самоопределения воспитанников ДОУ № 13</a:t>
          </a:r>
          <a:r>
            <a:rPr lang="ru-RU" sz="14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70810" y="1017083"/>
        <a:ext cx="8506312" cy="395656"/>
      </dsp:txXfrm>
    </dsp:sp>
    <dsp:sp modelId="{73045BED-F3A5-4E03-A593-CE6A5E4697D6}">
      <dsp:nvSpPr>
        <dsp:cNvPr id="0" name=""/>
        <dsp:cNvSpPr/>
      </dsp:nvSpPr>
      <dsp:spPr>
        <a:xfrm>
          <a:off x="0" y="2312484"/>
          <a:ext cx="9001156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277500"/>
              <a:satOff val="7887"/>
              <a:lumOff val="-291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A2F7F-49EF-4D10-8E6C-6F8A759CB60F}">
      <dsp:nvSpPr>
        <dsp:cNvPr id="0" name=""/>
        <dsp:cNvSpPr/>
      </dsp:nvSpPr>
      <dsp:spPr>
        <a:xfrm>
          <a:off x="422555" y="1544876"/>
          <a:ext cx="8553149" cy="866531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Участие в турнирах различного уровня WORLDSKILLS RUSSIA по компетенциям «Дошкольное воспитание», «Преподавание в младших классах», «Физическая культура и спорт», «Повар, кондитер», «Предпринимательство», «Ресторанный сервис»; 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4856" y="1587177"/>
        <a:ext cx="8468547" cy="781929"/>
      </dsp:txXfrm>
    </dsp:sp>
    <dsp:sp modelId="{422DE088-FBBC-496F-8F7F-DC5F617A6A63}">
      <dsp:nvSpPr>
        <dsp:cNvPr id="0" name=""/>
        <dsp:cNvSpPr/>
      </dsp:nvSpPr>
      <dsp:spPr>
        <a:xfrm>
          <a:off x="0" y="3033339"/>
          <a:ext cx="9001156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916250"/>
              <a:satOff val="11831"/>
              <a:lumOff val="-43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E2C80-7F60-4291-8EA3-AC682934C27A}">
      <dsp:nvSpPr>
        <dsp:cNvPr id="0" name=""/>
        <dsp:cNvSpPr/>
      </dsp:nvSpPr>
      <dsp:spPr>
        <a:xfrm>
          <a:off x="447420" y="2587884"/>
          <a:ext cx="8553154" cy="638968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Заседание выездной рабочей группы комитета по вопросам науки, культуры, делам семьи, Законодательного собрания КК "Подготовка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педкадров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в системе среднего профессионального образования КК«;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78612" y="2619076"/>
        <a:ext cx="8490770" cy="576584"/>
      </dsp:txXfrm>
    </dsp:sp>
    <dsp:sp modelId="{8CD1F2A2-E0E3-403C-B369-F071D5CEB57A}">
      <dsp:nvSpPr>
        <dsp:cNvPr id="0" name=""/>
        <dsp:cNvSpPr/>
      </dsp:nvSpPr>
      <dsp:spPr>
        <a:xfrm>
          <a:off x="0" y="3981586"/>
          <a:ext cx="9001156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2555001"/>
              <a:satOff val="15775"/>
              <a:lumOff val="-582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0AE121-8632-4CEE-BB82-256751E18993}">
      <dsp:nvSpPr>
        <dsp:cNvPr id="0" name=""/>
        <dsp:cNvSpPr/>
      </dsp:nvSpPr>
      <dsp:spPr>
        <a:xfrm>
          <a:off x="432916" y="3369412"/>
          <a:ext cx="8568205" cy="745014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Краевая олимпиада профессионального мастерства обучающихся по специальностям СПО УГ 44.00.00 Образование и педагогические науки в 2018 году;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9285" y="3405781"/>
        <a:ext cx="8495467" cy="672276"/>
      </dsp:txXfrm>
    </dsp:sp>
    <dsp:sp modelId="{124A7047-BFD4-40EE-8BBF-E9FD8744366B}">
      <dsp:nvSpPr>
        <dsp:cNvPr id="0" name=""/>
        <dsp:cNvSpPr/>
      </dsp:nvSpPr>
      <dsp:spPr>
        <a:xfrm>
          <a:off x="0" y="4626717"/>
          <a:ext cx="9001156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193751"/>
              <a:satOff val="19719"/>
              <a:lumOff val="-728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29F83-6B61-42E9-8816-26F24274B545}">
      <dsp:nvSpPr>
        <dsp:cNvPr id="0" name=""/>
        <dsp:cNvSpPr/>
      </dsp:nvSpPr>
      <dsp:spPr>
        <a:xfrm>
          <a:off x="440828" y="4256986"/>
          <a:ext cx="8553149" cy="502570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Круглый стол «Подготовка педагогических кадров в условиях сетевого взаимодействия для инновационного развития региона»;</a:t>
          </a:r>
          <a:endParaRPr lang="ru-RU" sz="14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5361" y="4281519"/>
        <a:ext cx="8504083" cy="453504"/>
      </dsp:txXfrm>
    </dsp:sp>
    <dsp:sp modelId="{428AACB6-47B5-4EED-9FD9-F854E1A8313D}">
      <dsp:nvSpPr>
        <dsp:cNvPr id="0" name=""/>
        <dsp:cNvSpPr/>
      </dsp:nvSpPr>
      <dsp:spPr>
        <a:xfrm>
          <a:off x="0" y="5111553"/>
          <a:ext cx="9001156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832501"/>
              <a:satOff val="23662"/>
              <a:lumOff val="-87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AD1F92-1214-4100-AE65-E450D82D45E7}">
      <dsp:nvSpPr>
        <dsp:cNvPr id="0" name=""/>
        <dsp:cNvSpPr/>
      </dsp:nvSpPr>
      <dsp:spPr>
        <a:xfrm>
          <a:off x="444398" y="4885682"/>
          <a:ext cx="8556757" cy="342275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Игра по станциям "Разведай!  Выведай! Спроси!" для учащихся СОШ г. Новороссийска;</a:t>
          </a:r>
          <a:endParaRPr lang="ru-RU" sz="1400" b="1" kern="1200" dirty="0">
            <a:solidFill>
              <a:srgbClr val="F489C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1106" y="4902390"/>
        <a:ext cx="8523341" cy="308859"/>
      </dsp:txXfrm>
    </dsp:sp>
    <dsp:sp modelId="{B4C2CA95-E814-4D6F-8395-10BE40645472}">
      <dsp:nvSpPr>
        <dsp:cNvPr id="0" name=""/>
        <dsp:cNvSpPr/>
      </dsp:nvSpPr>
      <dsp:spPr>
        <a:xfrm>
          <a:off x="0" y="5805832"/>
          <a:ext cx="900115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025F34-134F-4A4C-9E66-34CD6D57CDD0}">
      <dsp:nvSpPr>
        <dsp:cNvPr id="0" name=""/>
        <dsp:cNvSpPr/>
      </dsp:nvSpPr>
      <dsp:spPr>
        <a:xfrm>
          <a:off x="428521" y="5386953"/>
          <a:ext cx="8570428" cy="551719"/>
        </a:xfrm>
        <a:prstGeom prst="roundRect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8156" tIns="0" rIns="23815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соревнований JUNIORSKILLS различного уровня по компетенции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Мультимедийная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журналистика».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454" y="5413886"/>
        <a:ext cx="8516562" cy="49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E54A-6E89-4166-AACF-6B73B8704501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7867-37D8-4756-BFE6-899878190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191F-7D5C-4475-A1D0-82D533E31022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CFE2-0EB8-41FD-A780-009D9BC87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C983-CD5A-4070-848F-E06F5902E282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F67-2773-4CBF-A967-F056B9897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98AD-3327-4B93-B6D7-E8FC2BBBBC80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E07B-190A-40EA-BA47-A12BDAD93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285E-3C8F-4384-8064-F7B8ABDB635A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F3FC-A80B-4E7D-9F9B-82AAF0BEB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4894-1844-4208-A921-85017CC7E762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13A2-7F7C-4F5F-A7C7-71C0F9BC6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93BA-C7B6-4497-B780-DC29661314FC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0983-8F4D-42A6-9435-742C1B58A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A68B-4F50-4995-BB9B-2839F23749BB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9F65-DCB9-4027-8417-EF8460ED2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3812-EC61-44EF-970A-FC01D0AA19CA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3C0C-ED0D-4AB4-B1CD-5B4B94EC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5574-1195-4679-8931-370E37E9EC37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97C4-2699-471F-B860-AF9870AEF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938A-FC19-4404-A0B3-0F9E9CEE3ADF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6A36-8147-4B50-A765-24BAFED8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F0846-6F8D-4529-8DCF-745E94FF1F80}" type="datetimeFigureOut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CD48C-9882-4A53-B669-0E2EBE7BD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75" y="642938"/>
            <a:ext cx="8143875" cy="33575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инновационной модели сетевого взаимодействия подготовки педагогических кадров в системе непрерывного педагогического образования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071538" y="0"/>
            <a:ext cx="7858148" cy="785794"/>
            <a:chOff x="1025532" y="163818"/>
            <a:chExt cx="7272803" cy="12241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1025532" y="163818"/>
              <a:ext cx="7272801" cy="1224133"/>
            </a:xfrm>
            <a:prstGeom prst="rect">
              <a:avLst/>
            </a:prstGeom>
            <a:solidFill>
              <a:srgbClr val="8FE28A">
                <a:shade val="9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  <a:bevelB w="88900" h="121750" prst="angle"/>
            </a:sp3d>
          </p:spPr>
        </p:sp>
        <p:sp>
          <p:nvSpPr>
            <p:cNvPr id="8" name="Прямоугольник 7"/>
            <p:cNvSpPr/>
            <p:nvPr/>
          </p:nvSpPr>
          <p:spPr>
            <a:xfrm>
              <a:off x="1101291" y="163818"/>
              <a:ext cx="7197044" cy="1224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Основные мероприятия отчетного периода по реализации сетевого взаимодействия в системе непрерывного педагогического образования</a:t>
              </a:r>
              <a:endPara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2126"/>
              </p:ext>
            </p:extLst>
          </p:nvPr>
        </p:nvGraphicFramePr>
        <p:xfrm>
          <a:off x="0" y="857232"/>
          <a:ext cx="900115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4" descr="логотип.jpg"/>
          <p:cNvPicPr>
            <a:picLocks noChangeAspect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285852" cy="1186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6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0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Апробация и диссеминация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результатов деятельности КИП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1928794" y="928670"/>
            <a:ext cx="5715040" cy="2000264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Международных, Всероссийских конференциях, проведение семинаров, конференций</a:t>
            </a:r>
            <a:endParaRPr lang="ru-RU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071538" y="2285992"/>
            <a:ext cx="857256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465637" y="3249611"/>
            <a:ext cx="500067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500958" y="2285992"/>
            <a:ext cx="928694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0" y="3429000"/>
            <a:ext cx="2643174" cy="32861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выступление в региональном этапе чемпионата «</a:t>
            </a:r>
            <a:r>
              <a:rPr lang="ru-RU" sz="11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1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2018» по компетенции  «Обработка текста» (18.10.18г.-20.10.18г.);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 выступление на Дне открытых дверей  «Фестиваль  «Форум успеха»  (16.11.18г.);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Конференции педагогических работников ПОО Краснодарского края  «Модернизация профессионального образования Кубани: эффективность, качество, взаимодействие» в г. Анапа (19-20 сентября 2018 г.);</a:t>
            </a:r>
          </a:p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928926" y="3780234"/>
            <a:ext cx="3214710" cy="3077766"/>
            <a:chOff x="6643702" y="3624267"/>
            <a:chExt cx="2500298" cy="256709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643702" y="3643314"/>
              <a:ext cx="2500298" cy="24288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6699264" y="3624267"/>
              <a:ext cx="2444736" cy="256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tabLst>
                  <a:tab pos="630238" algn="l"/>
                </a:tabLst>
              </a:pPr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</a:t>
              </a: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проведение и выступление на Заседании выездной рабочей группы комитета по вопросам науки, культуры, делам семьи, Законодательного собрания КК "Подготовка </a:t>
              </a:r>
              <a:r>
                <a:rPr lang="ru-RU" sz="1200" b="1" dirty="0" err="1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педкадров</a:t>
              </a: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 системе среднего профессионального образования КК«</a:t>
              </a:r>
            </a:p>
            <a:p>
              <a:pPr lvl="0" algn="ctr">
                <a:tabLst>
                  <a:tab pos="630238" algn="l"/>
                </a:tabLst>
              </a:pP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(16 октября 2018 г.);</a:t>
              </a:r>
            </a:p>
            <a:p>
              <a:pPr algn="ctr">
                <a:buFontTx/>
                <a:buChar char="-"/>
                <a:tabLst>
                  <a:tab pos="630238" algn="l"/>
                </a:tabLst>
              </a:pPr>
              <a:r>
                <a:rPr lang="ru-RU" sz="1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проведение XIX межрегиональной научно-практической конференции преподавателей и студентов "Поиск. Гипотезы. Факты" (31 мая, 2018г.);</a:t>
              </a:r>
            </a:p>
            <a:p>
              <a:pPr algn="ctr">
                <a:buFontTx/>
                <a:buChar char="-"/>
                <a:tabLst>
                  <a:tab pos="630238" algn="l"/>
                </a:tabLst>
              </a:pP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организация и проведение II Регионального чемпионата </a:t>
              </a:r>
              <a:r>
                <a:rPr lang="ru-RU" sz="1200" b="1" dirty="0" err="1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Junior</a:t>
              </a: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Skills</a:t>
              </a: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по компетенции «</a:t>
              </a:r>
              <a:r>
                <a:rPr lang="ru-RU" sz="1200" b="1" dirty="0" err="1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Мультимедийная</a:t>
              </a: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журналистика» (16-19 января 2018 г);</a:t>
              </a:r>
            </a:p>
            <a:p>
              <a:pPr algn="ctr">
                <a:buFontTx/>
                <a:buChar char="-"/>
                <a:tabLst>
                  <a:tab pos="630238" algn="l"/>
                </a:tabLst>
              </a:pPr>
              <a:endPara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071810"/>
            <a:ext cx="328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Краевой и межрегиональный уровень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00892" y="3143248"/>
            <a:ext cx="16660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Краевой уровень</a:t>
            </a:r>
            <a:endParaRPr lang="ru-RU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357950" y="3571878"/>
            <a:ext cx="2786050" cy="3303091"/>
            <a:chOff x="2786050" y="4000504"/>
            <a:chExt cx="3500462" cy="244398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86050" y="4000504"/>
              <a:ext cx="3500462" cy="22860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2786050" y="4053361"/>
              <a:ext cx="3500462" cy="239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buFontTx/>
                <a:buChar char="-"/>
              </a:pP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проведение и участие в Краевой олимпиаде профессионального мастерства обучающихся по специальностям СПО УГ 44.00.00 Образование и педагогические науки в 2018 году (18 апреля 2018 г);</a:t>
              </a:r>
            </a:p>
            <a:p>
              <a:pPr algn="ctr">
                <a:buFontTx/>
                <a:buChar char="-"/>
              </a:pPr>
              <a:r>
                <a:rPr lang="ru-RU" sz="1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проведение Олимпиады по педагогике для школьников (19 апреля 2018 г);</a:t>
              </a:r>
            </a:p>
            <a:p>
              <a:pPr algn="ctr">
                <a:buFontTx/>
                <a:buChar char="-"/>
              </a:pPr>
              <a:r>
                <a:rPr lang="ru-RU" sz="12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проведение краевого мероприятия «Круглый стол «Подготовка педагогических кадров в условиях сетевого взаимодействия для инновационного развития региона» (18 апреля 2018 г).</a:t>
              </a:r>
            </a:p>
            <a:p>
              <a:pPr algn="ctr"/>
              <a:endPara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857488" y="3429000"/>
            <a:ext cx="35032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Краевой и межрегиональный уровень</a:t>
            </a:r>
            <a:endParaRPr lang="ru-RU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238229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>
            <a:graphicFrameLocks noChangeAspect="1"/>
          </p:cNvGraphicFramePr>
          <p:nvPr/>
        </p:nvGraphicFramePr>
        <p:xfrm>
          <a:off x="1071538" y="214266"/>
          <a:ext cx="7929618" cy="66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2" y="1772816"/>
            <a:ext cx="9194446" cy="490463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7"/>
            <a:ext cx="1859441" cy="171312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547664" y="5537"/>
            <a:ext cx="7380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инновационного проекта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систем общего и профессионального образования для подготовки педагогических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300562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Трудникова\флеха\9 класс 18-19\фото\oe6mokqkIX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857356" y="214290"/>
            <a:ext cx="701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Профильный педагогический класс 9 «А»</a:t>
            </a:r>
          </a:p>
        </p:txBody>
      </p:sp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571604" cy="1450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Трудникова\флеха\9 класс 18-19\фото\ueKFzKzV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Трудникова\флеха\9 класс 18-19\фото\tmB1-9TJyy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40" y="3929066"/>
            <a:ext cx="3690932" cy="276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Трудникова\флеха\9 класс 18-19\фото\OLGOqJ1KC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071546"/>
            <a:ext cx="3571868" cy="267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Трудникова\флеха\Трудникова\РЕСУРСНЫЙ ЦЕНТР\ранняя профориентация 11.05.2016\IMG_20160511_104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928670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586526" cy="500042"/>
          </a:xfrm>
          <a:ln>
            <a:noFill/>
          </a:ln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Ранняя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</p:txBody>
      </p:sp>
      <p:pic>
        <p:nvPicPr>
          <p:cNvPr id="9" name="Рисунок 8" descr="логотип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1"/>
            <a:ext cx="1393009" cy="1285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H:\Трудникова\флеха\Трудникова\РЕСУРСНЫЙ ЦЕНТР\ранняя профориентация 11.05.2016\IMG_20160511_105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928670"/>
            <a:ext cx="3714776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:\Трудникова\флеха\Трудникова\РЕСУРСНЫЙ ЦЕНТР\ранняя профориентация 27.04.2016\IMG_20160427_110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92904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H:\Трудникова\флеха\Трудникова\РЕСУРСНЫЙ ЦЕНТР\ранняя профориентация 27.04.2016\IMG_20160427_112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786190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\\Гришко-пк\обмен\Беляничева\День-открытых-дверей-28.04.16\IM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6" y="3429000"/>
            <a:ext cx="4786314" cy="3429000"/>
          </a:xfrm>
          <a:effectLst>
            <a:softEdge rad="112500"/>
          </a:effectLst>
        </p:spPr>
      </p:pic>
      <p:pic>
        <p:nvPicPr>
          <p:cNvPr id="8196" name="Picture 4" descr="C:\Users\Гришко\Desktop\Desktop\Фото\открытие РЦ\IMG_9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42"/>
            <a:ext cx="46077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Гришко\Desktop\Desktop\Фото\Дни открытых хдверей\День=дверей-26.02.16\2016.02.25 День открытых дверей (от Рианы)\IMG_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4" y="3571876"/>
            <a:ext cx="4403317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072330" y="1714488"/>
            <a:ext cx="3071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Педкласс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флеха\Трудникова\РЕСУРСНЫЙ ЦЕНТР\КИП\отчет КИП 2017\школа вожатых\DSC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23998"/>
            <a:ext cx="4429123" cy="294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E:\флеха\Трудникова\РЕСУРСНЫЙ ЦЕНТР\КИП\отчет КИП 2017\школа вожатых\DSCN7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E:\флеха\Трудникова\РЕСУРСНЫЙ ЦЕНТР\КИП\отчет КИП 2017\договор Дворец творчест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3860912" cy="5429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214290"/>
            <a:ext cx="361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вожатых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571604" cy="1450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214290"/>
            <a:ext cx="361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вожатых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285852" cy="1186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флеха\Трудникова\РЕСУРСНЫЙ ЦЕНТР\КИП\отчет КИП 2017\школа вожатых\программа школа вожат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451547" cy="4857784"/>
          </a:xfrm>
          <a:prstGeom prst="rect">
            <a:avLst/>
          </a:prstGeom>
          <a:noFill/>
        </p:spPr>
      </p:pic>
      <p:pic>
        <p:nvPicPr>
          <p:cNvPr id="1027" name="Picture 3" descr="H:\флеха\Трудникова\РЕСУРСНЫЙ ЦЕНТР\КИП\отчет КИП 2017\школа вожатых\программа школа вожатых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4"/>
            <a:ext cx="3438927" cy="4857760"/>
          </a:xfrm>
          <a:prstGeom prst="rect">
            <a:avLst/>
          </a:prstGeom>
          <a:noFill/>
        </p:spPr>
      </p:pic>
      <p:pic>
        <p:nvPicPr>
          <p:cNvPr id="1028" name="Picture 4" descr="H:\флеха\Трудникова\РЕСУРСНЫЙ ЦЕНТР\КИП\отчет КИП 2017\школа вожатых\DSC_2003.JPG"/>
          <p:cNvPicPr>
            <a:picLocks noChangeAspect="1" noChangeArrowheads="1"/>
          </p:cNvPicPr>
          <p:nvPr/>
        </p:nvPicPr>
        <p:blipFill>
          <a:blip r:embed="rId5" cstate="print"/>
          <a:srcRect l="30387"/>
          <a:stretch>
            <a:fillRect/>
          </a:stretch>
        </p:blipFill>
        <p:spPr bwMode="auto">
          <a:xfrm>
            <a:off x="4572000" y="4429132"/>
            <a:ext cx="3571868" cy="196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160838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выпускников ГБПОУ КК НСПК «Первое рабочее место»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E:\флеха\Трудникова\РЕСУРСНЫЙ ЦЕНТР\КИП\отчет КИП 2017\программа первое рабочее мес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955133" cy="417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E:\флеха\Трудникова\РЕСУРСНЫЙ ЦЕНТР\КИП\отчет КИП 2016\фото КИП отчет\IMG_7678.JPG"/>
          <p:cNvPicPr>
            <a:picLocks noChangeAspect="1" noChangeArrowheads="1"/>
          </p:cNvPicPr>
          <p:nvPr/>
        </p:nvPicPr>
        <p:blipFill>
          <a:blip r:embed="rId4" cstate="print"/>
          <a:srcRect l="14286"/>
          <a:stretch>
            <a:fillRect/>
          </a:stretch>
        </p:blipFill>
        <p:spPr bwMode="auto">
          <a:xfrm>
            <a:off x="5572132" y="1357298"/>
            <a:ext cx="3428992" cy="266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E:\флеха\Трудникова\РЕСУРСНЫЙ ЦЕНТР\КИП\отчет КИП 2016\фото КИП отчет\Преподавание  в начальных классах  2.JPG"/>
          <p:cNvPicPr>
            <a:picLocks noChangeAspect="1" noChangeArrowheads="1"/>
          </p:cNvPicPr>
          <p:nvPr/>
        </p:nvPicPr>
        <p:blipFill>
          <a:blip r:embed="rId5" cstate="print"/>
          <a:srcRect l="19643"/>
          <a:stretch>
            <a:fillRect/>
          </a:stretch>
        </p:blipFill>
        <p:spPr bwMode="auto">
          <a:xfrm>
            <a:off x="5643570" y="4071942"/>
            <a:ext cx="3214710" cy="259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:\флеха\Трудникова\РЕСУРСНЫЙ ЦЕНТР\КИП\отчет КИП 2017\рецензия первое рабочее мес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422121"/>
            <a:ext cx="3147251" cy="4435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512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Ранняя профориентация</vt:lpstr>
      <vt:lpstr>Презентация PowerPoint</vt:lpstr>
      <vt:lpstr>Презентация PowerPoint</vt:lpstr>
      <vt:lpstr>Презентация PowerPoint</vt:lpstr>
      <vt:lpstr>Сопровождение выпускников ГБПОУ КК НСПК «Первое рабочее место»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Петракова</cp:lastModifiedBy>
  <cp:revision>403</cp:revision>
  <dcterms:created xsi:type="dcterms:W3CDTF">2013-02-10T15:03:41Z</dcterms:created>
  <dcterms:modified xsi:type="dcterms:W3CDTF">2019-01-14T07:43:45Z</dcterms:modified>
</cp:coreProperties>
</file>