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91" r:id="rId4"/>
    <p:sldId id="265" r:id="rId5"/>
    <p:sldId id="280" r:id="rId6"/>
    <p:sldId id="284" r:id="rId7"/>
    <p:sldId id="298" r:id="rId8"/>
    <p:sldId id="296" r:id="rId9"/>
    <p:sldId id="264" r:id="rId10"/>
    <p:sldId id="290" r:id="rId11"/>
    <p:sldId id="286" r:id="rId12"/>
    <p:sldId id="294" r:id="rId13"/>
    <p:sldId id="292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541"/>
  </p:normalViewPr>
  <p:slideViewPr>
    <p:cSldViewPr snapToGrid="0" snapToObjects="1">
      <p:cViewPr>
        <p:scale>
          <a:sx n="80" d="100"/>
          <a:sy n="80" d="100"/>
        </p:scale>
        <p:origin x="-40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Уровни профессиональной компетентности </a:t>
            </a:r>
            <a:r>
              <a:rPr lang="ru-RU" dirty="0" smtClean="0"/>
              <a:t>(%)</a:t>
            </a:r>
          </a:p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Психологический</a:t>
            </a:r>
            <a:r>
              <a:rPr lang="ru-RU" baseline="0" dirty="0" smtClean="0"/>
              <a:t> компонент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Декабрь 2018 г.</c:v>
                </c:pt>
                <c:pt idx="1">
                  <c:v>Декабрь 2019 г. </c:v>
                </c:pt>
                <c:pt idx="2">
                  <c:v>Декабрь 2020г.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Декабрь 2018 г.</c:v>
                </c:pt>
                <c:pt idx="1">
                  <c:v>Декабрь 2019 г. </c:v>
                </c:pt>
                <c:pt idx="2">
                  <c:v>Декабрь 2020г.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</c:v>
                </c:pt>
                <c:pt idx="1">
                  <c:v>41</c:v>
                </c:pt>
                <c:pt idx="2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Декабрь 2018 г.</c:v>
                </c:pt>
                <c:pt idx="1">
                  <c:v>Декабрь 2019 г. </c:v>
                </c:pt>
                <c:pt idx="2">
                  <c:v>Декабрь 2020г.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</c:v>
                </c:pt>
                <c:pt idx="1">
                  <c:v>47</c:v>
                </c:pt>
                <c:pt idx="2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61440"/>
        <c:axId val="100913152"/>
      </c:barChart>
      <c:catAx>
        <c:axId val="10086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913152"/>
        <c:crosses val="autoZero"/>
        <c:auto val="1"/>
        <c:lblAlgn val="ctr"/>
        <c:lblOffset val="100"/>
        <c:noMultiLvlLbl val="0"/>
      </c:catAx>
      <c:valAx>
        <c:axId val="10091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861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Уровни профессиональной компетентности </a:t>
            </a:r>
            <a:r>
              <a:rPr lang="ru-RU" dirty="0" smtClean="0"/>
              <a:t>(%)</a:t>
            </a:r>
          </a:p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Гностический</a:t>
            </a:r>
            <a:r>
              <a:rPr lang="ru-RU" baseline="0" dirty="0" smtClean="0"/>
              <a:t> компонент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Декабрь 2018 г.</c:v>
                </c:pt>
                <c:pt idx="1">
                  <c:v>Декабрь 2019 г. </c:v>
                </c:pt>
                <c:pt idx="2">
                  <c:v>Декабрь 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29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Декабрь 2018 г.</c:v>
                </c:pt>
                <c:pt idx="1">
                  <c:v>Декабрь 2019 г. </c:v>
                </c:pt>
                <c:pt idx="2">
                  <c:v>Декабрь 2020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</c:v>
                </c:pt>
                <c:pt idx="1">
                  <c:v>44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Декабрь 2018 г.</c:v>
                </c:pt>
                <c:pt idx="1">
                  <c:v>Декабрь 2019 г. </c:v>
                </c:pt>
                <c:pt idx="2">
                  <c:v>Декабрь 2020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27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84736"/>
        <c:axId val="103286272"/>
      </c:barChart>
      <c:catAx>
        <c:axId val="10328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286272"/>
        <c:crosses val="autoZero"/>
        <c:auto val="1"/>
        <c:lblAlgn val="ctr"/>
        <c:lblOffset val="100"/>
        <c:noMultiLvlLbl val="0"/>
      </c:catAx>
      <c:valAx>
        <c:axId val="10328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28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40" dirty="0"/>
              <a:t>Уровни профессиональной компетентности </a:t>
            </a:r>
            <a:r>
              <a:rPr lang="ru-RU" sz="1440" dirty="0" smtClean="0"/>
              <a:t>(%)</a:t>
            </a:r>
          </a:p>
          <a:p>
            <a:pPr>
              <a:defRPr sz="132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40" dirty="0" smtClean="0"/>
              <a:t>Практический</a:t>
            </a:r>
            <a:r>
              <a:rPr lang="ru-RU" sz="1440" baseline="0" dirty="0" smtClean="0"/>
              <a:t> компонент</a:t>
            </a:r>
            <a:endParaRPr lang="ru-RU" sz="1440" dirty="0" smtClean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Декабрь 2018 г.</c:v>
                </c:pt>
                <c:pt idx="1">
                  <c:v>Декабрь 2019 г. </c:v>
                </c:pt>
                <c:pt idx="2">
                  <c:v>Декабрь 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31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Декабрь 2018 г.</c:v>
                </c:pt>
                <c:pt idx="1">
                  <c:v>Декабрь 2019 г. </c:v>
                </c:pt>
                <c:pt idx="2">
                  <c:v>Декабрь 2020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</c:v>
                </c:pt>
                <c:pt idx="1">
                  <c:v>48</c:v>
                </c:pt>
                <c:pt idx="2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Декабрь 2018 г.</c:v>
                </c:pt>
                <c:pt idx="1">
                  <c:v>Декабрь 2019 г. </c:v>
                </c:pt>
                <c:pt idx="2">
                  <c:v>Декабрь 2020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</c:v>
                </c:pt>
                <c:pt idx="1">
                  <c:v>21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70496"/>
        <c:axId val="127432576"/>
      </c:barChart>
      <c:catAx>
        <c:axId val="12657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432576"/>
        <c:crosses val="autoZero"/>
        <c:auto val="1"/>
        <c:lblAlgn val="ctr"/>
        <c:lblOffset val="100"/>
        <c:noMultiLvlLbl val="0"/>
      </c:catAx>
      <c:valAx>
        <c:axId val="127432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6570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0155D-AACC-4589-A6E5-E1960163209B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E8BAD0-4DB4-4B55-8EB0-663E5E8BE552}">
      <dgm:prSet phldrT="[Текст]" custT="1"/>
      <dgm:spPr/>
      <dgm:t>
        <a:bodyPr/>
        <a:lstStyle/>
        <a:p>
          <a:pPr algn="just"/>
          <a:r>
            <a:rPr lang="ru-RU" altLang="ru-RU" sz="2800" b="1" i="1" u="sng" dirty="0" smtClean="0">
              <a:ea typeface="Calibri" pitchFamily="34" charset="0"/>
              <a:cs typeface="Times New Roman" pitchFamily="18" charset="0"/>
            </a:rPr>
            <a:t>Цель:</a:t>
          </a:r>
          <a:r>
            <a:rPr lang="ru-RU" altLang="ru-RU" sz="2800" dirty="0" smtClean="0">
              <a:ea typeface="Calibri" pitchFamily="34" charset="0"/>
              <a:cs typeface="Times New Roman" pitchFamily="18" charset="0"/>
            </a:rPr>
            <a:t> </a:t>
          </a:r>
          <a:r>
            <a:rPr lang="ru-RU" sz="2800" dirty="0" smtClean="0"/>
            <a:t>разработка и реализация модели </a:t>
          </a:r>
          <a:r>
            <a:rPr lang="ru-RU" sz="2800" dirty="0" err="1" smtClean="0"/>
            <a:t>внутришкольной</a:t>
          </a:r>
          <a:r>
            <a:rPr lang="ru-RU" sz="2800" dirty="0" smtClean="0"/>
            <a:t> системы повышения информационно-коммуникационной культуры педагогов через конструирование сетевой информационно-образовательной среды школы.</a:t>
          </a:r>
          <a:endParaRPr lang="ru-RU" sz="2800" dirty="0"/>
        </a:p>
      </dgm:t>
    </dgm:pt>
    <dgm:pt modelId="{308A4913-5DB6-4DA5-95AA-DD9DB740CBA1}" type="parTrans" cxnId="{ECAAA8AF-66E2-4DFC-BA2E-B74F68F98BB2}">
      <dgm:prSet/>
      <dgm:spPr/>
      <dgm:t>
        <a:bodyPr/>
        <a:lstStyle/>
        <a:p>
          <a:pPr algn="just"/>
          <a:endParaRPr lang="ru-RU" sz="2400"/>
        </a:p>
      </dgm:t>
    </dgm:pt>
    <dgm:pt modelId="{71C4A9F8-D3AF-4467-A857-5927FED0CC75}" type="sibTrans" cxnId="{ECAAA8AF-66E2-4DFC-BA2E-B74F68F98BB2}">
      <dgm:prSet/>
      <dgm:spPr/>
      <dgm:t>
        <a:bodyPr/>
        <a:lstStyle/>
        <a:p>
          <a:pPr algn="just"/>
          <a:endParaRPr lang="ru-RU" sz="2400"/>
        </a:p>
      </dgm:t>
    </dgm:pt>
    <dgm:pt modelId="{38439AFF-D63E-4B88-8A40-AC2138DDCBA5}" type="pres">
      <dgm:prSet presAssocID="{0620155D-AACC-4589-A6E5-E196016320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2AAD0-722B-41FA-8784-BCBE50AE8E20}" type="pres">
      <dgm:prSet presAssocID="{D4E8BAD0-4DB4-4B55-8EB0-663E5E8BE552}" presName="parentLin" presStyleCnt="0"/>
      <dgm:spPr/>
    </dgm:pt>
    <dgm:pt modelId="{A19FDC4D-EE92-4EA0-9AFA-F94D28733BB6}" type="pres">
      <dgm:prSet presAssocID="{D4E8BAD0-4DB4-4B55-8EB0-663E5E8BE5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11B2E1F-08D2-4871-B044-6AA476332863}" type="pres">
      <dgm:prSet presAssocID="{D4E8BAD0-4DB4-4B55-8EB0-663E5E8BE552}" presName="parentText" presStyleLbl="node1" presStyleIdx="0" presStyleCnt="1" custScaleX="154147" custScaleY="112046" custLinFactNeighborX="7719" custLinFactNeighborY="-1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8E245-621A-4EC1-9184-48534D08AB62}" type="pres">
      <dgm:prSet presAssocID="{D4E8BAD0-4DB4-4B55-8EB0-663E5E8BE552}" presName="negativeSpace" presStyleCnt="0"/>
      <dgm:spPr/>
    </dgm:pt>
    <dgm:pt modelId="{2CAC841B-75E5-49FA-BF15-173649ADA374}" type="pres">
      <dgm:prSet presAssocID="{D4E8BAD0-4DB4-4B55-8EB0-663E5E8BE552}" presName="childText" presStyleLbl="conFgAcc1" presStyleIdx="0" presStyleCnt="1" custScaleY="136478" custLinFactY="-3012" custLinFactNeighborY="-100000">
        <dgm:presLayoutVars>
          <dgm:bulletEnabled val="1"/>
        </dgm:presLayoutVars>
      </dgm:prSet>
      <dgm:spPr/>
    </dgm:pt>
  </dgm:ptLst>
  <dgm:cxnLst>
    <dgm:cxn modelId="{ECAAA8AF-66E2-4DFC-BA2E-B74F68F98BB2}" srcId="{0620155D-AACC-4589-A6E5-E1960163209B}" destId="{D4E8BAD0-4DB4-4B55-8EB0-663E5E8BE552}" srcOrd="0" destOrd="0" parTransId="{308A4913-5DB6-4DA5-95AA-DD9DB740CBA1}" sibTransId="{71C4A9F8-D3AF-4467-A857-5927FED0CC75}"/>
    <dgm:cxn modelId="{5202E20F-6672-4722-9333-99B023E188EC}" type="presOf" srcId="{D4E8BAD0-4DB4-4B55-8EB0-663E5E8BE552}" destId="{611B2E1F-08D2-4871-B044-6AA476332863}" srcOrd="1" destOrd="0" presId="urn:microsoft.com/office/officeart/2005/8/layout/list1"/>
    <dgm:cxn modelId="{69737F71-DC64-4FF0-AAA2-0DC184B7F5C2}" type="presOf" srcId="{0620155D-AACC-4589-A6E5-E1960163209B}" destId="{38439AFF-D63E-4B88-8A40-AC2138DDCBA5}" srcOrd="0" destOrd="0" presId="urn:microsoft.com/office/officeart/2005/8/layout/list1"/>
    <dgm:cxn modelId="{42FBC58C-0E85-40B6-8D9F-A16F171FE3C3}" type="presOf" srcId="{D4E8BAD0-4DB4-4B55-8EB0-663E5E8BE552}" destId="{A19FDC4D-EE92-4EA0-9AFA-F94D28733BB6}" srcOrd="0" destOrd="0" presId="urn:microsoft.com/office/officeart/2005/8/layout/list1"/>
    <dgm:cxn modelId="{4F6EE3DD-7CB0-4666-BC22-10A28C75E111}" type="presParOf" srcId="{38439AFF-D63E-4B88-8A40-AC2138DDCBA5}" destId="{9DF2AAD0-722B-41FA-8784-BCBE50AE8E20}" srcOrd="0" destOrd="0" presId="urn:microsoft.com/office/officeart/2005/8/layout/list1"/>
    <dgm:cxn modelId="{2DBBF495-633F-4017-8C5B-979292EC20C5}" type="presParOf" srcId="{9DF2AAD0-722B-41FA-8784-BCBE50AE8E20}" destId="{A19FDC4D-EE92-4EA0-9AFA-F94D28733BB6}" srcOrd="0" destOrd="0" presId="urn:microsoft.com/office/officeart/2005/8/layout/list1"/>
    <dgm:cxn modelId="{754E168F-D8CD-4A40-8E89-8820731D1B00}" type="presParOf" srcId="{9DF2AAD0-722B-41FA-8784-BCBE50AE8E20}" destId="{611B2E1F-08D2-4871-B044-6AA476332863}" srcOrd="1" destOrd="0" presId="urn:microsoft.com/office/officeart/2005/8/layout/list1"/>
    <dgm:cxn modelId="{DC703DFE-1A22-4F2B-8183-B3D109B6A463}" type="presParOf" srcId="{38439AFF-D63E-4B88-8A40-AC2138DDCBA5}" destId="{CD28E245-621A-4EC1-9184-48534D08AB62}" srcOrd="1" destOrd="0" presId="urn:microsoft.com/office/officeart/2005/8/layout/list1"/>
    <dgm:cxn modelId="{E0265455-036F-417D-B5B2-2A147AA04B67}" type="presParOf" srcId="{38439AFF-D63E-4B88-8A40-AC2138DDCBA5}" destId="{2CAC841B-75E5-49FA-BF15-173649ADA3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5340A4-2674-4A3B-8919-B5CBFE9863E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8166E4-71E1-462C-9B70-2CE60F3108E3}">
      <dgm:prSet phldrT="[Текст]" custT="1"/>
      <dgm:spPr/>
      <dgm:t>
        <a:bodyPr/>
        <a:lstStyle/>
        <a:p>
          <a:pPr algn="just"/>
          <a:r>
            <a:rPr lang="ru-RU" sz="2400" b="1" dirty="0" smtClean="0">
              <a:latin typeface="+mn-lt"/>
            </a:rPr>
            <a:t>ВНЕДРЕНЫ ВАРИАНТЫ И ФОРМЫ ПОВЫШЕНИЯ ПРОФЕССИОНАЛЬНОЙ КОМПЕТЕНТНОСТИ ПЕДАГОГОВ В ОБЛАСТИ ИНФОРМАЦИОННО-КОММУНИКАЦИОННЫХ ТЕХНОЛОГИЙ В ПРОЦЕССЕ РЕАЛИЗАЦИИ СЕТЕВОГО ВЗАИМОДЕЙСТВИЯ И ПРОВЕДЕНИЯ СЕТЕВЫХ ОБРАЗОВАТЕЛЬНЫХ МЕРОПРИЯТИЙ</a:t>
          </a:r>
          <a:endParaRPr lang="ru-RU" sz="2400" b="1" dirty="0">
            <a:latin typeface="+mn-lt"/>
          </a:endParaRPr>
        </a:p>
      </dgm:t>
    </dgm:pt>
    <dgm:pt modelId="{0B2C4315-6749-443D-893F-3885DD890866}" type="parTrans" cxnId="{0856C0F0-7CA4-4A94-8511-140B8E50F37B}">
      <dgm:prSet/>
      <dgm:spPr/>
      <dgm:t>
        <a:bodyPr/>
        <a:lstStyle/>
        <a:p>
          <a:pPr algn="just"/>
          <a:endParaRPr lang="ru-RU" sz="1800"/>
        </a:p>
      </dgm:t>
    </dgm:pt>
    <dgm:pt modelId="{30BBE3F7-3BF5-480B-B46F-0D3D8FE45E52}" type="sibTrans" cxnId="{0856C0F0-7CA4-4A94-8511-140B8E50F37B}">
      <dgm:prSet/>
      <dgm:spPr/>
      <dgm:t>
        <a:bodyPr/>
        <a:lstStyle/>
        <a:p>
          <a:pPr algn="just"/>
          <a:endParaRPr lang="ru-RU" sz="1800"/>
        </a:p>
      </dgm:t>
    </dgm:pt>
    <dgm:pt modelId="{0A9DA9D1-C90B-4A87-8293-4D535B55057E}">
      <dgm:prSet phldrT="[Текст]" custT="1"/>
      <dgm:spPr/>
      <dgm:t>
        <a:bodyPr/>
        <a:lstStyle/>
        <a:p>
          <a:pPr algn="just"/>
          <a:r>
            <a:rPr lang="ru-RU" sz="2400" b="1" dirty="0" smtClean="0">
              <a:latin typeface="+mn-lt"/>
            </a:rPr>
            <a:t>РАЗРАБОТАНЫ МЕТОДИЧЕСКИЕ РЕКОМЕНДАЦИИ ПО ВОПРОСАМ ОРГАНИЗАЦИИ СЕТЕВЫХ ОБРАЗОВАТЕЛЬНЫХ СОБЫТИЙ С ИСПОЛЬЗОВАНИЕМ СРЕДСТВ ИКТ</a:t>
          </a:r>
          <a:endParaRPr lang="ru-RU" sz="2400" b="1" dirty="0">
            <a:latin typeface="+mn-lt"/>
          </a:endParaRPr>
        </a:p>
      </dgm:t>
    </dgm:pt>
    <dgm:pt modelId="{03DB966C-E5A8-4F8A-B29C-56615845F7C7}" type="parTrans" cxnId="{3FFF5AC9-D05A-4E7B-94E3-1FD4688FCDA7}">
      <dgm:prSet/>
      <dgm:spPr/>
      <dgm:t>
        <a:bodyPr/>
        <a:lstStyle/>
        <a:p>
          <a:pPr algn="just"/>
          <a:endParaRPr lang="ru-RU" sz="1800"/>
        </a:p>
      </dgm:t>
    </dgm:pt>
    <dgm:pt modelId="{647E587C-F406-4F6E-83DE-BE96E54FD147}" type="sibTrans" cxnId="{3FFF5AC9-D05A-4E7B-94E3-1FD4688FCDA7}">
      <dgm:prSet/>
      <dgm:spPr/>
      <dgm:t>
        <a:bodyPr/>
        <a:lstStyle/>
        <a:p>
          <a:pPr algn="just"/>
          <a:endParaRPr lang="ru-RU" sz="1800"/>
        </a:p>
      </dgm:t>
    </dgm:pt>
    <dgm:pt modelId="{1A9222EB-4EC2-4602-ABEF-E7160923BA50}" type="pres">
      <dgm:prSet presAssocID="{B85340A4-2674-4A3B-8919-B5CBFE9863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E6FB1-B737-46FC-96AA-94E7257EE84B}" type="pres">
      <dgm:prSet presAssocID="{8B8166E4-71E1-462C-9B70-2CE60F3108E3}" presName="composite" presStyleCnt="0"/>
      <dgm:spPr/>
    </dgm:pt>
    <dgm:pt modelId="{23E5FE2C-13C5-4E6E-8FDB-91831C271557}" type="pres">
      <dgm:prSet presAssocID="{8B8166E4-71E1-462C-9B70-2CE60F3108E3}" presName="rect1" presStyleLbl="trAlignAcc1" presStyleIdx="0" presStyleCnt="2" custScaleX="127477" custScaleY="92578" custLinFactNeighborX="7316" custLinFactNeighborY="-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F66E0-16BC-4260-97F1-87FAAF2F2E4E}" type="pres">
      <dgm:prSet presAssocID="{8B8166E4-71E1-462C-9B70-2CE60F3108E3}" presName="rect2" presStyleLbl="fgImgPlace1" presStyleIdx="0" presStyleCnt="2" custLinFactNeighborX="-58901" custLinFactNeighborY="45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solidFill>
            <a:schemeClr val="tx2"/>
          </a:solidFill>
        </a:ln>
      </dgm:spPr>
    </dgm:pt>
    <dgm:pt modelId="{01E59BE6-CA0D-4C73-AFF8-283134F74B0F}" type="pres">
      <dgm:prSet presAssocID="{30BBE3F7-3BF5-480B-B46F-0D3D8FE45E52}" presName="sibTrans" presStyleCnt="0"/>
      <dgm:spPr/>
    </dgm:pt>
    <dgm:pt modelId="{A628939E-21A1-491D-9299-97E2998D3767}" type="pres">
      <dgm:prSet presAssocID="{0A9DA9D1-C90B-4A87-8293-4D535B55057E}" presName="composite" presStyleCnt="0"/>
      <dgm:spPr/>
    </dgm:pt>
    <dgm:pt modelId="{85FBE1F0-F013-445D-893E-1DFF371E9C3A}" type="pres">
      <dgm:prSet presAssocID="{0A9DA9D1-C90B-4A87-8293-4D535B55057E}" presName="rect1" presStyleLbl="trAlignAcc1" presStyleIdx="1" presStyleCnt="2" custScaleX="127477" custScaleY="67941" custLinFactNeighborX="7316" custLinFactNeighborY="-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6194E-D559-4773-8157-A0FFBF4CA83A}" type="pres">
      <dgm:prSet presAssocID="{0A9DA9D1-C90B-4A87-8293-4D535B55057E}" presName="rect2" presStyleLbl="fgImgPlace1" presStyleIdx="1" presStyleCnt="2" custLinFactNeighborX="-59847" custLinFactNeighborY="-20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tx2"/>
          </a:solidFill>
        </a:ln>
      </dgm:spPr>
    </dgm:pt>
  </dgm:ptLst>
  <dgm:cxnLst>
    <dgm:cxn modelId="{3FFF5AC9-D05A-4E7B-94E3-1FD4688FCDA7}" srcId="{B85340A4-2674-4A3B-8919-B5CBFE9863E5}" destId="{0A9DA9D1-C90B-4A87-8293-4D535B55057E}" srcOrd="1" destOrd="0" parTransId="{03DB966C-E5A8-4F8A-B29C-56615845F7C7}" sibTransId="{647E587C-F406-4F6E-83DE-BE96E54FD147}"/>
    <dgm:cxn modelId="{9B22DC0C-2615-4B9C-8352-D753276D3409}" type="presOf" srcId="{B85340A4-2674-4A3B-8919-B5CBFE9863E5}" destId="{1A9222EB-4EC2-4602-ABEF-E7160923BA50}" srcOrd="0" destOrd="0" presId="urn:microsoft.com/office/officeart/2008/layout/PictureStrips"/>
    <dgm:cxn modelId="{5BC3B637-7567-400E-B8B7-5299083DBE86}" type="presOf" srcId="{8B8166E4-71E1-462C-9B70-2CE60F3108E3}" destId="{23E5FE2C-13C5-4E6E-8FDB-91831C271557}" srcOrd="0" destOrd="0" presId="urn:microsoft.com/office/officeart/2008/layout/PictureStrips"/>
    <dgm:cxn modelId="{0856C0F0-7CA4-4A94-8511-140B8E50F37B}" srcId="{B85340A4-2674-4A3B-8919-B5CBFE9863E5}" destId="{8B8166E4-71E1-462C-9B70-2CE60F3108E3}" srcOrd="0" destOrd="0" parTransId="{0B2C4315-6749-443D-893F-3885DD890866}" sibTransId="{30BBE3F7-3BF5-480B-B46F-0D3D8FE45E52}"/>
    <dgm:cxn modelId="{3E09C03D-E8AA-4AF2-B78F-7CFEDB62CF2C}" type="presOf" srcId="{0A9DA9D1-C90B-4A87-8293-4D535B55057E}" destId="{85FBE1F0-F013-445D-893E-1DFF371E9C3A}" srcOrd="0" destOrd="0" presId="urn:microsoft.com/office/officeart/2008/layout/PictureStrips"/>
    <dgm:cxn modelId="{6ED41F87-FCEF-4BE2-AE5D-B97854A653ED}" type="presParOf" srcId="{1A9222EB-4EC2-4602-ABEF-E7160923BA50}" destId="{5E6E6FB1-B737-46FC-96AA-94E7257EE84B}" srcOrd="0" destOrd="0" presId="urn:microsoft.com/office/officeart/2008/layout/PictureStrips"/>
    <dgm:cxn modelId="{2CA38566-694A-4E97-AA0E-F8BB41006CDC}" type="presParOf" srcId="{5E6E6FB1-B737-46FC-96AA-94E7257EE84B}" destId="{23E5FE2C-13C5-4E6E-8FDB-91831C271557}" srcOrd="0" destOrd="0" presId="urn:microsoft.com/office/officeart/2008/layout/PictureStrips"/>
    <dgm:cxn modelId="{B2DEBDCD-BFC7-447D-84F9-AB9C7F056A51}" type="presParOf" srcId="{5E6E6FB1-B737-46FC-96AA-94E7257EE84B}" destId="{F80F66E0-16BC-4260-97F1-87FAAF2F2E4E}" srcOrd="1" destOrd="0" presId="urn:microsoft.com/office/officeart/2008/layout/PictureStrips"/>
    <dgm:cxn modelId="{31E7848E-DE04-4ECE-86C8-E83C2A4FF0A8}" type="presParOf" srcId="{1A9222EB-4EC2-4602-ABEF-E7160923BA50}" destId="{01E59BE6-CA0D-4C73-AFF8-283134F74B0F}" srcOrd="1" destOrd="0" presId="urn:microsoft.com/office/officeart/2008/layout/PictureStrips"/>
    <dgm:cxn modelId="{280A335C-28AA-41BE-AB85-AF3ABC6BBB8C}" type="presParOf" srcId="{1A9222EB-4EC2-4602-ABEF-E7160923BA50}" destId="{A628939E-21A1-491D-9299-97E2998D3767}" srcOrd="2" destOrd="0" presId="urn:microsoft.com/office/officeart/2008/layout/PictureStrips"/>
    <dgm:cxn modelId="{20392E47-1A64-4DF6-9CD2-A456BB52CCD2}" type="presParOf" srcId="{A628939E-21A1-491D-9299-97E2998D3767}" destId="{85FBE1F0-F013-445D-893E-1DFF371E9C3A}" srcOrd="0" destOrd="0" presId="urn:microsoft.com/office/officeart/2008/layout/PictureStrips"/>
    <dgm:cxn modelId="{03BE0F49-A2D8-426F-8F1A-C491F14C01B2}" type="presParOf" srcId="{A628939E-21A1-491D-9299-97E2998D3767}" destId="{1D56194E-D559-4773-8157-A0FFBF4CA8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0155D-AACC-4589-A6E5-E1960163209B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E8BAD0-4DB4-4B55-8EB0-663E5E8BE552}">
      <dgm:prSet phldrT="[Текст]" custT="1"/>
      <dgm:spPr/>
      <dgm:t>
        <a:bodyPr/>
        <a:lstStyle/>
        <a:p>
          <a:pPr algn="just"/>
          <a:r>
            <a:rPr lang="ru-RU" altLang="ru-RU" sz="2800" b="1" i="1" u="sng" dirty="0" smtClean="0">
              <a:ea typeface="Calibri" pitchFamily="34" charset="0"/>
              <a:cs typeface="Times New Roman" pitchFamily="18" charset="0"/>
            </a:rPr>
            <a:t>Проблема:</a:t>
          </a:r>
          <a:r>
            <a:rPr lang="ru-RU" altLang="ru-RU" sz="2800" dirty="0" smtClean="0">
              <a:ea typeface="Calibri" pitchFamily="34" charset="0"/>
              <a:cs typeface="Times New Roman" pitchFamily="18" charset="0"/>
            </a:rPr>
            <a:t> заключается в построении эффективной системы повышения информационно-коммуникационной культуры педагогов в сетевом образовательном пространстве </a:t>
          </a:r>
          <a:endParaRPr lang="ru-RU" sz="2800" dirty="0"/>
        </a:p>
      </dgm:t>
    </dgm:pt>
    <dgm:pt modelId="{308A4913-5DB6-4DA5-95AA-DD9DB740CBA1}" type="parTrans" cxnId="{ECAAA8AF-66E2-4DFC-BA2E-B74F68F98BB2}">
      <dgm:prSet/>
      <dgm:spPr/>
      <dgm:t>
        <a:bodyPr/>
        <a:lstStyle/>
        <a:p>
          <a:pPr algn="just"/>
          <a:endParaRPr lang="ru-RU" sz="2400"/>
        </a:p>
      </dgm:t>
    </dgm:pt>
    <dgm:pt modelId="{71C4A9F8-D3AF-4467-A857-5927FED0CC75}" type="sibTrans" cxnId="{ECAAA8AF-66E2-4DFC-BA2E-B74F68F98BB2}">
      <dgm:prSet/>
      <dgm:spPr/>
      <dgm:t>
        <a:bodyPr/>
        <a:lstStyle/>
        <a:p>
          <a:pPr algn="just"/>
          <a:endParaRPr lang="ru-RU" sz="2400"/>
        </a:p>
      </dgm:t>
    </dgm:pt>
    <dgm:pt modelId="{38439AFF-D63E-4B88-8A40-AC2138DDCBA5}" type="pres">
      <dgm:prSet presAssocID="{0620155D-AACC-4589-A6E5-E196016320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2AAD0-722B-41FA-8784-BCBE50AE8E20}" type="pres">
      <dgm:prSet presAssocID="{D4E8BAD0-4DB4-4B55-8EB0-663E5E8BE552}" presName="parentLin" presStyleCnt="0"/>
      <dgm:spPr/>
    </dgm:pt>
    <dgm:pt modelId="{A19FDC4D-EE92-4EA0-9AFA-F94D28733BB6}" type="pres">
      <dgm:prSet presAssocID="{D4E8BAD0-4DB4-4B55-8EB0-663E5E8BE5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11B2E1F-08D2-4871-B044-6AA476332863}" type="pres">
      <dgm:prSet presAssocID="{D4E8BAD0-4DB4-4B55-8EB0-663E5E8BE552}" presName="parentText" presStyleLbl="node1" presStyleIdx="0" presStyleCnt="1" custScaleX="154147" custScaleY="112046" custLinFactNeighborX="7719" custLinFactNeighborY="-1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8E245-621A-4EC1-9184-48534D08AB62}" type="pres">
      <dgm:prSet presAssocID="{D4E8BAD0-4DB4-4B55-8EB0-663E5E8BE552}" presName="negativeSpace" presStyleCnt="0"/>
      <dgm:spPr/>
    </dgm:pt>
    <dgm:pt modelId="{2CAC841B-75E5-49FA-BF15-173649ADA374}" type="pres">
      <dgm:prSet presAssocID="{D4E8BAD0-4DB4-4B55-8EB0-663E5E8BE552}" presName="childText" presStyleLbl="conFgAcc1" presStyleIdx="0" presStyleCnt="1" custScaleY="136478" custLinFactY="-1351" custLinFactNeighborY="-100000">
        <dgm:presLayoutVars>
          <dgm:bulletEnabled val="1"/>
        </dgm:presLayoutVars>
      </dgm:prSet>
      <dgm:spPr/>
    </dgm:pt>
  </dgm:ptLst>
  <dgm:cxnLst>
    <dgm:cxn modelId="{485AC8BB-B723-4CFE-8E55-6A3D29ED80A8}" type="presOf" srcId="{D4E8BAD0-4DB4-4B55-8EB0-663E5E8BE552}" destId="{A19FDC4D-EE92-4EA0-9AFA-F94D28733BB6}" srcOrd="0" destOrd="0" presId="urn:microsoft.com/office/officeart/2005/8/layout/list1"/>
    <dgm:cxn modelId="{BEBC7446-E885-41F6-BABD-964225E235DB}" type="presOf" srcId="{0620155D-AACC-4589-A6E5-E1960163209B}" destId="{38439AFF-D63E-4B88-8A40-AC2138DDCBA5}" srcOrd="0" destOrd="0" presId="urn:microsoft.com/office/officeart/2005/8/layout/list1"/>
    <dgm:cxn modelId="{ECAAA8AF-66E2-4DFC-BA2E-B74F68F98BB2}" srcId="{0620155D-AACC-4589-A6E5-E1960163209B}" destId="{D4E8BAD0-4DB4-4B55-8EB0-663E5E8BE552}" srcOrd="0" destOrd="0" parTransId="{308A4913-5DB6-4DA5-95AA-DD9DB740CBA1}" sibTransId="{71C4A9F8-D3AF-4467-A857-5927FED0CC75}"/>
    <dgm:cxn modelId="{B7E10955-6F9F-41ED-A2A3-DBCAC16BD4E9}" type="presOf" srcId="{D4E8BAD0-4DB4-4B55-8EB0-663E5E8BE552}" destId="{611B2E1F-08D2-4871-B044-6AA476332863}" srcOrd="1" destOrd="0" presId="urn:microsoft.com/office/officeart/2005/8/layout/list1"/>
    <dgm:cxn modelId="{5B16B149-CFD2-412B-819A-31D4BDAE0ACB}" type="presParOf" srcId="{38439AFF-D63E-4B88-8A40-AC2138DDCBA5}" destId="{9DF2AAD0-722B-41FA-8784-BCBE50AE8E20}" srcOrd="0" destOrd="0" presId="urn:microsoft.com/office/officeart/2005/8/layout/list1"/>
    <dgm:cxn modelId="{1ED8B12A-6BA8-4D2D-A433-970A72F91536}" type="presParOf" srcId="{9DF2AAD0-722B-41FA-8784-BCBE50AE8E20}" destId="{A19FDC4D-EE92-4EA0-9AFA-F94D28733BB6}" srcOrd="0" destOrd="0" presId="urn:microsoft.com/office/officeart/2005/8/layout/list1"/>
    <dgm:cxn modelId="{F099E384-20CC-46C8-BF21-E53920314341}" type="presParOf" srcId="{9DF2AAD0-722B-41FA-8784-BCBE50AE8E20}" destId="{611B2E1F-08D2-4871-B044-6AA476332863}" srcOrd="1" destOrd="0" presId="urn:microsoft.com/office/officeart/2005/8/layout/list1"/>
    <dgm:cxn modelId="{63837DCE-1D4F-41A6-B5E0-1DF6C91616A4}" type="presParOf" srcId="{38439AFF-D63E-4B88-8A40-AC2138DDCBA5}" destId="{CD28E245-621A-4EC1-9184-48534D08AB62}" srcOrd="1" destOrd="0" presId="urn:microsoft.com/office/officeart/2005/8/layout/list1"/>
    <dgm:cxn modelId="{459B91E5-F261-4E1B-85D6-84A02FB13BDA}" type="presParOf" srcId="{38439AFF-D63E-4B88-8A40-AC2138DDCBA5}" destId="{2CAC841B-75E5-49FA-BF15-173649ADA3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776B8E-EC26-47EC-BFF3-059E924904FA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5DB8EE-9812-45D3-9672-6BC4AA92FF7C}" type="pres">
      <dgm:prSet presAssocID="{27776B8E-EC26-47EC-BFF3-059E924904F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</dgm:ptLst>
  <dgm:cxnLst>
    <dgm:cxn modelId="{AA95BC94-541F-479F-8A79-35FF642D553B}" type="presOf" srcId="{27776B8E-EC26-47EC-BFF3-059E924904FA}" destId="{4F5DB8EE-9812-45D3-9672-6BC4AA92FF7C}" srcOrd="0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4362AB-1EF8-44AF-B4F7-C6EBC8EC2AD5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A9B9C-E13A-4894-AB49-C77E2EFA5A4C}">
      <dgm:prSet phldrT="[Текст]"/>
      <dgm:spPr/>
      <dgm:t>
        <a:bodyPr/>
        <a:lstStyle/>
        <a:p>
          <a:pPr rtl="0"/>
          <a:r>
            <a:rPr lang="ru-RU" b="1" dirty="0" smtClean="0">
              <a:latin typeface="+mn-lt"/>
            </a:rPr>
            <a:t>ИЗМЕРЕНИЕ И ОЦЕНКА КАЧЕСТВА </a:t>
          </a:r>
          <a:r>
            <a:rPr lang="ru-RU" b="1" dirty="0" smtClean="0">
              <a:latin typeface="+mn-lt"/>
            </a:rPr>
            <a:t>ИННОВАЦИИ</a:t>
          </a:r>
          <a:r>
            <a:rPr lang="ru-RU" b="1" i="0" dirty="0" smtClean="0">
              <a:latin typeface="+mn-lt"/>
            </a:rPr>
            <a:t>: </a:t>
          </a:r>
          <a:r>
            <a:rPr lang="ru-RU" b="1" i="0" dirty="0" smtClean="0"/>
            <a:t>ОСУЩЕСТВЛЕНИЕ РАЗЛИЧНЫХ ВИДОВ МОНИТОРИНГА.</a:t>
          </a:r>
          <a:r>
            <a:rPr lang="ru-RU" b="1" i="0" dirty="0" smtClean="0">
              <a:latin typeface="+mn-lt"/>
            </a:rPr>
            <a:t> </a:t>
          </a:r>
          <a:endParaRPr lang="ru-RU" b="1" i="0" dirty="0">
            <a:latin typeface="+mn-lt"/>
          </a:endParaRPr>
        </a:p>
      </dgm:t>
    </dgm:pt>
    <dgm:pt modelId="{E7A0DD1E-A076-48BC-A4C0-5D840EC332F4}" type="parTrans" cxnId="{EF1D5AAE-9CA2-4154-873E-A16FAAAC01DF}">
      <dgm:prSet/>
      <dgm:spPr/>
      <dgm:t>
        <a:bodyPr/>
        <a:lstStyle/>
        <a:p>
          <a:endParaRPr lang="ru-RU"/>
        </a:p>
      </dgm:t>
    </dgm:pt>
    <dgm:pt modelId="{B99C2F4C-8512-47B9-8815-6B72F08ADA4C}" type="sibTrans" cxnId="{EF1D5AAE-9CA2-4154-873E-A16FAAAC01DF}">
      <dgm:prSet/>
      <dgm:spPr/>
      <dgm:t>
        <a:bodyPr/>
        <a:lstStyle/>
        <a:p>
          <a:endParaRPr lang="ru-RU"/>
        </a:p>
      </dgm:t>
    </dgm:pt>
    <dgm:pt modelId="{CC6872BB-F07B-4037-B12A-EF61A68E5FB1}">
      <dgm:prSet phldrT="[Текст]"/>
      <dgm:spPr/>
      <dgm:t>
        <a:bodyPr/>
        <a:lstStyle/>
        <a:p>
          <a:r>
            <a:rPr lang="ru-RU" b="1" dirty="0" smtClean="0"/>
            <a:t>ПРОВЕДЕНИЕ СЕТЕВЫХ ОБРАЗОВАТЕЛЬНЫХ СОБЫТИЙ ДЛЯ ПЕДАГОГОВ И ОБУЧАЮЩИХСЯ В СТРУКТУРАХ СЕТЕВОЙ ИНФОРМАЦИОННО-ОБРАЗОВАТЕЛЬНОЙ СРЕДЫ ШКОЛЫ</a:t>
          </a:r>
          <a:endParaRPr lang="ru-RU" b="1" dirty="0">
            <a:latin typeface="+mn-lt"/>
          </a:endParaRPr>
        </a:p>
      </dgm:t>
    </dgm:pt>
    <dgm:pt modelId="{BBFA29B9-0BEA-44D4-A616-F6BB0CA4DA8F}" type="parTrans" cxnId="{93C00C91-0856-46B6-9876-F8E6EC4EC4AD}">
      <dgm:prSet/>
      <dgm:spPr/>
      <dgm:t>
        <a:bodyPr/>
        <a:lstStyle/>
        <a:p>
          <a:endParaRPr lang="ru-RU"/>
        </a:p>
      </dgm:t>
    </dgm:pt>
    <dgm:pt modelId="{22F5AC7A-A9B5-4868-8216-5605B6F5C93C}" type="sibTrans" cxnId="{93C00C91-0856-46B6-9876-F8E6EC4EC4AD}">
      <dgm:prSet/>
      <dgm:spPr/>
      <dgm:t>
        <a:bodyPr/>
        <a:lstStyle/>
        <a:p>
          <a:endParaRPr lang="ru-RU"/>
        </a:p>
      </dgm:t>
    </dgm:pt>
    <dgm:pt modelId="{5099A97E-4285-4CD1-A0C2-ACB2D004EA8C}">
      <dgm:prSet phldrT="[Текст]"/>
      <dgm:spPr/>
      <dgm:t>
        <a:bodyPr/>
        <a:lstStyle/>
        <a:p>
          <a:r>
            <a:rPr lang="ru-RU" b="1" dirty="0" smtClean="0"/>
            <a:t>ОСУЩЕСТВЛЕНИЕ КОМПЛЕКСА МЕРОПРИЯТИЙ ПО РАСПРОСТРАНЕНИЮ РЕЗУЛЬТАТОВ ИННОВАЦИОННОЙ ДЕЯТЕЛЬНОСТИ ПО СОЗДАНИЮ СИСТЕМЫ ПОВЫШЕНИЯ ИНФОРМАЦИОННО-КОММУНИКАЦИОННОЙ КУЛЬТУРЫ ПЕДАГОГОВ</a:t>
          </a:r>
          <a:endParaRPr lang="ru-RU" b="1" dirty="0">
            <a:latin typeface="+mn-lt"/>
          </a:endParaRPr>
        </a:p>
      </dgm:t>
    </dgm:pt>
    <dgm:pt modelId="{FF353C6E-5FD2-412D-A633-A289542BBCA1}" type="parTrans" cxnId="{124025CE-6FB4-4CF8-9D59-A743FCCB52C8}">
      <dgm:prSet/>
      <dgm:spPr/>
      <dgm:t>
        <a:bodyPr/>
        <a:lstStyle/>
        <a:p>
          <a:endParaRPr lang="ru-RU"/>
        </a:p>
      </dgm:t>
    </dgm:pt>
    <dgm:pt modelId="{C8B16F3A-080B-4AE9-B99E-621BEF9FE53C}" type="sibTrans" cxnId="{124025CE-6FB4-4CF8-9D59-A743FCCB52C8}">
      <dgm:prSet/>
      <dgm:spPr/>
      <dgm:t>
        <a:bodyPr/>
        <a:lstStyle/>
        <a:p>
          <a:endParaRPr lang="ru-RU"/>
        </a:p>
      </dgm:t>
    </dgm:pt>
    <dgm:pt modelId="{C220C171-BA78-44B3-8708-E062E815162A}" type="pres">
      <dgm:prSet presAssocID="{9E4362AB-1EF8-44AF-B4F7-C6EBC8EC2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AF8D21F-AAFB-408F-9C68-746E182A2E77}" type="pres">
      <dgm:prSet presAssocID="{9E4362AB-1EF8-44AF-B4F7-C6EBC8EC2AD5}" presName="Name1" presStyleCnt="0"/>
      <dgm:spPr/>
    </dgm:pt>
    <dgm:pt modelId="{2CA0A38A-E412-4D58-8508-6E2093B37E8C}" type="pres">
      <dgm:prSet presAssocID="{9E4362AB-1EF8-44AF-B4F7-C6EBC8EC2AD5}" presName="cycle" presStyleCnt="0"/>
      <dgm:spPr/>
    </dgm:pt>
    <dgm:pt modelId="{479E2E89-BF9F-468E-88B0-AF7E97215BB9}" type="pres">
      <dgm:prSet presAssocID="{9E4362AB-1EF8-44AF-B4F7-C6EBC8EC2AD5}" presName="srcNode" presStyleLbl="node1" presStyleIdx="0" presStyleCnt="3"/>
      <dgm:spPr/>
    </dgm:pt>
    <dgm:pt modelId="{EF937776-5CEA-4A0F-A331-21636A4642B3}" type="pres">
      <dgm:prSet presAssocID="{9E4362AB-1EF8-44AF-B4F7-C6EBC8EC2AD5}" presName="conn" presStyleLbl="parChTrans1D2" presStyleIdx="0" presStyleCnt="1"/>
      <dgm:spPr/>
      <dgm:t>
        <a:bodyPr/>
        <a:lstStyle/>
        <a:p>
          <a:endParaRPr lang="ru-RU"/>
        </a:p>
      </dgm:t>
    </dgm:pt>
    <dgm:pt modelId="{DF97E9FA-F226-4B45-A3B9-E98F7BD149A8}" type="pres">
      <dgm:prSet presAssocID="{9E4362AB-1EF8-44AF-B4F7-C6EBC8EC2AD5}" presName="extraNode" presStyleLbl="node1" presStyleIdx="0" presStyleCnt="3"/>
      <dgm:spPr/>
    </dgm:pt>
    <dgm:pt modelId="{A70D3A64-573C-4EE7-BC9A-1DF13327D83B}" type="pres">
      <dgm:prSet presAssocID="{9E4362AB-1EF8-44AF-B4F7-C6EBC8EC2AD5}" presName="dstNode" presStyleLbl="node1" presStyleIdx="0" presStyleCnt="3"/>
      <dgm:spPr/>
    </dgm:pt>
    <dgm:pt modelId="{CAB881AF-F6B6-4740-BDDE-BBCF15A1F27A}" type="pres">
      <dgm:prSet presAssocID="{BFCA9B9C-E13A-4894-AB49-C77E2EFA5A4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EB859-28EA-48F4-8E56-1C952DE52530}" type="pres">
      <dgm:prSet presAssocID="{BFCA9B9C-E13A-4894-AB49-C77E2EFA5A4C}" presName="accent_1" presStyleCnt="0"/>
      <dgm:spPr/>
    </dgm:pt>
    <dgm:pt modelId="{ADDB48E5-A9DB-4E1C-AD06-1839AA1E095A}" type="pres">
      <dgm:prSet presAssocID="{BFCA9B9C-E13A-4894-AB49-C77E2EFA5A4C}" presName="accentRepeatNode" presStyleLbl="solidFgAcc1" presStyleIdx="0" presStyleCnt="3"/>
      <dgm:spPr/>
    </dgm:pt>
    <dgm:pt modelId="{BD080918-FA3C-4758-AC5F-BB7B0EF4A39C}" type="pres">
      <dgm:prSet presAssocID="{CC6872BB-F07B-4037-B12A-EF61A68E5FB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79D5A-8C53-45E3-8B68-22C0626AD79C}" type="pres">
      <dgm:prSet presAssocID="{CC6872BB-F07B-4037-B12A-EF61A68E5FB1}" presName="accent_2" presStyleCnt="0"/>
      <dgm:spPr/>
    </dgm:pt>
    <dgm:pt modelId="{1F4B8002-C0E1-484B-86BC-B7FF94ADB5AB}" type="pres">
      <dgm:prSet presAssocID="{CC6872BB-F07B-4037-B12A-EF61A68E5FB1}" presName="accentRepeatNode" presStyleLbl="solidFgAcc1" presStyleIdx="1" presStyleCnt="3"/>
      <dgm:spPr/>
    </dgm:pt>
    <dgm:pt modelId="{54E38909-1BC3-483F-9324-49E0CD19CEE0}" type="pres">
      <dgm:prSet presAssocID="{5099A97E-4285-4CD1-A0C2-ACB2D004EA8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9DF3B-F653-4C6A-8176-09860A803938}" type="pres">
      <dgm:prSet presAssocID="{5099A97E-4285-4CD1-A0C2-ACB2D004EA8C}" presName="accent_3" presStyleCnt="0"/>
      <dgm:spPr/>
    </dgm:pt>
    <dgm:pt modelId="{B921DC03-4E72-4C5B-98CF-55898181ECC0}" type="pres">
      <dgm:prSet presAssocID="{5099A97E-4285-4CD1-A0C2-ACB2D004EA8C}" presName="accentRepeatNode" presStyleLbl="solidFgAcc1" presStyleIdx="2" presStyleCnt="3"/>
      <dgm:spPr/>
    </dgm:pt>
  </dgm:ptLst>
  <dgm:cxnLst>
    <dgm:cxn modelId="{1AB90804-1296-47BA-A0EB-3CBEF8D8DFA3}" type="presOf" srcId="{B99C2F4C-8512-47B9-8815-6B72F08ADA4C}" destId="{EF937776-5CEA-4A0F-A331-21636A4642B3}" srcOrd="0" destOrd="0" presId="urn:microsoft.com/office/officeart/2008/layout/VerticalCurvedList"/>
    <dgm:cxn modelId="{124025CE-6FB4-4CF8-9D59-A743FCCB52C8}" srcId="{9E4362AB-1EF8-44AF-B4F7-C6EBC8EC2AD5}" destId="{5099A97E-4285-4CD1-A0C2-ACB2D004EA8C}" srcOrd="2" destOrd="0" parTransId="{FF353C6E-5FD2-412D-A633-A289542BBCA1}" sibTransId="{C8B16F3A-080B-4AE9-B99E-621BEF9FE53C}"/>
    <dgm:cxn modelId="{B5F4B2E3-4127-4CEB-9D91-E38C185C8B33}" type="presOf" srcId="{9E4362AB-1EF8-44AF-B4F7-C6EBC8EC2AD5}" destId="{C220C171-BA78-44B3-8708-E062E815162A}" srcOrd="0" destOrd="0" presId="urn:microsoft.com/office/officeart/2008/layout/VerticalCurvedList"/>
    <dgm:cxn modelId="{EF1D5AAE-9CA2-4154-873E-A16FAAAC01DF}" srcId="{9E4362AB-1EF8-44AF-B4F7-C6EBC8EC2AD5}" destId="{BFCA9B9C-E13A-4894-AB49-C77E2EFA5A4C}" srcOrd="0" destOrd="0" parTransId="{E7A0DD1E-A076-48BC-A4C0-5D840EC332F4}" sibTransId="{B99C2F4C-8512-47B9-8815-6B72F08ADA4C}"/>
    <dgm:cxn modelId="{F603C0C0-7C4E-4D7E-AC01-EA17EDDED9EC}" type="presOf" srcId="{5099A97E-4285-4CD1-A0C2-ACB2D004EA8C}" destId="{54E38909-1BC3-483F-9324-49E0CD19CEE0}" srcOrd="0" destOrd="0" presId="urn:microsoft.com/office/officeart/2008/layout/VerticalCurvedList"/>
    <dgm:cxn modelId="{01F27909-7361-450B-B2AA-87593A907D03}" type="presOf" srcId="{BFCA9B9C-E13A-4894-AB49-C77E2EFA5A4C}" destId="{CAB881AF-F6B6-4740-BDDE-BBCF15A1F27A}" srcOrd="0" destOrd="0" presId="urn:microsoft.com/office/officeart/2008/layout/VerticalCurvedList"/>
    <dgm:cxn modelId="{F9EEE959-61CB-4C5C-AE0B-9F02448DFE90}" type="presOf" srcId="{CC6872BB-F07B-4037-B12A-EF61A68E5FB1}" destId="{BD080918-FA3C-4758-AC5F-BB7B0EF4A39C}" srcOrd="0" destOrd="0" presId="urn:microsoft.com/office/officeart/2008/layout/VerticalCurvedList"/>
    <dgm:cxn modelId="{93C00C91-0856-46B6-9876-F8E6EC4EC4AD}" srcId="{9E4362AB-1EF8-44AF-B4F7-C6EBC8EC2AD5}" destId="{CC6872BB-F07B-4037-B12A-EF61A68E5FB1}" srcOrd="1" destOrd="0" parTransId="{BBFA29B9-0BEA-44D4-A616-F6BB0CA4DA8F}" sibTransId="{22F5AC7A-A9B5-4868-8216-5605B6F5C93C}"/>
    <dgm:cxn modelId="{6BE1EE31-A74E-4917-9C18-B6D2058FEA7E}" type="presParOf" srcId="{C220C171-BA78-44B3-8708-E062E815162A}" destId="{2AF8D21F-AAFB-408F-9C68-746E182A2E77}" srcOrd="0" destOrd="0" presId="urn:microsoft.com/office/officeart/2008/layout/VerticalCurvedList"/>
    <dgm:cxn modelId="{FAD36050-5C15-40B5-994C-6502915E5CEA}" type="presParOf" srcId="{2AF8D21F-AAFB-408F-9C68-746E182A2E77}" destId="{2CA0A38A-E412-4D58-8508-6E2093B37E8C}" srcOrd="0" destOrd="0" presId="urn:microsoft.com/office/officeart/2008/layout/VerticalCurvedList"/>
    <dgm:cxn modelId="{BA9098B3-A626-48D8-A6EA-D05AA280CA88}" type="presParOf" srcId="{2CA0A38A-E412-4D58-8508-6E2093B37E8C}" destId="{479E2E89-BF9F-468E-88B0-AF7E97215BB9}" srcOrd="0" destOrd="0" presId="urn:microsoft.com/office/officeart/2008/layout/VerticalCurvedList"/>
    <dgm:cxn modelId="{B26CC205-8498-421E-B4DF-086E7BC3A665}" type="presParOf" srcId="{2CA0A38A-E412-4D58-8508-6E2093B37E8C}" destId="{EF937776-5CEA-4A0F-A331-21636A4642B3}" srcOrd="1" destOrd="0" presId="urn:microsoft.com/office/officeart/2008/layout/VerticalCurvedList"/>
    <dgm:cxn modelId="{142910D2-B360-4C4D-A663-95DBD5EA9BB7}" type="presParOf" srcId="{2CA0A38A-E412-4D58-8508-6E2093B37E8C}" destId="{DF97E9FA-F226-4B45-A3B9-E98F7BD149A8}" srcOrd="2" destOrd="0" presId="urn:microsoft.com/office/officeart/2008/layout/VerticalCurvedList"/>
    <dgm:cxn modelId="{3B5EFDE4-6E2D-416F-AFE5-CD566E88717C}" type="presParOf" srcId="{2CA0A38A-E412-4D58-8508-6E2093B37E8C}" destId="{A70D3A64-573C-4EE7-BC9A-1DF13327D83B}" srcOrd="3" destOrd="0" presId="urn:microsoft.com/office/officeart/2008/layout/VerticalCurvedList"/>
    <dgm:cxn modelId="{BD963D8B-4E81-4450-9E27-E86B17892929}" type="presParOf" srcId="{2AF8D21F-AAFB-408F-9C68-746E182A2E77}" destId="{CAB881AF-F6B6-4740-BDDE-BBCF15A1F27A}" srcOrd="1" destOrd="0" presId="urn:microsoft.com/office/officeart/2008/layout/VerticalCurvedList"/>
    <dgm:cxn modelId="{EC83E685-2451-4796-9C7B-CDEABC01C0A1}" type="presParOf" srcId="{2AF8D21F-AAFB-408F-9C68-746E182A2E77}" destId="{CA2EB859-28EA-48F4-8E56-1C952DE52530}" srcOrd="2" destOrd="0" presId="urn:microsoft.com/office/officeart/2008/layout/VerticalCurvedList"/>
    <dgm:cxn modelId="{292D532E-A916-4036-A22D-E40792263379}" type="presParOf" srcId="{CA2EB859-28EA-48F4-8E56-1C952DE52530}" destId="{ADDB48E5-A9DB-4E1C-AD06-1839AA1E095A}" srcOrd="0" destOrd="0" presId="urn:microsoft.com/office/officeart/2008/layout/VerticalCurvedList"/>
    <dgm:cxn modelId="{FF102260-4FF5-4B5E-8499-BDF35858FFF0}" type="presParOf" srcId="{2AF8D21F-AAFB-408F-9C68-746E182A2E77}" destId="{BD080918-FA3C-4758-AC5F-BB7B0EF4A39C}" srcOrd="3" destOrd="0" presId="urn:microsoft.com/office/officeart/2008/layout/VerticalCurvedList"/>
    <dgm:cxn modelId="{6508C227-4237-4D6A-B405-324944A2BD90}" type="presParOf" srcId="{2AF8D21F-AAFB-408F-9C68-746E182A2E77}" destId="{88A79D5A-8C53-45E3-8B68-22C0626AD79C}" srcOrd="4" destOrd="0" presId="urn:microsoft.com/office/officeart/2008/layout/VerticalCurvedList"/>
    <dgm:cxn modelId="{71FD1DC4-4A8D-429D-A366-8DB31B4473AE}" type="presParOf" srcId="{88A79D5A-8C53-45E3-8B68-22C0626AD79C}" destId="{1F4B8002-C0E1-484B-86BC-B7FF94ADB5AB}" srcOrd="0" destOrd="0" presId="urn:microsoft.com/office/officeart/2008/layout/VerticalCurvedList"/>
    <dgm:cxn modelId="{630D0605-4A16-410F-AA33-6C8F5B6AA0BB}" type="presParOf" srcId="{2AF8D21F-AAFB-408F-9C68-746E182A2E77}" destId="{54E38909-1BC3-483F-9324-49E0CD19CEE0}" srcOrd="5" destOrd="0" presId="urn:microsoft.com/office/officeart/2008/layout/VerticalCurvedList"/>
    <dgm:cxn modelId="{3FA06C5C-1A2B-4146-8EBD-F4763825E55D}" type="presParOf" srcId="{2AF8D21F-AAFB-408F-9C68-746E182A2E77}" destId="{67A9DF3B-F653-4C6A-8176-09860A803938}" srcOrd="6" destOrd="0" presId="urn:microsoft.com/office/officeart/2008/layout/VerticalCurvedList"/>
    <dgm:cxn modelId="{F5FFA04E-8CE9-4790-AD54-752D0888A42E}" type="presParOf" srcId="{67A9DF3B-F653-4C6A-8176-09860A803938}" destId="{B921DC03-4E72-4C5B-98CF-55898181EC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4360FB-1D88-4AB2-8135-BDD3974946C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4548A3-929F-4385-9A72-A687A3440744}">
      <dgm:prSet phldrT="[Текст]" custT="1"/>
      <dgm:spPr/>
      <dgm:t>
        <a:bodyPr/>
        <a:lstStyle/>
        <a:p>
          <a:pPr algn="ctr"/>
          <a:r>
            <a:rPr lang="ru-RU" sz="2800" b="1" dirty="0">
              <a:latin typeface="+mn-lt"/>
            </a:rPr>
            <a:t>МЕЖРЕГИОНАЛЬНАЯ ИНТЕРНЕТ-ОЛИМПИАДА ПО </a:t>
          </a:r>
          <a:r>
            <a:rPr lang="ru-RU" sz="2800" b="1" dirty="0" smtClean="0">
              <a:latin typeface="+mn-lt"/>
            </a:rPr>
            <a:t>МАТЕМАТИКЕ И ИНФОРМАТИКЕ</a:t>
          </a:r>
          <a:endParaRPr lang="ru-RU" sz="2800" b="1" dirty="0">
            <a:latin typeface="+mn-lt"/>
          </a:endParaRPr>
        </a:p>
      </dgm:t>
    </dgm:pt>
    <dgm:pt modelId="{50A2E7C6-3239-4F02-8443-270E16A5F928}" type="parTrans" cxnId="{60E804BC-711F-4D8D-93BA-853CF2007FB9}">
      <dgm:prSet/>
      <dgm:spPr/>
      <dgm:t>
        <a:bodyPr/>
        <a:lstStyle/>
        <a:p>
          <a:endParaRPr lang="ru-RU" sz="1800" b="1" dirty="0">
            <a:latin typeface="+mn-lt"/>
          </a:endParaRPr>
        </a:p>
      </dgm:t>
    </dgm:pt>
    <dgm:pt modelId="{78A11976-8DD4-480A-9E96-DEB768194105}" type="sibTrans" cxnId="{60E804BC-711F-4D8D-93BA-853CF2007FB9}">
      <dgm:prSet/>
      <dgm:spPr/>
      <dgm:t>
        <a:bodyPr/>
        <a:lstStyle/>
        <a:p>
          <a:endParaRPr lang="ru-RU" sz="1800" b="1" dirty="0">
            <a:latin typeface="+mn-lt"/>
          </a:endParaRPr>
        </a:p>
      </dgm:t>
    </dgm:pt>
    <dgm:pt modelId="{46D905D1-0B7C-442B-900D-006757D72596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+mn-lt"/>
            </a:rPr>
            <a:t>ДИСТАНЦИОННЫЙ ФЕСТИВАЛЬ ЮНЫХ МАТЕМАТИКОВ</a:t>
          </a:r>
          <a:endParaRPr lang="ru-RU" sz="2800" b="1" dirty="0">
            <a:latin typeface="+mn-lt"/>
          </a:endParaRPr>
        </a:p>
      </dgm:t>
    </dgm:pt>
    <dgm:pt modelId="{2FE58DF8-979D-4051-A5A7-88890953C57F}" type="parTrans" cxnId="{854E41E2-F444-4D9E-8083-756A04256596}">
      <dgm:prSet/>
      <dgm:spPr/>
      <dgm:t>
        <a:bodyPr/>
        <a:lstStyle/>
        <a:p>
          <a:endParaRPr lang="ru-RU" sz="1800" b="1" dirty="0">
            <a:latin typeface="+mn-lt"/>
          </a:endParaRPr>
        </a:p>
      </dgm:t>
    </dgm:pt>
    <dgm:pt modelId="{F73C93C5-4E36-4AAD-88F1-CF9856F5B4D9}" type="sibTrans" cxnId="{854E41E2-F444-4D9E-8083-756A04256596}">
      <dgm:prSet/>
      <dgm:spPr/>
      <dgm:t>
        <a:bodyPr/>
        <a:lstStyle/>
        <a:p>
          <a:endParaRPr lang="ru-RU" sz="1800" b="1" dirty="0">
            <a:latin typeface="+mn-lt"/>
          </a:endParaRPr>
        </a:p>
      </dgm:t>
    </dgm:pt>
    <dgm:pt modelId="{82241B35-F89F-45DD-B8CA-C30CE99BA85F}" type="pres">
      <dgm:prSet presAssocID="{B14360FB-1D88-4AB2-8135-BDD3974946C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E637EF-872F-449A-9201-15EECF48F782}" type="pres">
      <dgm:prSet presAssocID="{204548A3-929F-4385-9A72-A687A3440744}" presName="horFlow" presStyleCnt="0"/>
      <dgm:spPr/>
    </dgm:pt>
    <dgm:pt modelId="{F60DA193-19D8-4E2F-9B2D-BF7FF9C3F39E}" type="pres">
      <dgm:prSet presAssocID="{204548A3-929F-4385-9A72-A687A3440744}" presName="bigChev" presStyleLbl="node1" presStyleIdx="0" presStyleCnt="2" custLinFactNeighborX="-492" custLinFactNeighborY="5269"/>
      <dgm:spPr/>
      <dgm:t>
        <a:bodyPr/>
        <a:lstStyle/>
        <a:p>
          <a:endParaRPr lang="ru-RU"/>
        </a:p>
      </dgm:t>
    </dgm:pt>
    <dgm:pt modelId="{86B5885C-66FD-4011-A26D-D6B2FA04E35E}" type="pres">
      <dgm:prSet presAssocID="{204548A3-929F-4385-9A72-A687A3440744}" presName="vSp" presStyleCnt="0"/>
      <dgm:spPr/>
    </dgm:pt>
    <dgm:pt modelId="{B24B38B6-228A-43E2-8F70-ED2EE3C0567E}" type="pres">
      <dgm:prSet presAssocID="{46D905D1-0B7C-442B-900D-006757D72596}" presName="horFlow" presStyleCnt="0"/>
      <dgm:spPr/>
    </dgm:pt>
    <dgm:pt modelId="{F7237F93-069B-4BDD-844E-B22A72F65EC2}" type="pres">
      <dgm:prSet presAssocID="{46D905D1-0B7C-442B-900D-006757D72596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5CB2FB9E-1A03-4D60-B4D0-2924E88E4F0A}" type="presOf" srcId="{B14360FB-1D88-4AB2-8135-BDD3974946CE}" destId="{82241B35-F89F-45DD-B8CA-C30CE99BA85F}" srcOrd="0" destOrd="0" presId="urn:microsoft.com/office/officeart/2005/8/layout/lProcess3"/>
    <dgm:cxn modelId="{BD42CBF3-E2E4-4079-A005-8252CCA7EB37}" type="presOf" srcId="{46D905D1-0B7C-442B-900D-006757D72596}" destId="{F7237F93-069B-4BDD-844E-B22A72F65EC2}" srcOrd="0" destOrd="0" presId="urn:microsoft.com/office/officeart/2005/8/layout/lProcess3"/>
    <dgm:cxn modelId="{854E41E2-F444-4D9E-8083-756A04256596}" srcId="{B14360FB-1D88-4AB2-8135-BDD3974946CE}" destId="{46D905D1-0B7C-442B-900D-006757D72596}" srcOrd="1" destOrd="0" parTransId="{2FE58DF8-979D-4051-A5A7-88890953C57F}" sibTransId="{F73C93C5-4E36-4AAD-88F1-CF9856F5B4D9}"/>
    <dgm:cxn modelId="{60E804BC-711F-4D8D-93BA-853CF2007FB9}" srcId="{B14360FB-1D88-4AB2-8135-BDD3974946CE}" destId="{204548A3-929F-4385-9A72-A687A3440744}" srcOrd="0" destOrd="0" parTransId="{50A2E7C6-3239-4F02-8443-270E16A5F928}" sibTransId="{78A11976-8DD4-480A-9E96-DEB768194105}"/>
    <dgm:cxn modelId="{6AFD0FBF-06F6-498F-8903-7E02CE9F26DB}" type="presOf" srcId="{204548A3-929F-4385-9A72-A687A3440744}" destId="{F60DA193-19D8-4E2F-9B2D-BF7FF9C3F39E}" srcOrd="0" destOrd="0" presId="urn:microsoft.com/office/officeart/2005/8/layout/lProcess3"/>
    <dgm:cxn modelId="{E2FBBE36-4F19-4991-AB0B-F5E50A016CDA}" type="presParOf" srcId="{82241B35-F89F-45DD-B8CA-C30CE99BA85F}" destId="{56E637EF-872F-449A-9201-15EECF48F782}" srcOrd="0" destOrd="0" presId="urn:microsoft.com/office/officeart/2005/8/layout/lProcess3"/>
    <dgm:cxn modelId="{DAB6B377-E6C4-41CE-8517-38C187D6E2EA}" type="presParOf" srcId="{56E637EF-872F-449A-9201-15EECF48F782}" destId="{F60DA193-19D8-4E2F-9B2D-BF7FF9C3F39E}" srcOrd="0" destOrd="0" presId="urn:microsoft.com/office/officeart/2005/8/layout/lProcess3"/>
    <dgm:cxn modelId="{1A7BA90D-9CD8-49FA-8ED9-DEB5CD1CADF1}" type="presParOf" srcId="{82241B35-F89F-45DD-B8CA-C30CE99BA85F}" destId="{86B5885C-66FD-4011-A26D-D6B2FA04E35E}" srcOrd="1" destOrd="0" presId="urn:microsoft.com/office/officeart/2005/8/layout/lProcess3"/>
    <dgm:cxn modelId="{5BD4FEC7-F803-4312-AD2F-7F8B72CDFC63}" type="presParOf" srcId="{82241B35-F89F-45DD-B8CA-C30CE99BA85F}" destId="{B24B38B6-228A-43E2-8F70-ED2EE3C0567E}" srcOrd="2" destOrd="0" presId="urn:microsoft.com/office/officeart/2005/8/layout/lProcess3"/>
    <dgm:cxn modelId="{776CE7CB-1702-4AA1-9C30-5EE91FB7770B}" type="presParOf" srcId="{B24B38B6-228A-43E2-8F70-ED2EE3C0567E}" destId="{F7237F93-069B-4BDD-844E-B22A72F65EC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4362AB-1EF8-44AF-B4F7-C6EBC8EC2AD5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A9B9C-E13A-4894-AB49-C77E2EFA5A4C}">
      <dgm:prSet phldrT="[Текст]"/>
      <dgm:spPr/>
      <dgm:t>
        <a:bodyPr/>
        <a:lstStyle/>
        <a:p>
          <a:pPr rtl="0"/>
          <a:r>
            <a:rPr lang="ru-RU" b="1" dirty="0" smtClean="0"/>
            <a:t>МЕТОДИКА ПРЕПОДАВАНИЯ В СИСТЕМЕ ДОПОЛНИТЕЛЬНОГО ОБРАЗОВАНИЯ</a:t>
          </a:r>
          <a:endParaRPr lang="ru-RU" b="1" dirty="0">
            <a:latin typeface="+mn-lt"/>
          </a:endParaRPr>
        </a:p>
      </dgm:t>
    </dgm:pt>
    <dgm:pt modelId="{E7A0DD1E-A076-48BC-A4C0-5D840EC332F4}" type="parTrans" cxnId="{EF1D5AAE-9CA2-4154-873E-A16FAAAC01DF}">
      <dgm:prSet/>
      <dgm:spPr/>
      <dgm:t>
        <a:bodyPr/>
        <a:lstStyle/>
        <a:p>
          <a:endParaRPr lang="ru-RU"/>
        </a:p>
      </dgm:t>
    </dgm:pt>
    <dgm:pt modelId="{B99C2F4C-8512-47B9-8815-6B72F08ADA4C}" type="sibTrans" cxnId="{EF1D5AAE-9CA2-4154-873E-A16FAAAC01DF}">
      <dgm:prSet/>
      <dgm:spPr/>
      <dgm:t>
        <a:bodyPr/>
        <a:lstStyle/>
        <a:p>
          <a:endParaRPr lang="ru-RU"/>
        </a:p>
      </dgm:t>
    </dgm:pt>
    <dgm:pt modelId="{CC6872BB-F07B-4037-B12A-EF61A68E5FB1}">
      <dgm:prSet phldrT="[Текст]"/>
      <dgm:spPr/>
      <dgm:t>
        <a:bodyPr/>
        <a:lstStyle/>
        <a:p>
          <a:r>
            <a:rPr lang="ru-RU" b="1" dirty="0" smtClean="0"/>
            <a:t>МЕТОДЫ КОНСТРУИРОВАНИЯ ДИДАКТИЧЕСКОГО И МЕТОДИЧЕСКОГО ОБЕСПЕЧЕНИЯ</a:t>
          </a:r>
          <a:endParaRPr lang="ru-RU" b="1" dirty="0">
            <a:latin typeface="+mn-lt"/>
          </a:endParaRPr>
        </a:p>
      </dgm:t>
    </dgm:pt>
    <dgm:pt modelId="{BBFA29B9-0BEA-44D4-A616-F6BB0CA4DA8F}" type="parTrans" cxnId="{93C00C91-0856-46B6-9876-F8E6EC4EC4AD}">
      <dgm:prSet/>
      <dgm:spPr/>
      <dgm:t>
        <a:bodyPr/>
        <a:lstStyle/>
        <a:p>
          <a:endParaRPr lang="ru-RU"/>
        </a:p>
      </dgm:t>
    </dgm:pt>
    <dgm:pt modelId="{22F5AC7A-A9B5-4868-8216-5605B6F5C93C}" type="sibTrans" cxnId="{93C00C91-0856-46B6-9876-F8E6EC4EC4AD}">
      <dgm:prSet/>
      <dgm:spPr/>
      <dgm:t>
        <a:bodyPr/>
        <a:lstStyle/>
        <a:p>
          <a:endParaRPr lang="ru-RU"/>
        </a:p>
      </dgm:t>
    </dgm:pt>
    <dgm:pt modelId="{AAF5D60F-2587-494A-BBC7-C4A06072029E}">
      <dgm:prSet/>
      <dgm:spPr/>
      <dgm:t>
        <a:bodyPr/>
        <a:lstStyle/>
        <a:p>
          <a:r>
            <a:rPr lang="ru-RU" b="1" dirty="0" smtClean="0"/>
            <a:t>ОСНОВЫ ПРОЕКТНОЙ И НАУЧНО-ИССЛЕДОВАТЕЛЬСКОЙ ДЕЯТЕЛЬНОСТИ</a:t>
          </a:r>
          <a:endParaRPr lang="ru-RU" b="1" dirty="0"/>
        </a:p>
      </dgm:t>
    </dgm:pt>
    <dgm:pt modelId="{C2DBA88A-1654-461D-949E-7B3AD05F284F}" type="parTrans" cxnId="{F409E365-F36D-4EA2-851B-9F93A4217011}">
      <dgm:prSet/>
      <dgm:spPr/>
      <dgm:t>
        <a:bodyPr/>
        <a:lstStyle/>
        <a:p>
          <a:endParaRPr lang="ru-RU"/>
        </a:p>
      </dgm:t>
    </dgm:pt>
    <dgm:pt modelId="{A212C64B-CA03-4465-8852-0597A5D70AB9}" type="sibTrans" cxnId="{F409E365-F36D-4EA2-851B-9F93A4217011}">
      <dgm:prSet/>
      <dgm:spPr/>
      <dgm:t>
        <a:bodyPr/>
        <a:lstStyle/>
        <a:p>
          <a:endParaRPr lang="ru-RU"/>
        </a:p>
      </dgm:t>
    </dgm:pt>
    <dgm:pt modelId="{C220C171-BA78-44B3-8708-E062E815162A}" type="pres">
      <dgm:prSet presAssocID="{9E4362AB-1EF8-44AF-B4F7-C6EBC8EC2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AF8D21F-AAFB-408F-9C68-746E182A2E77}" type="pres">
      <dgm:prSet presAssocID="{9E4362AB-1EF8-44AF-B4F7-C6EBC8EC2AD5}" presName="Name1" presStyleCnt="0"/>
      <dgm:spPr/>
    </dgm:pt>
    <dgm:pt modelId="{2CA0A38A-E412-4D58-8508-6E2093B37E8C}" type="pres">
      <dgm:prSet presAssocID="{9E4362AB-1EF8-44AF-B4F7-C6EBC8EC2AD5}" presName="cycle" presStyleCnt="0"/>
      <dgm:spPr/>
    </dgm:pt>
    <dgm:pt modelId="{479E2E89-BF9F-468E-88B0-AF7E97215BB9}" type="pres">
      <dgm:prSet presAssocID="{9E4362AB-1EF8-44AF-B4F7-C6EBC8EC2AD5}" presName="srcNode" presStyleLbl="node1" presStyleIdx="0" presStyleCnt="3"/>
      <dgm:spPr/>
    </dgm:pt>
    <dgm:pt modelId="{EF937776-5CEA-4A0F-A331-21636A4642B3}" type="pres">
      <dgm:prSet presAssocID="{9E4362AB-1EF8-44AF-B4F7-C6EBC8EC2AD5}" presName="conn" presStyleLbl="parChTrans1D2" presStyleIdx="0" presStyleCnt="1"/>
      <dgm:spPr/>
      <dgm:t>
        <a:bodyPr/>
        <a:lstStyle/>
        <a:p>
          <a:endParaRPr lang="ru-RU"/>
        </a:p>
      </dgm:t>
    </dgm:pt>
    <dgm:pt modelId="{DF97E9FA-F226-4B45-A3B9-E98F7BD149A8}" type="pres">
      <dgm:prSet presAssocID="{9E4362AB-1EF8-44AF-B4F7-C6EBC8EC2AD5}" presName="extraNode" presStyleLbl="node1" presStyleIdx="0" presStyleCnt="3"/>
      <dgm:spPr/>
    </dgm:pt>
    <dgm:pt modelId="{A70D3A64-573C-4EE7-BC9A-1DF13327D83B}" type="pres">
      <dgm:prSet presAssocID="{9E4362AB-1EF8-44AF-B4F7-C6EBC8EC2AD5}" presName="dstNode" presStyleLbl="node1" presStyleIdx="0" presStyleCnt="3"/>
      <dgm:spPr/>
    </dgm:pt>
    <dgm:pt modelId="{CAB881AF-F6B6-4740-BDDE-BBCF15A1F27A}" type="pres">
      <dgm:prSet presAssocID="{BFCA9B9C-E13A-4894-AB49-C77E2EFA5A4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EB859-28EA-48F4-8E56-1C952DE52530}" type="pres">
      <dgm:prSet presAssocID="{BFCA9B9C-E13A-4894-AB49-C77E2EFA5A4C}" presName="accent_1" presStyleCnt="0"/>
      <dgm:spPr/>
    </dgm:pt>
    <dgm:pt modelId="{ADDB48E5-A9DB-4E1C-AD06-1839AA1E095A}" type="pres">
      <dgm:prSet presAssocID="{BFCA9B9C-E13A-4894-AB49-C77E2EFA5A4C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3ED73305-4BF7-4F6C-AF52-CF53E24A1BD3}" type="pres">
      <dgm:prSet presAssocID="{AAF5D60F-2587-494A-BBC7-C4A06072029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73AA7-1B07-48D5-B887-8F614FB1C535}" type="pres">
      <dgm:prSet presAssocID="{AAF5D60F-2587-494A-BBC7-C4A06072029E}" presName="accent_2" presStyleCnt="0"/>
      <dgm:spPr/>
    </dgm:pt>
    <dgm:pt modelId="{2A33F367-EA21-4F26-BB55-69CC60B863CC}" type="pres">
      <dgm:prSet presAssocID="{AAF5D60F-2587-494A-BBC7-C4A06072029E}" presName="accentRepeatNode" presStyleLbl="solidFgAcc1" presStyleIdx="1" presStyleCnt="3"/>
      <dgm:spPr/>
    </dgm:pt>
    <dgm:pt modelId="{BF89E93F-C211-4938-B3C1-58F18B60C250}" type="pres">
      <dgm:prSet presAssocID="{CC6872BB-F07B-4037-B12A-EF61A68E5FB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0F22D-BECB-4C1B-BD32-7E8CCCBAFA69}" type="pres">
      <dgm:prSet presAssocID="{CC6872BB-F07B-4037-B12A-EF61A68E5FB1}" presName="accent_3" presStyleCnt="0"/>
      <dgm:spPr/>
    </dgm:pt>
    <dgm:pt modelId="{1F4B8002-C0E1-484B-86BC-B7FF94ADB5AB}" type="pres">
      <dgm:prSet presAssocID="{CC6872BB-F07B-4037-B12A-EF61A68E5FB1}" presName="accentRepeatNode" presStyleLbl="solidFgAcc1" presStyleIdx="2" presStyleCnt="3"/>
      <dgm:spPr/>
    </dgm:pt>
  </dgm:ptLst>
  <dgm:cxnLst>
    <dgm:cxn modelId="{93C00C91-0856-46B6-9876-F8E6EC4EC4AD}" srcId="{9E4362AB-1EF8-44AF-B4F7-C6EBC8EC2AD5}" destId="{CC6872BB-F07B-4037-B12A-EF61A68E5FB1}" srcOrd="2" destOrd="0" parTransId="{BBFA29B9-0BEA-44D4-A616-F6BB0CA4DA8F}" sibTransId="{22F5AC7A-A9B5-4868-8216-5605B6F5C93C}"/>
    <dgm:cxn modelId="{A17AC667-C92D-4809-B18E-C3A9E8D8D626}" type="presOf" srcId="{9E4362AB-1EF8-44AF-B4F7-C6EBC8EC2AD5}" destId="{C220C171-BA78-44B3-8708-E062E815162A}" srcOrd="0" destOrd="0" presId="urn:microsoft.com/office/officeart/2008/layout/VerticalCurvedList"/>
    <dgm:cxn modelId="{7DF184FD-7D27-4237-9774-7C3A28A5341E}" type="presOf" srcId="{AAF5D60F-2587-494A-BBC7-C4A06072029E}" destId="{3ED73305-4BF7-4F6C-AF52-CF53E24A1BD3}" srcOrd="0" destOrd="0" presId="urn:microsoft.com/office/officeart/2008/layout/VerticalCurvedList"/>
    <dgm:cxn modelId="{B51BBCF5-E4A4-4394-9697-0D52E9C65A28}" type="presOf" srcId="{B99C2F4C-8512-47B9-8815-6B72F08ADA4C}" destId="{EF937776-5CEA-4A0F-A331-21636A4642B3}" srcOrd="0" destOrd="0" presId="urn:microsoft.com/office/officeart/2008/layout/VerticalCurvedList"/>
    <dgm:cxn modelId="{E22AE526-8A32-48C7-8372-C1FCB180A13E}" type="presOf" srcId="{BFCA9B9C-E13A-4894-AB49-C77E2EFA5A4C}" destId="{CAB881AF-F6B6-4740-BDDE-BBCF15A1F27A}" srcOrd="0" destOrd="0" presId="urn:microsoft.com/office/officeart/2008/layout/VerticalCurvedList"/>
    <dgm:cxn modelId="{E3BEC680-582A-4DF3-983D-3979F8DE594B}" type="presOf" srcId="{CC6872BB-F07B-4037-B12A-EF61A68E5FB1}" destId="{BF89E93F-C211-4938-B3C1-58F18B60C250}" srcOrd="0" destOrd="0" presId="urn:microsoft.com/office/officeart/2008/layout/VerticalCurvedList"/>
    <dgm:cxn modelId="{EF1D5AAE-9CA2-4154-873E-A16FAAAC01DF}" srcId="{9E4362AB-1EF8-44AF-B4F7-C6EBC8EC2AD5}" destId="{BFCA9B9C-E13A-4894-AB49-C77E2EFA5A4C}" srcOrd="0" destOrd="0" parTransId="{E7A0DD1E-A076-48BC-A4C0-5D840EC332F4}" sibTransId="{B99C2F4C-8512-47B9-8815-6B72F08ADA4C}"/>
    <dgm:cxn modelId="{F409E365-F36D-4EA2-851B-9F93A4217011}" srcId="{9E4362AB-1EF8-44AF-B4F7-C6EBC8EC2AD5}" destId="{AAF5D60F-2587-494A-BBC7-C4A06072029E}" srcOrd="1" destOrd="0" parTransId="{C2DBA88A-1654-461D-949E-7B3AD05F284F}" sibTransId="{A212C64B-CA03-4465-8852-0597A5D70AB9}"/>
    <dgm:cxn modelId="{218E241F-B498-4D8B-93C1-2B9BBDAC28D3}" type="presParOf" srcId="{C220C171-BA78-44B3-8708-E062E815162A}" destId="{2AF8D21F-AAFB-408F-9C68-746E182A2E77}" srcOrd="0" destOrd="0" presId="urn:microsoft.com/office/officeart/2008/layout/VerticalCurvedList"/>
    <dgm:cxn modelId="{37C83A92-F136-4583-AABE-6A797A6B8C0C}" type="presParOf" srcId="{2AF8D21F-AAFB-408F-9C68-746E182A2E77}" destId="{2CA0A38A-E412-4D58-8508-6E2093B37E8C}" srcOrd="0" destOrd="0" presId="urn:microsoft.com/office/officeart/2008/layout/VerticalCurvedList"/>
    <dgm:cxn modelId="{BC2A897A-3729-41FD-A3EE-E7ACE9E5E83D}" type="presParOf" srcId="{2CA0A38A-E412-4D58-8508-6E2093B37E8C}" destId="{479E2E89-BF9F-468E-88B0-AF7E97215BB9}" srcOrd="0" destOrd="0" presId="urn:microsoft.com/office/officeart/2008/layout/VerticalCurvedList"/>
    <dgm:cxn modelId="{E9D09BAD-C560-4270-A687-D56366256516}" type="presParOf" srcId="{2CA0A38A-E412-4D58-8508-6E2093B37E8C}" destId="{EF937776-5CEA-4A0F-A331-21636A4642B3}" srcOrd="1" destOrd="0" presId="urn:microsoft.com/office/officeart/2008/layout/VerticalCurvedList"/>
    <dgm:cxn modelId="{8DEF583D-841E-437B-B3D3-9D4748BEA677}" type="presParOf" srcId="{2CA0A38A-E412-4D58-8508-6E2093B37E8C}" destId="{DF97E9FA-F226-4B45-A3B9-E98F7BD149A8}" srcOrd="2" destOrd="0" presId="urn:microsoft.com/office/officeart/2008/layout/VerticalCurvedList"/>
    <dgm:cxn modelId="{6917EAB0-F48D-4EF8-AC3F-2ADB4834CB96}" type="presParOf" srcId="{2CA0A38A-E412-4D58-8508-6E2093B37E8C}" destId="{A70D3A64-573C-4EE7-BC9A-1DF13327D83B}" srcOrd="3" destOrd="0" presId="urn:microsoft.com/office/officeart/2008/layout/VerticalCurvedList"/>
    <dgm:cxn modelId="{599CCF04-31BE-4C64-9A90-A75810AB9E3B}" type="presParOf" srcId="{2AF8D21F-AAFB-408F-9C68-746E182A2E77}" destId="{CAB881AF-F6B6-4740-BDDE-BBCF15A1F27A}" srcOrd="1" destOrd="0" presId="urn:microsoft.com/office/officeart/2008/layout/VerticalCurvedList"/>
    <dgm:cxn modelId="{A39C002E-9B8E-42BF-94E1-47EEC772C4CA}" type="presParOf" srcId="{2AF8D21F-AAFB-408F-9C68-746E182A2E77}" destId="{CA2EB859-28EA-48F4-8E56-1C952DE52530}" srcOrd="2" destOrd="0" presId="urn:microsoft.com/office/officeart/2008/layout/VerticalCurvedList"/>
    <dgm:cxn modelId="{CE0627DE-15A7-44EF-8FAE-7283E8E6A431}" type="presParOf" srcId="{CA2EB859-28EA-48F4-8E56-1C952DE52530}" destId="{ADDB48E5-A9DB-4E1C-AD06-1839AA1E095A}" srcOrd="0" destOrd="0" presId="urn:microsoft.com/office/officeart/2008/layout/VerticalCurvedList"/>
    <dgm:cxn modelId="{8CF43F0F-8293-431C-AACA-3E456EEF4DAC}" type="presParOf" srcId="{2AF8D21F-AAFB-408F-9C68-746E182A2E77}" destId="{3ED73305-4BF7-4F6C-AF52-CF53E24A1BD3}" srcOrd="3" destOrd="0" presId="urn:microsoft.com/office/officeart/2008/layout/VerticalCurvedList"/>
    <dgm:cxn modelId="{3B9CC396-B53C-4A1C-8876-106D10444543}" type="presParOf" srcId="{2AF8D21F-AAFB-408F-9C68-746E182A2E77}" destId="{D2C73AA7-1B07-48D5-B887-8F614FB1C535}" srcOrd="4" destOrd="0" presId="urn:microsoft.com/office/officeart/2008/layout/VerticalCurvedList"/>
    <dgm:cxn modelId="{D3EAA955-3B7A-4D37-B629-D049897213C4}" type="presParOf" srcId="{D2C73AA7-1B07-48D5-B887-8F614FB1C535}" destId="{2A33F367-EA21-4F26-BB55-69CC60B863CC}" srcOrd="0" destOrd="0" presId="urn:microsoft.com/office/officeart/2008/layout/VerticalCurvedList"/>
    <dgm:cxn modelId="{4CAD311B-E2D4-4C0F-B493-60448CE97BAC}" type="presParOf" srcId="{2AF8D21F-AAFB-408F-9C68-746E182A2E77}" destId="{BF89E93F-C211-4938-B3C1-58F18B60C250}" srcOrd="5" destOrd="0" presId="urn:microsoft.com/office/officeart/2008/layout/VerticalCurvedList"/>
    <dgm:cxn modelId="{BA737082-2EDE-46C1-98D6-624BD6A5A676}" type="presParOf" srcId="{2AF8D21F-AAFB-408F-9C68-746E182A2E77}" destId="{AC40F22D-BECB-4C1B-BD32-7E8CCCBAFA69}" srcOrd="6" destOrd="0" presId="urn:microsoft.com/office/officeart/2008/layout/VerticalCurvedList"/>
    <dgm:cxn modelId="{7A699874-4106-46B2-A773-BDA87EE49027}" type="presParOf" srcId="{AC40F22D-BECB-4C1B-BD32-7E8CCCBAFA69}" destId="{1F4B8002-C0E1-484B-86BC-B7FF94ADB5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BA9349-E899-4DB3-9667-618E6A71BF2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5A8C58-5E4D-43B4-8B69-4B8EFE994CC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+mn-lt"/>
            </a:rPr>
            <a:t>КУРСЫ ПОВЫШЕНИЯ КВАЛИФИКАЦИИ</a:t>
          </a:r>
          <a:endParaRPr lang="ru-RU" sz="2400" b="1" dirty="0">
            <a:latin typeface="+mn-lt"/>
          </a:endParaRPr>
        </a:p>
      </dgm:t>
    </dgm:pt>
    <dgm:pt modelId="{F0F609BD-5BAE-4C5C-804E-02E9BBC021FB}" type="parTrans" cxnId="{65300163-603D-4FDD-9DAA-5C4286A8BF4B}">
      <dgm:prSet/>
      <dgm:spPr/>
      <dgm:t>
        <a:bodyPr/>
        <a:lstStyle/>
        <a:p>
          <a:endParaRPr lang="ru-RU" sz="2400">
            <a:latin typeface="Uni Sans Heavy Caps" panose="00000500000000000000" pitchFamily="2" charset="-52"/>
          </a:endParaRPr>
        </a:p>
      </dgm:t>
    </dgm:pt>
    <dgm:pt modelId="{5B4F47A7-B067-44BA-AB8D-DBFD007DA649}" type="sibTrans" cxnId="{65300163-603D-4FDD-9DAA-5C4286A8BF4B}">
      <dgm:prSet/>
      <dgm:spPr/>
      <dgm:t>
        <a:bodyPr/>
        <a:lstStyle/>
        <a:p>
          <a:endParaRPr lang="ru-RU" sz="2400">
            <a:latin typeface="Uni Sans Heavy Caps" panose="00000500000000000000" pitchFamily="2" charset="-52"/>
          </a:endParaRPr>
        </a:p>
      </dgm:t>
    </dgm:pt>
    <dgm:pt modelId="{01257848-52B9-481C-B231-46D578984BF5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sz="1800" b="1" dirty="0" smtClean="0"/>
            <a:t>«ОРГАНИЗАЦИОННО-МЕТОДИЧЕСКИЕ АСПЕКТЫ РЕАЛИЗАЦИИ ДОПОЛНИТЕЛЬНЫХ ОБЩЕОБРАЗОВАТЕЛЬНЫХ ПРОГРАММ ПО НАПРАВЛЕНИЮ МАТЕМАТИКИ И ИНФОРМАТИКИ ДЛЯ ОБУЧАЮЩИХСЯ В ОБРАЗОВАТЕЛЬНЫХ ОРГАНИЗАЦИЯХ»</a:t>
          </a:r>
          <a:endParaRPr lang="ru-RU" sz="1800" b="1" dirty="0">
            <a:solidFill>
              <a:schemeClr val="bg1"/>
            </a:solidFill>
            <a:latin typeface="+mn-lt"/>
          </a:endParaRPr>
        </a:p>
      </dgm:t>
    </dgm:pt>
    <dgm:pt modelId="{16D6D227-12E9-44DC-850A-B547C220F4DC}" type="parTrans" cxnId="{8D325F76-91E9-40FA-9227-2B96C654013E}">
      <dgm:prSet/>
      <dgm:spPr/>
      <dgm:t>
        <a:bodyPr/>
        <a:lstStyle/>
        <a:p>
          <a:endParaRPr lang="ru-RU" sz="2400">
            <a:latin typeface="Uni Sans Heavy Caps" panose="00000500000000000000" pitchFamily="2" charset="-52"/>
          </a:endParaRPr>
        </a:p>
      </dgm:t>
    </dgm:pt>
    <dgm:pt modelId="{06D64B7A-FB52-40BD-B065-1FB9CE5D489A}" type="sibTrans" cxnId="{8D325F76-91E9-40FA-9227-2B96C654013E}">
      <dgm:prSet/>
      <dgm:spPr/>
      <dgm:t>
        <a:bodyPr/>
        <a:lstStyle/>
        <a:p>
          <a:endParaRPr lang="ru-RU" sz="2400">
            <a:latin typeface="Uni Sans Heavy Caps" panose="00000500000000000000" pitchFamily="2" charset="-52"/>
          </a:endParaRPr>
        </a:p>
      </dgm:t>
    </dgm:pt>
    <dgm:pt modelId="{4ACC48D3-F710-4ED2-96F8-17AB3D8ABE4D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sz="1800" b="1" dirty="0" smtClean="0"/>
            <a:t>«ВНЕДРЕНИЕ ЦИФРОВОЙ ОБРАЗОВАТЕЛЬНОЙ СРЕДЫ СОВРЕМЕННОЙ ШКОЛЫ В РАМКАХ РЕАЛИЗАЦИИ РЕГИОНАЛЬНОГО ПРОЕКТА»</a:t>
          </a:r>
          <a:endParaRPr lang="ru-RU" sz="1800" b="1" dirty="0">
            <a:solidFill>
              <a:schemeClr val="bg1"/>
            </a:solidFill>
            <a:latin typeface="+mn-lt"/>
          </a:endParaRPr>
        </a:p>
      </dgm:t>
    </dgm:pt>
    <dgm:pt modelId="{D00BC48E-EB35-4A63-96D1-DA348519F6F2}" type="parTrans" cxnId="{ED539A5B-1AAB-42A5-AB8C-ED3A70019916}">
      <dgm:prSet/>
      <dgm:spPr/>
      <dgm:t>
        <a:bodyPr/>
        <a:lstStyle/>
        <a:p>
          <a:endParaRPr lang="ru-RU"/>
        </a:p>
      </dgm:t>
    </dgm:pt>
    <dgm:pt modelId="{4A5B9A2B-B91A-4856-A310-6FB28B3C6132}" type="sibTrans" cxnId="{ED539A5B-1AAB-42A5-AB8C-ED3A70019916}">
      <dgm:prSet/>
      <dgm:spPr/>
      <dgm:t>
        <a:bodyPr/>
        <a:lstStyle/>
        <a:p>
          <a:endParaRPr lang="ru-RU"/>
        </a:p>
      </dgm:t>
    </dgm:pt>
    <dgm:pt modelId="{55278143-D5C5-4408-BDFE-F06572B6FEFD}" type="pres">
      <dgm:prSet presAssocID="{5BBA9349-E899-4DB3-9667-618E6A71BF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0C4B5C-227A-40A1-AEBC-435FCF4AA6AC}" type="pres">
      <dgm:prSet presAssocID="{4C5A8C58-5E4D-43B4-8B69-4B8EFE994CC8}" presName="root" presStyleCnt="0"/>
      <dgm:spPr/>
    </dgm:pt>
    <dgm:pt modelId="{4B9ECA68-332D-4B15-BEBD-C4A689590C89}" type="pres">
      <dgm:prSet presAssocID="{4C5A8C58-5E4D-43B4-8B69-4B8EFE994CC8}" presName="rootComposite" presStyleCnt="0"/>
      <dgm:spPr/>
    </dgm:pt>
    <dgm:pt modelId="{113E5605-9341-4FE7-A247-668725CAA5F5}" type="pres">
      <dgm:prSet presAssocID="{4C5A8C58-5E4D-43B4-8B69-4B8EFE994CC8}" presName="rootText" presStyleLbl="node1" presStyleIdx="0" presStyleCnt="1" custScaleX="219473" custScaleY="56735"/>
      <dgm:spPr/>
      <dgm:t>
        <a:bodyPr/>
        <a:lstStyle/>
        <a:p>
          <a:endParaRPr lang="ru-RU"/>
        </a:p>
      </dgm:t>
    </dgm:pt>
    <dgm:pt modelId="{A15AF3C9-466B-413B-9C8F-2E737EFECE21}" type="pres">
      <dgm:prSet presAssocID="{4C5A8C58-5E4D-43B4-8B69-4B8EFE994CC8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A901A4-F2F8-4287-AD30-005B40ACFF0F}" type="pres">
      <dgm:prSet presAssocID="{4C5A8C58-5E4D-43B4-8B69-4B8EFE994CC8}" presName="childShape" presStyleCnt="0"/>
      <dgm:spPr/>
    </dgm:pt>
    <dgm:pt modelId="{7994FDEA-6A41-44AF-A8AC-2F58C877BA79}" type="pres">
      <dgm:prSet presAssocID="{16D6D227-12E9-44DC-850A-B547C220F4DC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FA5F898-139B-4A9B-B597-959213027B3E}" type="pres">
      <dgm:prSet presAssocID="{01257848-52B9-481C-B231-46D578984BF5}" presName="childText" presStyleLbl="bgAcc1" presStyleIdx="0" presStyleCnt="2" custScaleX="245475" custScaleY="166085" custLinFactNeighborX="-16284" custLinFactNeighborY="-1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38796-5E8B-4395-B46B-7354CD52B2D3}" type="pres">
      <dgm:prSet presAssocID="{D00BC48E-EB35-4A63-96D1-DA348519F6F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223FD54-6547-4677-BC99-B1532E95BCE9}" type="pres">
      <dgm:prSet presAssocID="{4ACC48D3-F710-4ED2-96F8-17AB3D8ABE4D}" presName="childText" presStyleLbl="bgAcc1" presStyleIdx="1" presStyleCnt="2" custScaleX="247776" custScaleY="93553" custLinFactNeighborX="-16283" custLinFactNeighborY="-7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7C870-ED16-466F-87E0-E080CD34648C}" type="presOf" srcId="{D00BC48E-EB35-4A63-96D1-DA348519F6F2}" destId="{05138796-5E8B-4395-B46B-7354CD52B2D3}" srcOrd="0" destOrd="0" presId="urn:microsoft.com/office/officeart/2005/8/layout/hierarchy3"/>
    <dgm:cxn modelId="{4DEB1DB1-250B-4C8B-9EA3-77D30C9C27A6}" type="presOf" srcId="{16D6D227-12E9-44DC-850A-B547C220F4DC}" destId="{7994FDEA-6A41-44AF-A8AC-2F58C877BA79}" srcOrd="0" destOrd="0" presId="urn:microsoft.com/office/officeart/2005/8/layout/hierarchy3"/>
    <dgm:cxn modelId="{BC027E83-89AA-4EDD-A388-C62DE46B9962}" type="presOf" srcId="{01257848-52B9-481C-B231-46D578984BF5}" destId="{3FA5F898-139B-4A9B-B597-959213027B3E}" srcOrd="0" destOrd="0" presId="urn:microsoft.com/office/officeart/2005/8/layout/hierarchy3"/>
    <dgm:cxn modelId="{ED539A5B-1AAB-42A5-AB8C-ED3A70019916}" srcId="{4C5A8C58-5E4D-43B4-8B69-4B8EFE994CC8}" destId="{4ACC48D3-F710-4ED2-96F8-17AB3D8ABE4D}" srcOrd="1" destOrd="0" parTransId="{D00BC48E-EB35-4A63-96D1-DA348519F6F2}" sibTransId="{4A5B9A2B-B91A-4856-A310-6FB28B3C6132}"/>
    <dgm:cxn modelId="{8D325F76-91E9-40FA-9227-2B96C654013E}" srcId="{4C5A8C58-5E4D-43B4-8B69-4B8EFE994CC8}" destId="{01257848-52B9-481C-B231-46D578984BF5}" srcOrd="0" destOrd="0" parTransId="{16D6D227-12E9-44DC-850A-B547C220F4DC}" sibTransId="{06D64B7A-FB52-40BD-B065-1FB9CE5D489A}"/>
    <dgm:cxn modelId="{C9D909E7-325F-4677-AE04-A6AF834AD3D7}" type="presOf" srcId="{4C5A8C58-5E4D-43B4-8B69-4B8EFE994CC8}" destId="{A15AF3C9-466B-413B-9C8F-2E737EFECE21}" srcOrd="1" destOrd="0" presId="urn:microsoft.com/office/officeart/2005/8/layout/hierarchy3"/>
    <dgm:cxn modelId="{DCFE57B1-8AF9-4041-A8C7-B0285B6EC94A}" type="presOf" srcId="{4ACC48D3-F710-4ED2-96F8-17AB3D8ABE4D}" destId="{9223FD54-6547-4677-BC99-B1532E95BCE9}" srcOrd="0" destOrd="0" presId="urn:microsoft.com/office/officeart/2005/8/layout/hierarchy3"/>
    <dgm:cxn modelId="{CEB0EBF9-D9E0-40D9-B60B-D3D7FB7A7B49}" type="presOf" srcId="{4C5A8C58-5E4D-43B4-8B69-4B8EFE994CC8}" destId="{113E5605-9341-4FE7-A247-668725CAA5F5}" srcOrd="0" destOrd="0" presId="urn:microsoft.com/office/officeart/2005/8/layout/hierarchy3"/>
    <dgm:cxn modelId="{65300163-603D-4FDD-9DAA-5C4286A8BF4B}" srcId="{5BBA9349-E899-4DB3-9667-618E6A71BF2A}" destId="{4C5A8C58-5E4D-43B4-8B69-4B8EFE994CC8}" srcOrd="0" destOrd="0" parTransId="{F0F609BD-5BAE-4C5C-804E-02E9BBC021FB}" sibTransId="{5B4F47A7-B067-44BA-AB8D-DBFD007DA649}"/>
    <dgm:cxn modelId="{57483A5C-5DD3-44DE-9D69-1692A6DCB780}" type="presOf" srcId="{5BBA9349-E899-4DB3-9667-618E6A71BF2A}" destId="{55278143-D5C5-4408-BDFE-F06572B6FEFD}" srcOrd="0" destOrd="0" presId="urn:microsoft.com/office/officeart/2005/8/layout/hierarchy3"/>
    <dgm:cxn modelId="{CF24179C-1FE0-44D1-BFB2-4F3CBD78AB30}" type="presParOf" srcId="{55278143-D5C5-4408-BDFE-F06572B6FEFD}" destId="{150C4B5C-227A-40A1-AEBC-435FCF4AA6AC}" srcOrd="0" destOrd="0" presId="urn:microsoft.com/office/officeart/2005/8/layout/hierarchy3"/>
    <dgm:cxn modelId="{CB42A037-6FFE-4B15-945C-18D9B8690BD1}" type="presParOf" srcId="{150C4B5C-227A-40A1-AEBC-435FCF4AA6AC}" destId="{4B9ECA68-332D-4B15-BEBD-C4A689590C89}" srcOrd="0" destOrd="0" presId="urn:microsoft.com/office/officeart/2005/8/layout/hierarchy3"/>
    <dgm:cxn modelId="{A42BE6F6-A273-4309-934B-D8EF4A50BE13}" type="presParOf" srcId="{4B9ECA68-332D-4B15-BEBD-C4A689590C89}" destId="{113E5605-9341-4FE7-A247-668725CAA5F5}" srcOrd="0" destOrd="0" presId="urn:microsoft.com/office/officeart/2005/8/layout/hierarchy3"/>
    <dgm:cxn modelId="{E8EB67F5-FFE2-482A-9746-BB0AC589C0C7}" type="presParOf" srcId="{4B9ECA68-332D-4B15-BEBD-C4A689590C89}" destId="{A15AF3C9-466B-413B-9C8F-2E737EFECE21}" srcOrd="1" destOrd="0" presId="urn:microsoft.com/office/officeart/2005/8/layout/hierarchy3"/>
    <dgm:cxn modelId="{F64E9FE3-8D74-4F17-8D38-A321AE767C17}" type="presParOf" srcId="{150C4B5C-227A-40A1-AEBC-435FCF4AA6AC}" destId="{A1A901A4-F2F8-4287-AD30-005B40ACFF0F}" srcOrd="1" destOrd="0" presId="urn:microsoft.com/office/officeart/2005/8/layout/hierarchy3"/>
    <dgm:cxn modelId="{A7DD8CAD-085B-485C-8690-E2F1D2C3851C}" type="presParOf" srcId="{A1A901A4-F2F8-4287-AD30-005B40ACFF0F}" destId="{7994FDEA-6A41-44AF-A8AC-2F58C877BA79}" srcOrd="0" destOrd="0" presId="urn:microsoft.com/office/officeart/2005/8/layout/hierarchy3"/>
    <dgm:cxn modelId="{ADA88697-1BA4-45FF-9C14-4D66CEA20E23}" type="presParOf" srcId="{A1A901A4-F2F8-4287-AD30-005B40ACFF0F}" destId="{3FA5F898-139B-4A9B-B597-959213027B3E}" srcOrd="1" destOrd="0" presId="urn:microsoft.com/office/officeart/2005/8/layout/hierarchy3"/>
    <dgm:cxn modelId="{1A8C1C61-BD42-4389-B5A0-BAD39DF9A57C}" type="presParOf" srcId="{A1A901A4-F2F8-4287-AD30-005B40ACFF0F}" destId="{05138796-5E8B-4395-B46B-7354CD52B2D3}" srcOrd="2" destOrd="0" presId="urn:microsoft.com/office/officeart/2005/8/layout/hierarchy3"/>
    <dgm:cxn modelId="{0EE92ABC-4B70-40D1-9E3F-50BB21DD1AC8}" type="presParOf" srcId="{A1A901A4-F2F8-4287-AD30-005B40ACFF0F}" destId="{9223FD54-6547-4677-BC99-B1532E95BCE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BA9349-E899-4DB3-9667-618E6A71BF2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5A8C58-5E4D-43B4-8B69-4B8EFE994CC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+mn-lt"/>
            </a:rPr>
            <a:t>ВЕБИНАРЫ</a:t>
          </a:r>
          <a:endParaRPr lang="ru-RU" sz="2400" b="1" dirty="0">
            <a:latin typeface="+mn-lt"/>
          </a:endParaRPr>
        </a:p>
      </dgm:t>
    </dgm:pt>
    <dgm:pt modelId="{F0F609BD-5BAE-4C5C-804E-02E9BBC021FB}" type="parTrans" cxnId="{65300163-603D-4FDD-9DAA-5C4286A8BF4B}">
      <dgm:prSet/>
      <dgm:spPr/>
      <dgm:t>
        <a:bodyPr/>
        <a:lstStyle/>
        <a:p>
          <a:endParaRPr lang="ru-RU" sz="2400">
            <a:latin typeface="Uni Sans Heavy Caps" panose="00000500000000000000" pitchFamily="2" charset="-52"/>
          </a:endParaRPr>
        </a:p>
      </dgm:t>
    </dgm:pt>
    <dgm:pt modelId="{5B4F47A7-B067-44BA-AB8D-DBFD007DA649}" type="sibTrans" cxnId="{65300163-603D-4FDD-9DAA-5C4286A8BF4B}">
      <dgm:prSet/>
      <dgm:spPr/>
      <dgm:t>
        <a:bodyPr/>
        <a:lstStyle/>
        <a:p>
          <a:endParaRPr lang="ru-RU" sz="2400">
            <a:latin typeface="Uni Sans Heavy Caps" panose="00000500000000000000" pitchFamily="2" charset="-52"/>
          </a:endParaRPr>
        </a:p>
      </dgm:t>
    </dgm:pt>
    <dgm:pt modelId="{01257848-52B9-481C-B231-46D578984BF5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l"/>
          <a:r>
            <a:rPr lang="ru-RU" sz="1800" b="1" dirty="0" smtClean="0"/>
            <a:t>«ПРОФЕССИОНАЛЬНЫЙ РОСТ ПЕДАГОГА В УСЛОВИЯ СЕТЕВОЙ ИНФОРМАЦИОННО-ОБРАЗОВАТЕЛЬНОЙ СРЕДЫ ОО»,</a:t>
          </a:r>
        </a:p>
        <a:p>
          <a:pPr algn="l"/>
          <a:r>
            <a:rPr lang="ru-RU" sz="1800" b="1" dirty="0" smtClean="0"/>
            <a:t>«ПОВЫШЕНИЕ ИКТ-КОМПЕТЕНТНОСТИ ПЕДАГОГА ЧЕРЕЗ ОРГАНИЗАЦИЮ НОВЫХ ФОРМ ВНЕУРОЧНОЙ ДЕЯТЕЛЬНОСТИ», </a:t>
          </a:r>
        </a:p>
        <a:p>
          <a:pPr algn="l"/>
          <a:r>
            <a:rPr lang="ru-RU" sz="1800" b="1" dirty="0" smtClean="0"/>
            <a:t>«ВЕБ-ТЕХНОЛОГИИ КАК ИНСТРУМЕНТ ПОВЫШЕНИЯ ИКТ-КОМПЕТЕНТНОСТИ ПЕДАГОГА» и др.</a:t>
          </a:r>
          <a:endParaRPr lang="ru-RU" sz="1800" b="1" dirty="0">
            <a:solidFill>
              <a:schemeClr val="bg1"/>
            </a:solidFill>
            <a:latin typeface="+mn-lt"/>
          </a:endParaRPr>
        </a:p>
      </dgm:t>
    </dgm:pt>
    <dgm:pt modelId="{16D6D227-12E9-44DC-850A-B547C220F4DC}" type="parTrans" cxnId="{8D325F76-91E9-40FA-9227-2B96C654013E}">
      <dgm:prSet/>
      <dgm:spPr/>
      <dgm:t>
        <a:bodyPr/>
        <a:lstStyle/>
        <a:p>
          <a:endParaRPr lang="ru-RU" sz="2400">
            <a:latin typeface="Uni Sans Heavy Caps" panose="00000500000000000000" pitchFamily="2" charset="-52"/>
          </a:endParaRPr>
        </a:p>
      </dgm:t>
    </dgm:pt>
    <dgm:pt modelId="{06D64B7A-FB52-40BD-B065-1FB9CE5D489A}" type="sibTrans" cxnId="{8D325F76-91E9-40FA-9227-2B96C654013E}">
      <dgm:prSet/>
      <dgm:spPr/>
      <dgm:t>
        <a:bodyPr/>
        <a:lstStyle/>
        <a:p>
          <a:endParaRPr lang="ru-RU" sz="2400">
            <a:latin typeface="Uni Sans Heavy Caps" panose="00000500000000000000" pitchFamily="2" charset="-52"/>
          </a:endParaRPr>
        </a:p>
      </dgm:t>
    </dgm:pt>
    <dgm:pt modelId="{55278143-D5C5-4408-BDFE-F06572B6FEFD}" type="pres">
      <dgm:prSet presAssocID="{5BBA9349-E899-4DB3-9667-618E6A71BF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0C4B5C-227A-40A1-AEBC-435FCF4AA6AC}" type="pres">
      <dgm:prSet presAssocID="{4C5A8C58-5E4D-43B4-8B69-4B8EFE994CC8}" presName="root" presStyleCnt="0"/>
      <dgm:spPr/>
    </dgm:pt>
    <dgm:pt modelId="{4B9ECA68-332D-4B15-BEBD-C4A689590C89}" type="pres">
      <dgm:prSet presAssocID="{4C5A8C58-5E4D-43B4-8B69-4B8EFE994CC8}" presName="rootComposite" presStyleCnt="0"/>
      <dgm:spPr/>
    </dgm:pt>
    <dgm:pt modelId="{113E5605-9341-4FE7-A247-668725CAA5F5}" type="pres">
      <dgm:prSet presAssocID="{4C5A8C58-5E4D-43B4-8B69-4B8EFE994CC8}" presName="rootText" presStyleLbl="node1" presStyleIdx="0" presStyleCnt="1" custScaleX="159754" custScaleY="56735" custLinFactNeighborX="-6338" custLinFactNeighborY="7883"/>
      <dgm:spPr/>
      <dgm:t>
        <a:bodyPr/>
        <a:lstStyle/>
        <a:p>
          <a:endParaRPr lang="ru-RU"/>
        </a:p>
      </dgm:t>
    </dgm:pt>
    <dgm:pt modelId="{A15AF3C9-466B-413B-9C8F-2E737EFECE21}" type="pres">
      <dgm:prSet presAssocID="{4C5A8C58-5E4D-43B4-8B69-4B8EFE994CC8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A901A4-F2F8-4287-AD30-005B40ACFF0F}" type="pres">
      <dgm:prSet presAssocID="{4C5A8C58-5E4D-43B4-8B69-4B8EFE994CC8}" presName="childShape" presStyleCnt="0"/>
      <dgm:spPr/>
    </dgm:pt>
    <dgm:pt modelId="{7994FDEA-6A41-44AF-A8AC-2F58C877BA79}" type="pres">
      <dgm:prSet presAssocID="{16D6D227-12E9-44DC-850A-B547C220F4D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3FA5F898-139B-4A9B-B597-959213027B3E}" type="pres">
      <dgm:prSet presAssocID="{01257848-52B9-481C-B231-46D578984BF5}" presName="childText" presStyleLbl="bgAcc1" presStyleIdx="0" presStyleCnt="1" custScaleX="214467" custScaleY="264325" custLinFactNeighborX="-16284" custLinFactNeighborY="-1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8EEB4-8372-4E5C-9B16-2F58C8D4C7A1}" type="presOf" srcId="{4C5A8C58-5E4D-43B4-8B69-4B8EFE994CC8}" destId="{113E5605-9341-4FE7-A247-668725CAA5F5}" srcOrd="0" destOrd="0" presId="urn:microsoft.com/office/officeart/2005/8/layout/hierarchy3"/>
    <dgm:cxn modelId="{C164E586-7CC3-4E5A-89D0-C61CCD85F9B7}" type="presOf" srcId="{16D6D227-12E9-44DC-850A-B547C220F4DC}" destId="{7994FDEA-6A41-44AF-A8AC-2F58C877BA79}" srcOrd="0" destOrd="0" presId="urn:microsoft.com/office/officeart/2005/8/layout/hierarchy3"/>
    <dgm:cxn modelId="{8D325F76-91E9-40FA-9227-2B96C654013E}" srcId="{4C5A8C58-5E4D-43B4-8B69-4B8EFE994CC8}" destId="{01257848-52B9-481C-B231-46D578984BF5}" srcOrd="0" destOrd="0" parTransId="{16D6D227-12E9-44DC-850A-B547C220F4DC}" sibTransId="{06D64B7A-FB52-40BD-B065-1FB9CE5D489A}"/>
    <dgm:cxn modelId="{65300163-603D-4FDD-9DAA-5C4286A8BF4B}" srcId="{5BBA9349-E899-4DB3-9667-618E6A71BF2A}" destId="{4C5A8C58-5E4D-43B4-8B69-4B8EFE994CC8}" srcOrd="0" destOrd="0" parTransId="{F0F609BD-5BAE-4C5C-804E-02E9BBC021FB}" sibTransId="{5B4F47A7-B067-44BA-AB8D-DBFD007DA649}"/>
    <dgm:cxn modelId="{CE95C27C-E62D-4119-B87B-8B7E99C04C2B}" type="presOf" srcId="{5BBA9349-E899-4DB3-9667-618E6A71BF2A}" destId="{55278143-D5C5-4408-BDFE-F06572B6FEFD}" srcOrd="0" destOrd="0" presId="urn:microsoft.com/office/officeart/2005/8/layout/hierarchy3"/>
    <dgm:cxn modelId="{7A76B87F-F546-4F9E-9650-0F557242A4B4}" type="presOf" srcId="{01257848-52B9-481C-B231-46D578984BF5}" destId="{3FA5F898-139B-4A9B-B597-959213027B3E}" srcOrd="0" destOrd="0" presId="urn:microsoft.com/office/officeart/2005/8/layout/hierarchy3"/>
    <dgm:cxn modelId="{0A4F5A24-8B5A-4EA8-93D3-6BC61DAF69ED}" type="presOf" srcId="{4C5A8C58-5E4D-43B4-8B69-4B8EFE994CC8}" destId="{A15AF3C9-466B-413B-9C8F-2E737EFECE21}" srcOrd="1" destOrd="0" presId="urn:microsoft.com/office/officeart/2005/8/layout/hierarchy3"/>
    <dgm:cxn modelId="{C9AD1588-9973-45D2-92B9-676F2C2E7F5F}" type="presParOf" srcId="{55278143-D5C5-4408-BDFE-F06572B6FEFD}" destId="{150C4B5C-227A-40A1-AEBC-435FCF4AA6AC}" srcOrd="0" destOrd="0" presId="urn:microsoft.com/office/officeart/2005/8/layout/hierarchy3"/>
    <dgm:cxn modelId="{B61A58FD-F229-4F63-902E-77A85A7EF07A}" type="presParOf" srcId="{150C4B5C-227A-40A1-AEBC-435FCF4AA6AC}" destId="{4B9ECA68-332D-4B15-BEBD-C4A689590C89}" srcOrd="0" destOrd="0" presId="urn:microsoft.com/office/officeart/2005/8/layout/hierarchy3"/>
    <dgm:cxn modelId="{5413B8E9-888E-465B-8AEF-17CD25D7BDD1}" type="presParOf" srcId="{4B9ECA68-332D-4B15-BEBD-C4A689590C89}" destId="{113E5605-9341-4FE7-A247-668725CAA5F5}" srcOrd="0" destOrd="0" presId="urn:microsoft.com/office/officeart/2005/8/layout/hierarchy3"/>
    <dgm:cxn modelId="{C7B647FC-8EFE-4122-ABDE-9C3A277078E4}" type="presParOf" srcId="{4B9ECA68-332D-4B15-BEBD-C4A689590C89}" destId="{A15AF3C9-466B-413B-9C8F-2E737EFECE21}" srcOrd="1" destOrd="0" presId="urn:microsoft.com/office/officeart/2005/8/layout/hierarchy3"/>
    <dgm:cxn modelId="{D406CF7C-9744-477C-90BC-68190E6F3A4B}" type="presParOf" srcId="{150C4B5C-227A-40A1-AEBC-435FCF4AA6AC}" destId="{A1A901A4-F2F8-4287-AD30-005B40ACFF0F}" srcOrd="1" destOrd="0" presId="urn:microsoft.com/office/officeart/2005/8/layout/hierarchy3"/>
    <dgm:cxn modelId="{4FEBC425-D51E-4135-ADA6-E0B18AF595B1}" type="presParOf" srcId="{A1A901A4-F2F8-4287-AD30-005B40ACFF0F}" destId="{7994FDEA-6A41-44AF-A8AC-2F58C877BA79}" srcOrd="0" destOrd="0" presId="urn:microsoft.com/office/officeart/2005/8/layout/hierarchy3"/>
    <dgm:cxn modelId="{BCA416C0-79F2-4AEF-B715-D3E480F3048C}" type="presParOf" srcId="{A1A901A4-F2F8-4287-AD30-005B40ACFF0F}" destId="{3FA5F898-139B-4A9B-B597-959213027B3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5340A4-2674-4A3B-8919-B5CBFE9863E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8166E4-71E1-462C-9B70-2CE60F3108E3}">
      <dgm:prSet phldrT="[Текст]" custT="1"/>
      <dgm:spPr/>
      <dgm:t>
        <a:bodyPr/>
        <a:lstStyle/>
        <a:p>
          <a:pPr algn="just"/>
          <a:r>
            <a:rPr lang="ru-RU" sz="2400" b="1" dirty="0" smtClean="0">
              <a:latin typeface="+mn-lt"/>
            </a:rPr>
            <a:t>ПРОВЕДЕНА СИСТЕМНАЯ ДИАГНОСТИКА УРОВНЯ ПРОФЕССИОНАЛЬНОЙ КОМПЕТЕНТНОСТИ ПЕДАГОГОВ В ОБЛАСТИ ИНФОРМАЦИОННО-КОММУНИКАЦИОННЫХ ТЕХНОЛОГИЙ ОТНОСИТЕЛЬНО МОТИВАЦИОННОГО, ГНОСТИЧЕСКОГО И ПОВЕДЕНЧЕСКОГО КОМПОНЕНТОВ</a:t>
          </a:r>
          <a:endParaRPr lang="ru-RU" sz="2400" b="1" dirty="0">
            <a:latin typeface="+mn-lt"/>
          </a:endParaRPr>
        </a:p>
      </dgm:t>
    </dgm:pt>
    <dgm:pt modelId="{0B2C4315-6749-443D-893F-3885DD890866}" type="parTrans" cxnId="{0856C0F0-7CA4-4A94-8511-140B8E50F37B}">
      <dgm:prSet/>
      <dgm:spPr/>
      <dgm:t>
        <a:bodyPr/>
        <a:lstStyle/>
        <a:p>
          <a:pPr algn="just"/>
          <a:endParaRPr lang="ru-RU" sz="1800"/>
        </a:p>
      </dgm:t>
    </dgm:pt>
    <dgm:pt modelId="{30BBE3F7-3BF5-480B-B46F-0D3D8FE45E52}" type="sibTrans" cxnId="{0856C0F0-7CA4-4A94-8511-140B8E50F37B}">
      <dgm:prSet/>
      <dgm:spPr/>
      <dgm:t>
        <a:bodyPr/>
        <a:lstStyle/>
        <a:p>
          <a:pPr algn="just"/>
          <a:endParaRPr lang="ru-RU" sz="1800"/>
        </a:p>
      </dgm:t>
    </dgm:pt>
    <dgm:pt modelId="{0A9DA9D1-C90B-4A87-8293-4D535B55057E}">
      <dgm:prSet phldrT="[Текст]" custT="1"/>
      <dgm:spPr/>
      <dgm:t>
        <a:bodyPr/>
        <a:lstStyle/>
        <a:p>
          <a:pPr algn="just"/>
          <a:r>
            <a:rPr lang="ru-RU" sz="2400" b="1" dirty="0" smtClean="0">
              <a:latin typeface="+mn-lt"/>
            </a:rPr>
            <a:t>РАЗРАБОТАНА ПРОЦЕССУАЛЬНАЯ МОДЕЛЬ ПРОФЕССИОНАЛЬНОЙ ПОДГОТОВКИ ПЕДАГОГОВ К ОРГАНИЗАЦИИ СЕТЕВЫХ ОБРАЗОВАТЕЛЬНЫХ СОБЫТИЙ С ИСПОЛЬЗОВАНИЕМ ИНТЕРНЕТ-ТЕХНОЛОГИЙ</a:t>
          </a:r>
          <a:endParaRPr lang="ru-RU" sz="2400" b="1" dirty="0">
            <a:latin typeface="+mn-lt"/>
          </a:endParaRPr>
        </a:p>
      </dgm:t>
    </dgm:pt>
    <dgm:pt modelId="{03DB966C-E5A8-4F8A-B29C-56615845F7C7}" type="parTrans" cxnId="{3FFF5AC9-D05A-4E7B-94E3-1FD4688FCDA7}">
      <dgm:prSet/>
      <dgm:spPr/>
      <dgm:t>
        <a:bodyPr/>
        <a:lstStyle/>
        <a:p>
          <a:pPr algn="just"/>
          <a:endParaRPr lang="ru-RU" sz="1800"/>
        </a:p>
      </dgm:t>
    </dgm:pt>
    <dgm:pt modelId="{647E587C-F406-4F6E-83DE-BE96E54FD147}" type="sibTrans" cxnId="{3FFF5AC9-D05A-4E7B-94E3-1FD4688FCDA7}">
      <dgm:prSet/>
      <dgm:spPr/>
      <dgm:t>
        <a:bodyPr/>
        <a:lstStyle/>
        <a:p>
          <a:pPr algn="just"/>
          <a:endParaRPr lang="ru-RU" sz="1800"/>
        </a:p>
      </dgm:t>
    </dgm:pt>
    <dgm:pt modelId="{1A9222EB-4EC2-4602-ABEF-E7160923BA50}" type="pres">
      <dgm:prSet presAssocID="{B85340A4-2674-4A3B-8919-B5CBFE9863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E6FB1-B737-46FC-96AA-94E7257EE84B}" type="pres">
      <dgm:prSet presAssocID="{8B8166E4-71E1-462C-9B70-2CE60F3108E3}" presName="composite" presStyleCnt="0"/>
      <dgm:spPr/>
    </dgm:pt>
    <dgm:pt modelId="{23E5FE2C-13C5-4E6E-8FDB-91831C271557}" type="pres">
      <dgm:prSet presAssocID="{8B8166E4-71E1-462C-9B70-2CE60F3108E3}" presName="rect1" presStyleLbl="trAlignAcc1" presStyleIdx="0" presStyleCnt="2" custScaleX="127477" custScaleY="92578" custLinFactNeighborX="7316" custLinFactNeighborY="-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F66E0-16BC-4260-97F1-87FAAF2F2E4E}" type="pres">
      <dgm:prSet presAssocID="{8B8166E4-71E1-462C-9B70-2CE60F3108E3}" presName="rect2" presStyleLbl="fgImgPlace1" presStyleIdx="0" presStyleCnt="2" custLinFactNeighborX="-58140" custLinFactNeighborY="-16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solidFill>
            <a:schemeClr val="tx2"/>
          </a:solidFill>
        </a:ln>
      </dgm:spPr>
    </dgm:pt>
    <dgm:pt modelId="{01E59BE6-CA0D-4C73-AFF8-283134F74B0F}" type="pres">
      <dgm:prSet presAssocID="{30BBE3F7-3BF5-480B-B46F-0D3D8FE45E52}" presName="sibTrans" presStyleCnt="0"/>
      <dgm:spPr/>
    </dgm:pt>
    <dgm:pt modelId="{A628939E-21A1-491D-9299-97E2998D3767}" type="pres">
      <dgm:prSet presAssocID="{0A9DA9D1-C90B-4A87-8293-4D535B55057E}" presName="composite" presStyleCnt="0"/>
      <dgm:spPr/>
    </dgm:pt>
    <dgm:pt modelId="{85FBE1F0-F013-445D-893E-1DFF371E9C3A}" type="pres">
      <dgm:prSet presAssocID="{0A9DA9D1-C90B-4A87-8293-4D535B55057E}" presName="rect1" presStyleLbl="trAlignAcc1" presStyleIdx="1" presStyleCnt="2" custScaleX="127477" custScaleY="67941" custLinFactNeighborX="7316" custLinFactNeighborY="-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6194E-D559-4773-8157-A0FFBF4CA83A}" type="pres">
      <dgm:prSet presAssocID="{0A9DA9D1-C90B-4A87-8293-4D535B55057E}" presName="rect2" presStyleLbl="fgImgPlace1" presStyleIdx="1" presStyleCnt="2" custLinFactNeighborX="-59847" custLinFactNeighborY="-20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tx2"/>
          </a:solidFill>
        </a:ln>
      </dgm:spPr>
    </dgm:pt>
  </dgm:ptLst>
  <dgm:cxnLst>
    <dgm:cxn modelId="{3FFF5AC9-D05A-4E7B-94E3-1FD4688FCDA7}" srcId="{B85340A4-2674-4A3B-8919-B5CBFE9863E5}" destId="{0A9DA9D1-C90B-4A87-8293-4D535B55057E}" srcOrd="1" destOrd="0" parTransId="{03DB966C-E5A8-4F8A-B29C-56615845F7C7}" sibTransId="{647E587C-F406-4F6E-83DE-BE96E54FD147}"/>
    <dgm:cxn modelId="{9B22DC0C-2615-4B9C-8352-D753276D3409}" type="presOf" srcId="{B85340A4-2674-4A3B-8919-B5CBFE9863E5}" destId="{1A9222EB-4EC2-4602-ABEF-E7160923BA50}" srcOrd="0" destOrd="0" presId="urn:microsoft.com/office/officeart/2008/layout/PictureStrips"/>
    <dgm:cxn modelId="{5BC3B637-7567-400E-B8B7-5299083DBE86}" type="presOf" srcId="{8B8166E4-71E1-462C-9B70-2CE60F3108E3}" destId="{23E5FE2C-13C5-4E6E-8FDB-91831C271557}" srcOrd="0" destOrd="0" presId="urn:microsoft.com/office/officeart/2008/layout/PictureStrips"/>
    <dgm:cxn modelId="{0856C0F0-7CA4-4A94-8511-140B8E50F37B}" srcId="{B85340A4-2674-4A3B-8919-B5CBFE9863E5}" destId="{8B8166E4-71E1-462C-9B70-2CE60F3108E3}" srcOrd="0" destOrd="0" parTransId="{0B2C4315-6749-443D-893F-3885DD890866}" sibTransId="{30BBE3F7-3BF5-480B-B46F-0D3D8FE45E52}"/>
    <dgm:cxn modelId="{3E09C03D-E8AA-4AF2-B78F-7CFEDB62CF2C}" type="presOf" srcId="{0A9DA9D1-C90B-4A87-8293-4D535B55057E}" destId="{85FBE1F0-F013-445D-893E-1DFF371E9C3A}" srcOrd="0" destOrd="0" presId="urn:microsoft.com/office/officeart/2008/layout/PictureStrips"/>
    <dgm:cxn modelId="{6ED41F87-FCEF-4BE2-AE5D-B97854A653ED}" type="presParOf" srcId="{1A9222EB-4EC2-4602-ABEF-E7160923BA50}" destId="{5E6E6FB1-B737-46FC-96AA-94E7257EE84B}" srcOrd="0" destOrd="0" presId="urn:microsoft.com/office/officeart/2008/layout/PictureStrips"/>
    <dgm:cxn modelId="{2CA38566-694A-4E97-AA0E-F8BB41006CDC}" type="presParOf" srcId="{5E6E6FB1-B737-46FC-96AA-94E7257EE84B}" destId="{23E5FE2C-13C5-4E6E-8FDB-91831C271557}" srcOrd="0" destOrd="0" presId="urn:microsoft.com/office/officeart/2008/layout/PictureStrips"/>
    <dgm:cxn modelId="{B2DEBDCD-BFC7-447D-84F9-AB9C7F056A51}" type="presParOf" srcId="{5E6E6FB1-B737-46FC-96AA-94E7257EE84B}" destId="{F80F66E0-16BC-4260-97F1-87FAAF2F2E4E}" srcOrd="1" destOrd="0" presId="urn:microsoft.com/office/officeart/2008/layout/PictureStrips"/>
    <dgm:cxn modelId="{31E7848E-DE04-4ECE-86C8-E83C2A4FF0A8}" type="presParOf" srcId="{1A9222EB-4EC2-4602-ABEF-E7160923BA50}" destId="{01E59BE6-CA0D-4C73-AFF8-283134F74B0F}" srcOrd="1" destOrd="0" presId="urn:microsoft.com/office/officeart/2008/layout/PictureStrips"/>
    <dgm:cxn modelId="{280A335C-28AA-41BE-AB85-AF3ABC6BBB8C}" type="presParOf" srcId="{1A9222EB-4EC2-4602-ABEF-E7160923BA50}" destId="{A628939E-21A1-491D-9299-97E2998D3767}" srcOrd="2" destOrd="0" presId="urn:microsoft.com/office/officeart/2008/layout/PictureStrips"/>
    <dgm:cxn modelId="{20392E47-1A64-4DF6-9CD2-A456BB52CCD2}" type="presParOf" srcId="{A628939E-21A1-491D-9299-97E2998D3767}" destId="{85FBE1F0-F013-445D-893E-1DFF371E9C3A}" srcOrd="0" destOrd="0" presId="urn:microsoft.com/office/officeart/2008/layout/PictureStrips"/>
    <dgm:cxn modelId="{03BE0F49-A2D8-426F-8F1A-C491F14C01B2}" type="presParOf" srcId="{A628939E-21A1-491D-9299-97E2998D3767}" destId="{1D56194E-D559-4773-8157-A0FFBF4CA8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C841B-75E5-49FA-BF15-173649ADA374}">
      <dsp:nvSpPr>
        <dsp:cNvPr id="0" name=""/>
        <dsp:cNvSpPr/>
      </dsp:nvSpPr>
      <dsp:spPr>
        <a:xfrm>
          <a:off x="0" y="179269"/>
          <a:ext cx="9942553" cy="19259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B2E1F-08D2-4871-B044-6AA476332863}">
      <dsp:nvSpPr>
        <dsp:cNvPr id="0" name=""/>
        <dsp:cNvSpPr/>
      </dsp:nvSpPr>
      <dsp:spPr>
        <a:xfrm>
          <a:off x="450519" y="0"/>
          <a:ext cx="9492033" cy="1852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063" tIns="0" rIns="263063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i="1" u="sng" kern="1200" dirty="0" smtClean="0">
              <a:ea typeface="Calibri" pitchFamily="34" charset="0"/>
              <a:cs typeface="Times New Roman" pitchFamily="18" charset="0"/>
            </a:rPr>
            <a:t>Цель:</a:t>
          </a:r>
          <a:r>
            <a:rPr lang="ru-RU" altLang="ru-RU" sz="2800" kern="1200" dirty="0" smtClean="0">
              <a:ea typeface="Calibri" pitchFamily="34" charset="0"/>
              <a:cs typeface="Times New Roman" pitchFamily="18" charset="0"/>
            </a:rPr>
            <a:t> </a:t>
          </a:r>
          <a:r>
            <a:rPr lang="ru-RU" sz="2800" kern="1200" dirty="0" smtClean="0"/>
            <a:t>разработка и реализация модели </a:t>
          </a:r>
          <a:r>
            <a:rPr lang="ru-RU" sz="2800" kern="1200" dirty="0" err="1" smtClean="0"/>
            <a:t>внутришкольной</a:t>
          </a:r>
          <a:r>
            <a:rPr lang="ru-RU" sz="2800" kern="1200" dirty="0" smtClean="0"/>
            <a:t> системы повышения информационно-коммуникационной культуры педагогов через конструирование сетевой информационно-образовательной среды школы.</a:t>
          </a:r>
          <a:endParaRPr lang="ru-RU" sz="2800" kern="1200" dirty="0"/>
        </a:p>
      </dsp:txBody>
      <dsp:txXfrm>
        <a:off x="540939" y="90420"/>
        <a:ext cx="9311193" cy="16714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5FE2C-13C5-4E6E-8FDB-91831C271557}">
      <dsp:nvSpPr>
        <dsp:cNvPr id="0" name=""/>
        <dsp:cNvSpPr/>
      </dsp:nvSpPr>
      <dsp:spPr>
        <a:xfrm>
          <a:off x="1864356" y="333802"/>
          <a:ext cx="9093012" cy="2063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9831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ВНЕДРЕНЫ ВАРИАНТЫ И ФОРМЫ ПОВЫШЕНИЯ ПРОФЕССИОНАЛЬНОЙ КОМПЕТЕНТНОСТИ ПЕДАГОГОВ В ОБЛАСТИ ИНФОРМАЦИОННО-КОММУНИКАЦИОННЫХ ТЕХНОЛОГИЙ В ПРОЦЕССЕ РЕАЛИЗАЦИИ СЕТЕВОГО ВЗАИМОДЕЙСТВИЯ И ПРОВЕДЕНИЯ СЕТЕВЫХ ОБРАЗОВАТЕЛЬНЫХ МЕРОПРИЯТИЙ</a:t>
          </a:r>
          <a:endParaRPr lang="ru-RU" sz="2400" b="1" kern="1200" dirty="0">
            <a:latin typeface="+mn-lt"/>
          </a:endParaRPr>
        </a:p>
      </dsp:txBody>
      <dsp:txXfrm>
        <a:off x="1864356" y="333802"/>
        <a:ext cx="9093012" cy="2063639"/>
      </dsp:txXfrm>
    </dsp:sp>
    <dsp:sp modelId="{F80F66E0-16BC-4260-97F1-87FAAF2F2E4E}">
      <dsp:nvSpPr>
        <dsp:cNvPr id="0" name=""/>
        <dsp:cNvSpPr/>
      </dsp:nvSpPr>
      <dsp:spPr>
        <a:xfrm>
          <a:off x="1106200" y="142498"/>
          <a:ext cx="1560357" cy="2340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BE1F0-F013-445D-893E-1DFF371E9C3A}">
      <dsp:nvSpPr>
        <dsp:cNvPr id="0" name=""/>
        <dsp:cNvSpPr/>
      </dsp:nvSpPr>
      <dsp:spPr>
        <a:xfrm>
          <a:off x="1864356" y="3331836"/>
          <a:ext cx="9093012" cy="15144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9831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РАЗРАБОТАНЫ МЕТОДИЧЕСКИЕ РЕКОМЕНДАЦИИ ПО ВОПРОСАМ ОРГАНИЗАЦИИ СЕТЕВЫХ ОБРАЗОВАТЕЛЬНЫХ СОБЫТИЙ С ИСПОЛЬЗОВАНИЕМ СРЕДСТВ ИКТ</a:t>
          </a:r>
          <a:endParaRPr lang="ru-RU" sz="2400" b="1" kern="1200" dirty="0">
            <a:latin typeface="+mn-lt"/>
          </a:endParaRPr>
        </a:p>
      </dsp:txBody>
      <dsp:txXfrm>
        <a:off x="1864356" y="3331836"/>
        <a:ext cx="9093012" cy="1514460"/>
      </dsp:txXfrm>
    </dsp:sp>
    <dsp:sp modelId="{1D56194E-D559-4773-8157-A0FFBF4CA83A}">
      <dsp:nvSpPr>
        <dsp:cNvPr id="0" name=""/>
        <dsp:cNvSpPr/>
      </dsp:nvSpPr>
      <dsp:spPr>
        <a:xfrm>
          <a:off x="1091439" y="2711491"/>
          <a:ext cx="1560357" cy="23405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C841B-75E5-49FA-BF15-173649ADA374}">
      <dsp:nvSpPr>
        <dsp:cNvPr id="0" name=""/>
        <dsp:cNvSpPr/>
      </dsp:nvSpPr>
      <dsp:spPr>
        <a:xfrm>
          <a:off x="0" y="202709"/>
          <a:ext cx="9942553" cy="19259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B2E1F-08D2-4871-B044-6AA476332863}">
      <dsp:nvSpPr>
        <dsp:cNvPr id="0" name=""/>
        <dsp:cNvSpPr/>
      </dsp:nvSpPr>
      <dsp:spPr>
        <a:xfrm>
          <a:off x="450519" y="0"/>
          <a:ext cx="9492033" cy="1852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063" tIns="0" rIns="263063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i="1" u="sng" kern="1200" dirty="0" smtClean="0">
              <a:ea typeface="Calibri" pitchFamily="34" charset="0"/>
              <a:cs typeface="Times New Roman" pitchFamily="18" charset="0"/>
            </a:rPr>
            <a:t>Проблема:</a:t>
          </a:r>
          <a:r>
            <a:rPr lang="ru-RU" altLang="ru-RU" sz="2800" kern="1200" dirty="0" smtClean="0">
              <a:ea typeface="Calibri" pitchFamily="34" charset="0"/>
              <a:cs typeface="Times New Roman" pitchFamily="18" charset="0"/>
            </a:rPr>
            <a:t> заключается в построении эффективной системы повышения информационно-коммуникационной культуры педагогов в сетевом образовательном пространстве </a:t>
          </a:r>
          <a:endParaRPr lang="ru-RU" sz="2800" kern="1200" dirty="0"/>
        </a:p>
      </dsp:txBody>
      <dsp:txXfrm>
        <a:off x="540939" y="90420"/>
        <a:ext cx="9311193" cy="1671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37776-5CEA-4A0F-A331-21636A4642B3}">
      <dsp:nvSpPr>
        <dsp:cNvPr id="0" name=""/>
        <dsp:cNvSpPr/>
      </dsp:nvSpPr>
      <dsp:spPr>
        <a:xfrm>
          <a:off x="-5203928" y="-797109"/>
          <a:ext cx="6197179" cy="6197179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881AF-F6B6-4740-BDDE-BBCF15A1F27A}">
      <dsp:nvSpPr>
        <dsp:cNvPr id="0" name=""/>
        <dsp:cNvSpPr/>
      </dsp:nvSpPr>
      <dsp:spPr>
        <a:xfrm>
          <a:off x="638890" y="460296"/>
          <a:ext cx="9735991" cy="9205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0720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n-lt"/>
            </a:rPr>
            <a:t>ИЗМЕРЕНИЕ И ОЦЕНКА КАЧЕСТВА </a:t>
          </a:r>
          <a:r>
            <a:rPr lang="ru-RU" sz="1900" b="1" kern="1200" dirty="0" smtClean="0">
              <a:latin typeface="+mn-lt"/>
            </a:rPr>
            <a:t>ИННОВАЦИИ</a:t>
          </a:r>
          <a:r>
            <a:rPr lang="ru-RU" sz="1900" b="1" i="0" kern="1200" dirty="0" smtClean="0">
              <a:latin typeface="+mn-lt"/>
            </a:rPr>
            <a:t>: </a:t>
          </a:r>
          <a:r>
            <a:rPr lang="ru-RU" sz="1900" b="1" i="0" kern="1200" dirty="0" smtClean="0"/>
            <a:t>ОСУЩЕСТВЛЕНИЕ РАЗЛИЧНЫХ ВИДОВ МОНИТОРИНГА.</a:t>
          </a:r>
          <a:r>
            <a:rPr lang="ru-RU" sz="1900" b="1" i="0" kern="1200" dirty="0" smtClean="0">
              <a:latin typeface="+mn-lt"/>
            </a:rPr>
            <a:t> </a:t>
          </a:r>
          <a:endParaRPr lang="ru-RU" sz="1900" b="1" i="0" kern="1200" dirty="0">
            <a:latin typeface="+mn-lt"/>
          </a:endParaRPr>
        </a:p>
      </dsp:txBody>
      <dsp:txXfrm>
        <a:off x="638890" y="460296"/>
        <a:ext cx="9735991" cy="920592"/>
      </dsp:txXfrm>
    </dsp:sp>
    <dsp:sp modelId="{ADDB48E5-A9DB-4E1C-AD06-1839AA1E095A}">
      <dsp:nvSpPr>
        <dsp:cNvPr id="0" name=""/>
        <dsp:cNvSpPr/>
      </dsp:nvSpPr>
      <dsp:spPr>
        <a:xfrm>
          <a:off x="63520" y="345222"/>
          <a:ext cx="1150740" cy="1150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80918-FA3C-4758-AC5F-BB7B0EF4A39C}">
      <dsp:nvSpPr>
        <dsp:cNvPr id="0" name=""/>
        <dsp:cNvSpPr/>
      </dsp:nvSpPr>
      <dsp:spPr>
        <a:xfrm>
          <a:off x="973526" y="1841184"/>
          <a:ext cx="9401355" cy="9205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07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ПРОВЕДЕНИЕ СЕТЕВЫХ ОБРАЗОВАТЕЛЬНЫХ СОБЫТИЙ ДЛЯ ПЕДАГОГОВ И ОБУЧАЮЩИХСЯ В СТРУКТУРАХ СЕТЕВОЙ ИНФОРМАЦИОННО-ОБРАЗОВАТЕЛЬНОЙ СРЕДЫ ШКОЛЫ</a:t>
          </a:r>
          <a:endParaRPr lang="ru-RU" sz="1900" b="1" kern="1200" dirty="0">
            <a:latin typeface="+mn-lt"/>
          </a:endParaRPr>
        </a:p>
      </dsp:txBody>
      <dsp:txXfrm>
        <a:off x="973526" y="1841184"/>
        <a:ext cx="9401355" cy="920592"/>
      </dsp:txXfrm>
    </dsp:sp>
    <dsp:sp modelId="{1F4B8002-C0E1-484B-86BC-B7FF94ADB5AB}">
      <dsp:nvSpPr>
        <dsp:cNvPr id="0" name=""/>
        <dsp:cNvSpPr/>
      </dsp:nvSpPr>
      <dsp:spPr>
        <a:xfrm>
          <a:off x="398156" y="1726110"/>
          <a:ext cx="1150740" cy="1150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38909-1BC3-483F-9324-49E0CD19CEE0}">
      <dsp:nvSpPr>
        <dsp:cNvPr id="0" name=""/>
        <dsp:cNvSpPr/>
      </dsp:nvSpPr>
      <dsp:spPr>
        <a:xfrm>
          <a:off x="638890" y="3222072"/>
          <a:ext cx="9735991" cy="9205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07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ОСУЩЕСТВЛЕНИЕ КОМПЛЕКСА МЕРОПРИЯТИЙ ПО РАСПРОСТРАНЕНИЮ РЕЗУЛЬТАТОВ ИННОВАЦИОННОЙ ДЕЯТЕЛЬНОСТИ ПО СОЗДАНИЮ СИСТЕМЫ ПОВЫШЕНИЯ ИНФОРМАЦИОННО-КОММУНИКАЦИОННОЙ КУЛЬТУРЫ ПЕДАГОГОВ</a:t>
          </a:r>
          <a:endParaRPr lang="ru-RU" sz="1900" b="1" kern="1200" dirty="0">
            <a:latin typeface="+mn-lt"/>
          </a:endParaRPr>
        </a:p>
      </dsp:txBody>
      <dsp:txXfrm>
        <a:off x="638890" y="3222072"/>
        <a:ext cx="9735991" cy="920592"/>
      </dsp:txXfrm>
    </dsp:sp>
    <dsp:sp modelId="{B921DC03-4E72-4C5B-98CF-55898181ECC0}">
      <dsp:nvSpPr>
        <dsp:cNvPr id="0" name=""/>
        <dsp:cNvSpPr/>
      </dsp:nvSpPr>
      <dsp:spPr>
        <a:xfrm>
          <a:off x="63520" y="3106998"/>
          <a:ext cx="1150740" cy="1150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A193-19D8-4E2F-9B2D-BF7FF9C3F39E}">
      <dsp:nvSpPr>
        <dsp:cNvPr id="0" name=""/>
        <dsp:cNvSpPr/>
      </dsp:nvSpPr>
      <dsp:spPr>
        <a:xfrm>
          <a:off x="794324" y="124178"/>
          <a:ext cx="5845732" cy="23382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+mn-lt"/>
            </a:rPr>
            <a:t>МЕЖРЕГИОНАЛЬНАЯ ИНТЕРНЕТ-ОЛИМПИАДА ПО </a:t>
          </a:r>
          <a:r>
            <a:rPr lang="ru-RU" sz="2800" b="1" kern="1200" dirty="0" smtClean="0">
              <a:latin typeface="+mn-lt"/>
            </a:rPr>
            <a:t>МАТЕМАТИКЕ И ИНФОРМАТИКЕ</a:t>
          </a:r>
          <a:endParaRPr lang="ru-RU" sz="2800" b="1" kern="1200" dirty="0">
            <a:latin typeface="+mn-lt"/>
          </a:endParaRPr>
        </a:p>
      </dsp:txBody>
      <dsp:txXfrm>
        <a:off x="1963471" y="124178"/>
        <a:ext cx="3507439" cy="2338293"/>
      </dsp:txXfrm>
    </dsp:sp>
    <dsp:sp modelId="{F7237F93-069B-4BDD-844E-B22A72F65EC2}">
      <dsp:nvSpPr>
        <dsp:cNvPr id="0" name=""/>
        <dsp:cNvSpPr/>
      </dsp:nvSpPr>
      <dsp:spPr>
        <a:xfrm>
          <a:off x="823085" y="2666628"/>
          <a:ext cx="5845732" cy="23382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ДИСТАНЦИОННЫЙ ФЕСТИВАЛЬ ЮНЫХ МАТЕМАТИКОВ</a:t>
          </a:r>
          <a:endParaRPr lang="ru-RU" sz="2800" b="1" kern="1200" dirty="0">
            <a:latin typeface="+mn-lt"/>
          </a:endParaRPr>
        </a:p>
      </dsp:txBody>
      <dsp:txXfrm>
        <a:off x="1992232" y="2666628"/>
        <a:ext cx="3507439" cy="2338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37776-5CEA-4A0F-A331-21636A4642B3}">
      <dsp:nvSpPr>
        <dsp:cNvPr id="0" name=""/>
        <dsp:cNvSpPr/>
      </dsp:nvSpPr>
      <dsp:spPr>
        <a:xfrm>
          <a:off x="-5790111" y="-886381"/>
          <a:ext cx="6894751" cy="6894751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881AF-F6B6-4740-BDDE-BBCF15A1F27A}">
      <dsp:nvSpPr>
        <dsp:cNvPr id="0" name=""/>
        <dsp:cNvSpPr/>
      </dsp:nvSpPr>
      <dsp:spPr>
        <a:xfrm>
          <a:off x="710931" y="512198"/>
          <a:ext cx="6943771" cy="10243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311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МЕТОДИКА ПРЕПОДАВАНИЯ В СИСТЕМЕ ДОПОЛНИТЕЛЬНОГО ОБРАЗОВАНИЯ</a:t>
          </a:r>
          <a:endParaRPr lang="ru-RU" sz="2200" b="1" kern="1200" dirty="0">
            <a:latin typeface="+mn-lt"/>
          </a:endParaRPr>
        </a:p>
      </dsp:txBody>
      <dsp:txXfrm>
        <a:off x="710931" y="512198"/>
        <a:ext cx="6943771" cy="1024397"/>
      </dsp:txXfrm>
    </dsp:sp>
    <dsp:sp modelId="{ADDB48E5-A9DB-4E1C-AD06-1839AA1E095A}">
      <dsp:nvSpPr>
        <dsp:cNvPr id="0" name=""/>
        <dsp:cNvSpPr/>
      </dsp:nvSpPr>
      <dsp:spPr>
        <a:xfrm>
          <a:off x="70683" y="384149"/>
          <a:ext cx="1280497" cy="1280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73305-4BF7-4F6C-AF52-CF53E24A1BD3}">
      <dsp:nvSpPr>
        <dsp:cNvPr id="0" name=""/>
        <dsp:cNvSpPr/>
      </dsp:nvSpPr>
      <dsp:spPr>
        <a:xfrm>
          <a:off x="1083300" y="2048795"/>
          <a:ext cx="6571403" cy="10243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311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ОСНОВЫ ПРОЕКТНОЙ И НАУЧНО-ИССЛЕДОВАТЕЛЬСКОЙ ДЕЯТЕЛЬНОСТИ</a:t>
          </a:r>
          <a:endParaRPr lang="ru-RU" sz="2200" b="1" kern="1200" dirty="0"/>
        </a:p>
      </dsp:txBody>
      <dsp:txXfrm>
        <a:off x="1083300" y="2048795"/>
        <a:ext cx="6571403" cy="1024397"/>
      </dsp:txXfrm>
    </dsp:sp>
    <dsp:sp modelId="{2A33F367-EA21-4F26-BB55-69CC60B863CC}">
      <dsp:nvSpPr>
        <dsp:cNvPr id="0" name=""/>
        <dsp:cNvSpPr/>
      </dsp:nvSpPr>
      <dsp:spPr>
        <a:xfrm>
          <a:off x="443051" y="1920745"/>
          <a:ext cx="1280497" cy="1280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9E93F-C211-4938-B3C1-58F18B60C250}">
      <dsp:nvSpPr>
        <dsp:cNvPr id="0" name=""/>
        <dsp:cNvSpPr/>
      </dsp:nvSpPr>
      <dsp:spPr>
        <a:xfrm>
          <a:off x="710931" y="3585391"/>
          <a:ext cx="6943771" cy="10243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311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МЕТОДЫ КОНСТРУИРОВАНИЯ ДИДАКТИЧЕСКОГО И МЕТОДИЧЕСКОГО ОБЕСПЕЧЕНИЯ</a:t>
          </a:r>
          <a:endParaRPr lang="ru-RU" sz="2200" b="1" kern="1200" dirty="0">
            <a:latin typeface="+mn-lt"/>
          </a:endParaRPr>
        </a:p>
      </dsp:txBody>
      <dsp:txXfrm>
        <a:off x="710931" y="3585391"/>
        <a:ext cx="6943771" cy="1024397"/>
      </dsp:txXfrm>
    </dsp:sp>
    <dsp:sp modelId="{1F4B8002-C0E1-484B-86BC-B7FF94ADB5AB}">
      <dsp:nvSpPr>
        <dsp:cNvPr id="0" name=""/>
        <dsp:cNvSpPr/>
      </dsp:nvSpPr>
      <dsp:spPr>
        <a:xfrm>
          <a:off x="70683" y="3457341"/>
          <a:ext cx="1280497" cy="1280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E5605-9341-4FE7-A247-668725CAA5F5}">
      <dsp:nvSpPr>
        <dsp:cNvPr id="0" name=""/>
        <dsp:cNvSpPr/>
      </dsp:nvSpPr>
      <dsp:spPr>
        <a:xfrm>
          <a:off x="3253" y="198121"/>
          <a:ext cx="5678722" cy="73399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КУРСЫ ПОВЫШЕНИЯ КВАЛИФИКАЦИИ</a:t>
          </a:r>
          <a:endParaRPr lang="ru-RU" sz="2400" b="1" kern="1200" dirty="0">
            <a:latin typeface="+mn-lt"/>
          </a:endParaRPr>
        </a:p>
      </dsp:txBody>
      <dsp:txXfrm>
        <a:off x="24751" y="219619"/>
        <a:ext cx="5635726" cy="690994"/>
      </dsp:txXfrm>
    </dsp:sp>
    <dsp:sp modelId="{7994FDEA-6A41-44AF-A8AC-2F58C877BA79}">
      <dsp:nvSpPr>
        <dsp:cNvPr id="0" name=""/>
        <dsp:cNvSpPr/>
      </dsp:nvSpPr>
      <dsp:spPr>
        <a:xfrm>
          <a:off x="571125" y="932112"/>
          <a:ext cx="230801" cy="1378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643"/>
              </a:lnTo>
              <a:lnTo>
                <a:pt x="230801" y="13786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F898-139B-4A9B-B597-959213027B3E}">
      <dsp:nvSpPr>
        <dsp:cNvPr id="0" name=""/>
        <dsp:cNvSpPr/>
      </dsp:nvSpPr>
      <dsp:spPr>
        <a:xfrm>
          <a:off x="801927" y="1236420"/>
          <a:ext cx="5081205" cy="214867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«ОРГАНИЗАЦИОННО-МЕТОДИЧЕСКИЕ АСПЕКТЫ РЕАЛИЗАЦИИ ДОПОЛНИТЕЛЬНЫХ ОБЩЕОБРАЗОВАТЕЛЬНЫХ ПРОГРАММ ПО НАПРАВЛЕНИЮ МАТЕМАТИКИ И ИНФОРМАТИКИ ДЛЯ ОБУЧАЮЩИХСЯ В ОБРАЗОВАТЕЛЬНЫХ ОРГАНИЗАЦИЯХ»</a:t>
          </a:r>
          <a:endParaRPr lang="ru-RU" sz="1800" b="1" kern="1200" dirty="0">
            <a:solidFill>
              <a:schemeClr val="bg1"/>
            </a:solidFill>
            <a:latin typeface="+mn-lt"/>
          </a:endParaRPr>
        </a:p>
      </dsp:txBody>
      <dsp:txXfrm>
        <a:off x="864859" y="1299352"/>
        <a:ext cx="4955341" cy="2022807"/>
      </dsp:txXfrm>
    </dsp:sp>
    <dsp:sp modelId="{05138796-5E8B-4395-B46B-7354CD52B2D3}">
      <dsp:nvSpPr>
        <dsp:cNvPr id="0" name=""/>
        <dsp:cNvSpPr/>
      </dsp:nvSpPr>
      <dsp:spPr>
        <a:xfrm>
          <a:off x="571125" y="932112"/>
          <a:ext cx="230822" cy="329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7537"/>
              </a:lnTo>
              <a:lnTo>
                <a:pt x="230822" y="32975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3FD54-6547-4677-BC99-B1532E95BCE9}">
      <dsp:nvSpPr>
        <dsp:cNvPr id="0" name=""/>
        <dsp:cNvSpPr/>
      </dsp:nvSpPr>
      <dsp:spPr>
        <a:xfrm>
          <a:off x="801947" y="3624494"/>
          <a:ext cx="5128835" cy="121031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«ВНЕДРЕНИЕ ЦИФРОВОЙ ОБРАЗОВАТЕЛЬНОЙ СРЕДЫ СОВРЕМЕННОЙ ШКОЛЫ В РАМКАХ РЕАЛИЗАЦИИ РЕГИОНАЛЬНОГО ПРОЕКТА»</a:t>
          </a:r>
          <a:endParaRPr lang="ru-RU" sz="1800" b="1" kern="1200" dirty="0">
            <a:solidFill>
              <a:schemeClr val="bg1"/>
            </a:solidFill>
            <a:latin typeface="+mn-lt"/>
          </a:endParaRPr>
        </a:p>
      </dsp:txBody>
      <dsp:txXfrm>
        <a:off x="837396" y="3659943"/>
        <a:ext cx="5057937" cy="11394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E5605-9341-4FE7-A247-668725CAA5F5}">
      <dsp:nvSpPr>
        <dsp:cNvPr id="0" name=""/>
        <dsp:cNvSpPr/>
      </dsp:nvSpPr>
      <dsp:spPr>
        <a:xfrm>
          <a:off x="0" y="474550"/>
          <a:ext cx="3865076" cy="68632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ВЕБИНАРЫ</a:t>
          </a:r>
          <a:endParaRPr lang="ru-RU" sz="2400" b="1" kern="1200" dirty="0">
            <a:latin typeface="+mn-lt"/>
          </a:endParaRPr>
        </a:p>
      </dsp:txBody>
      <dsp:txXfrm>
        <a:off x="20102" y="494652"/>
        <a:ext cx="3824872" cy="646117"/>
      </dsp:txXfrm>
    </dsp:sp>
    <dsp:sp modelId="{7994FDEA-6A41-44AF-A8AC-2F58C877BA79}">
      <dsp:nvSpPr>
        <dsp:cNvPr id="0" name=""/>
        <dsp:cNvSpPr/>
      </dsp:nvSpPr>
      <dsp:spPr>
        <a:xfrm>
          <a:off x="340787" y="1160872"/>
          <a:ext cx="91440" cy="1787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949"/>
              </a:lnTo>
              <a:lnTo>
                <a:pt x="117703" y="1787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F898-139B-4A9B-B597-959213027B3E}">
      <dsp:nvSpPr>
        <dsp:cNvPr id="0" name=""/>
        <dsp:cNvSpPr/>
      </dsp:nvSpPr>
      <dsp:spPr>
        <a:xfrm>
          <a:off x="458490" y="1350056"/>
          <a:ext cx="4151039" cy="319752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«ПРОФЕССИОНАЛЬНЫЙ РОСТ ПЕДАГОГА В УСЛОВИЯ СЕТЕВОЙ ИНФОРМАЦИОННО-ОБРАЗОВАТЕЛЬНОЙ СРЕДЫ ОО»,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«ПОВЫШЕНИЕ ИКТ-КОМПЕТЕНТНОСТИ ПЕДАГОГА ЧЕРЕЗ ОРГАНИЗАЦИЮ НОВЫХ ФОРМ ВНЕУРОЧНОЙ ДЕЯТЕЛЬНОСТИ»,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«ВЕБ-ТЕХНОЛОГИИ КАК ИНСТРУМЕНТ ПОВЫШЕНИЯ ИКТ-КОМПЕТЕНТНОСТИ ПЕДАГОГА» и др.</a:t>
          </a:r>
          <a:endParaRPr lang="ru-RU" sz="1800" b="1" kern="1200" dirty="0">
            <a:solidFill>
              <a:schemeClr val="bg1"/>
            </a:solidFill>
            <a:latin typeface="+mn-lt"/>
          </a:endParaRPr>
        </a:p>
      </dsp:txBody>
      <dsp:txXfrm>
        <a:off x="552142" y="1443708"/>
        <a:ext cx="3963735" cy="30102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5FE2C-13C5-4E6E-8FDB-91831C271557}">
      <dsp:nvSpPr>
        <dsp:cNvPr id="0" name=""/>
        <dsp:cNvSpPr/>
      </dsp:nvSpPr>
      <dsp:spPr>
        <a:xfrm>
          <a:off x="1864356" y="333802"/>
          <a:ext cx="9093012" cy="20636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9831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ПРОВЕДЕНА СИСТЕМНАЯ ДИАГНОСТИКА УРОВНЯ ПРОФЕССИОНАЛЬНОЙ КОМПЕТЕНТНОСТИ ПЕДАГОГОВ В ОБЛАСТИ ИНФОРМАЦИОННО-КОММУНИКАЦИОННЫХ ТЕХНОЛОГИЙ ОТНОСИТЕЛЬНО МОТИВАЦИОННОГО, ГНОСТИЧЕСКОГО И ПОВЕДЕНЧЕСКОГО КОМПОНЕНТОВ</a:t>
          </a:r>
          <a:endParaRPr lang="ru-RU" sz="2400" b="1" kern="1200" dirty="0">
            <a:latin typeface="+mn-lt"/>
          </a:endParaRPr>
        </a:p>
      </dsp:txBody>
      <dsp:txXfrm>
        <a:off x="1864356" y="333802"/>
        <a:ext cx="9093012" cy="2063639"/>
      </dsp:txXfrm>
    </dsp:sp>
    <dsp:sp modelId="{F80F66E0-16BC-4260-97F1-87FAAF2F2E4E}">
      <dsp:nvSpPr>
        <dsp:cNvPr id="0" name=""/>
        <dsp:cNvSpPr/>
      </dsp:nvSpPr>
      <dsp:spPr>
        <a:xfrm>
          <a:off x="1118075" y="0"/>
          <a:ext cx="1560357" cy="2340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BE1F0-F013-445D-893E-1DFF371E9C3A}">
      <dsp:nvSpPr>
        <dsp:cNvPr id="0" name=""/>
        <dsp:cNvSpPr/>
      </dsp:nvSpPr>
      <dsp:spPr>
        <a:xfrm>
          <a:off x="1864356" y="3331836"/>
          <a:ext cx="9093012" cy="15144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9831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РАЗРАБОТАНА ПРОЦЕССУАЛЬНАЯ МОДЕЛЬ ПРОФЕССИОНАЛЬНОЙ ПОДГОТОВКИ ПЕДАГОГОВ К ОРГАНИЗАЦИИ СЕТЕВЫХ ОБРАЗОВАТЕЛЬНЫХ СОБЫТИЙ С ИСПОЛЬЗОВАНИЕМ ИНТЕРНЕТ-ТЕХНОЛОГИЙ</a:t>
          </a:r>
          <a:endParaRPr lang="ru-RU" sz="2400" b="1" kern="1200" dirty="0">
            <a:latin typeface="+mn-lt"/>
          </a:endParaRPr>
        </a:p>
      </dsp:txBody>
      <dsp:txXfrm>
        <a:off x="1864356" y="3331836"/>
        <a:ext cx="9093012" cy="1514460"/>
      </dsp:txXfrm>
    </dsp:sp>
    <dsp:sp modelId="{1D56194E-D559-4773-8157-A0FFBF4CA83A}">
      <dsp:nvSpPr>
        <dsp:cNvPr id="0" name=""/>
        <dsp:cNvSpPr/>
      </dsp:nvSpPr>
      <dsp:spPr>
        <a:xfrm>
          <a:off x="1091439" y="2711491"/>
          <a:ext cx="1560357" cy="23405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D3E60-41BA-704D-804E-7E1860070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DBABAA6-EC98-9148-BCDD-49639486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3BCC2A-A24A-B047-90CA-414B6A5D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F30781-076F-0F4F-BD79-1A40E997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382D3C-FA5F-C44F-A511-0859527B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7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A1F33E-949C-D149-9926-A0572346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75457C-FC33-6B4B-A430-F28228FA1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DE85A3-5A65-5144-AA66-486694D0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C7B2A0-4CE4-DC44-A74C-F68F2F2F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30C397-EF50-6C48-B736-D4EA944D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0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7811B6D-F613-4F4A-8BFF-4B1D88922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FD12F40-4A3E-E44B-A54D-DE199BFCF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7F7E84-B945-734E-9918-DF710DA8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6C216A-F7F6-7F45-92E8-767DE9F5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814E26-27DA-4C46-A72F-E70ACF35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C1F2B-184B-D84C-9104-44F5168F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B30A3A-1F7D-B349-B718-42165014C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76DB65-A8D2-3F4D-9C7B-F12FC603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147E7C-E6DC-734E-B5A1-E5263A19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B69120-BB8C-3146-A216-124E6FB9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1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A788E6-7890-1848-B686-14ECD114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F4A1C2-AAB9-C94F-88F3-0E9FB98BC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02C346-91D1-CC40-A35D-9CEC59F7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AC63EE-0947-664A-A9CC-CBA104EA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F70CB8-8BFE-F845-BEC2-6B2CAAEB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F5F753-E78A-1C41-BF85-21CEDABA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2FB373-B961-184D-92C8-BF3F53284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759FE6-1123-D545-8108-ECEAE8D9D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22E9A39-FE56-4C49-9B5E-0C2AEDBF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B80B2A1-C30F-BF4E-8E42-0B06B7C2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9F607B-7FFE-0D43-AF96-81D88D93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2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04E1E3-CE86-F24C-A005-20A3C3B1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A3635E-B27C-8C43-B2ED-B96AEF0C5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58061C7-325E-374D-A5B9-6FABEF000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635B394-7FDF-9B49-AF9A-B4023DBA5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6FD0BE3-1EF6-BB4D-9BD6-8392C4018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9A5BD26-CA08-D346-BE25-EC31F5A6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D405DF8-00A1-F749-B99B-F0C29566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B632F0A-025C-8A43-9430-5A1B292D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3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623D43-2FDC-A849-8519-B27B2094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546E813-B4E8-3F4A-989A-F141DB26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9762FFA-D28F-4E4B-9D3A-73DC24C9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EEAD58F-E970-B34A-9728-9BC09F77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9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7F0C6A2-5477-1B46-8EAC-7DB82F00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202E7E-DA9C-F747-8C22-AA6FE660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5831607-33F1-354C-BFF7-7704900A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0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78B9E2-B79E-8D44-84A3-4B514FAB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9010B0-924F-BD4C-A67D-D4A67976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9D090D0-D6ED-5F4C-A7E9-68C09B4E6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DF18E1-FF49-6041-8F1D-8FB9221E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79FD0D-D2C7-9544-9B0D-FA81550F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D954845-9F62-6144-BC8B-1B39590C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1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65A2CC-1C21-2B4B-917C-8B6394E7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B5EF10-D890-AC4D-9FB0-79E77A94C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6897FB-80D8-744A-B2A6-6808B9727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F17606-CFB3-BD45-9278-D4C2896F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36B453-468A-7648-8D12-34CACBA4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B4DECD8-9E64-BE42-AF5D-8FE9785B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4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52EB1E-D72F-FD47-9C1B-306E619A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3B5E57-7FFA-5743-ABD9-CB24DEE73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BDBA36-3783-5C4A-B45F-F244D7772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73CE-5D1A-5042-8B1A-6191F81A3CF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E42AEF-7C64-314D-995D-98B2271D3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6005C2-27D3-2847-8AA7-6FE651315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3C37-2CA1-4D4D-A724-BA7997129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5.png"/><Relationship Id="rId4" Type="http://schemas.openxmlformats.org/officeDocument/2006/relationships/diagramData" Target="../diagrams/data5.xml"/><Relationship Id="rId9" Type="http://schemas.openxmlformats.org/officeDocument/2006/relationships/hyperlink" Target="http://talantolymp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Colors" Target="../diagrams/colors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0" Type="http://schemas.openxmlformats.org/officeDocument/2006/relationships/diagramData" Target="../diagrams/data8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6.jpeg"/><Relationship Id="rId14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ABE927C-49EA-F248-A4B7-0C23B432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2480"/>
            <a:ext cx="12192001" cy="690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1968" y="1616171"/>
            <a:ext cx="1013209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ОТЧЕТ О РЕАЛИЗАЦИИ ПРОЕКТА</a:t>
            </a:r>
          </a:p>
          <a:p>
            <a:pPr algn="ctr"/>
            <a:r>
              <a:rPr lang="ru-RU" sz="3200" b="1" dirty="0">
                <a:latin typeface="+mj-lt"/>
              </a:rPr>
              <a:t> КРАЕВОЙ ИНОВАЦИОННОЙ ПЛОЩАДКИ</a:t>
            </a:r>
          </a:p>
          <a:p>
            <a:pPr algn="ctr"/>
            <a:r>
              <a:rPr lang="ru-RU" sz="3200" b="1" dirty="0">
                <a:latin typeface="+mj-lt"/>
              </a:rPr>
              <a:t>МБОУ СОШ № 89 МО г. Краснодар</a:t>
            </a:r>
          </a:p>
          <a:p>
            <a:pPr algn="ctr"/>
            <a:r>
              <a:rPr lang="ru-RU" sz="2800" b="1" dirty="0" smtClean="0">
                <a:latin typeface="+mj-lt"/>
              </a:rPr>
              <a:t>(</a:t>
            </a:r>
            <a:r>
              <a:rPr lang="ru-RU" sz="2800" b="1" dirty="0" smtClean="0">
                <a:latin typeface="+mj-lt"/>
              </a:rPr>
              <a:t>2020 </a:t>
            </a:r>
            <a:r>
              <a:rPr lang="ru-RU" sz="2800" b="1" dirty="0" smtClean="0">
                <a:latin typeface="+mj-lt"/>
              </a:rPr>
              <a:t>год)</a:t>
            </a:r>
          </a:p>
          <a:p>
            <a:pPr algn="ctr"/>
            <a:endParaRPr lang="ru-RU" sz="2800" b="1" dirty="0">
              <a:latin typeface="+mj-lt"/>
            </a:endParaRPr>
          </a:p>
          <a:p>
            <a:pPr algn="ctr"/>
            <a:r>
              <a:rPr lang="ru-RU" sz="2800" b="1" dirty="0">
                <a:latin typeface="+mj-lt"/>
              </a:rPr>
              <a:t>«Сетевая информационно-образовательная среда школы как средство повышения информационно-коммуникационной культуры учителей»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631" y="130884"/>
            <a:ext cx="8105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ЭКСПЕРТИЗА ДЕЯТЕЛЬНОСТИ КРАЕВЫХ ИННОВАЦИОННЫХ ПЛОЩАДОК 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9" descr="Logo-innovacionnyi-poi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38" y="55563"/>
            <a:ext cx="1346751" cy="11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s://fadm.gov.ru/files/photo/e671fdcf-d176-4f90-bb49-5a529f18f64b/emble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"/>
            <a:ext cx="1902567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imageog.flaticon.com/icons/png/512/42/42517.png?size=1200x630f&amp;pad=10,10,10,10&amp;ext=png&amp;bg=FFFFFFF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102" y="1816419"/>
            <a:ext cx="3686254" cy="19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5564538-9F7C-E044-B220-6911F845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EB6846-D969-E147-A1D0-B2A8D02113E9}"/>
              </a:ext>
            </a:extLst>
          </p:cNvPr>
          <p:cNvSpPr txBox="1"/>
          <p:nvPr/>
        </p:nvSpPr>
        <p:spPr>
          <a:xfrm>
            <a:off x="436728" y="179677"/>
            <a:ext cx="10686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ТРАНСЛЯЦИЯ ОПЫТА В РАМКАХ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ИННОВАЦИОННОГО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299047" y="613110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Uni Sans Heavy CAPS" pitchFamily="2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Uni Sans Heavy CAPS" pitchFamily="2" charset="0"/>
            </a:endParaRPr>
          </a:p>
        </p:txBody>
      </p:sp>
      <p:pic>
        <p:nvPicPr>
          <p:cNvPr id="11" name="Picture 2" descr="ÐÐ»Ð°Ð²Ð½Ð°Ñ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173" y="-91424"/>
            <a:ext cx="1405584" cy="13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82030" y="5484768"/>
            <a:ext cx="2801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Электронный журнал «Наша Новая Школа»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52" y="1460999"/>
            <a:ext cx="351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Публикация материалов </a:t>
            </a:r>
            <a:r>
              <a:rPr lang="ru-RU" b="1" i="1" dirty="0" smtClean="0"/>
              <a:t>инновационной деятельности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34926" t="17182" r="36643" b="11932"/>
          <a:stretch>
            <a:fillRect/>
          </a:stretch>
        </p:blipFill>
        <p:spPr bwMode="auto">
          <a:xfrm>
            <a:off x="4882030" y="1606021"/>
            <a:ext cx="2680858" cy="37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8199" t="13826" r="30574" b="20605"/>
          <a:stretch>
            <a:fillRect/>
          </a:stretch>
        </p:blipFill>
        <p:spPr bwMode="auto">
          <a:xfrm>
            <a:off x="161952" y="2107331"/>
            <a:ext cx="4576303" cy="27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74619" y="4903390"/>
            <a:ext cx="3537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Журнал «Образовательные технологии»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83335" y="3429000"/>
            <a:ext cx="4286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МАТЕМАТИКА И ИНФОРМАТИКА В ШКОЛЕ: ИННОВАЦИОННЫЕ ПОДХОДЫ В ПРЕПОДАВАНИИ. СБОРНИК СТАТЕЙ ПО ИТОГАМ ПЕДАГОГИЧЕСКОЙ КОНФЕРЕНЦИИ, 26 МАРТА 2019 ГОДА, Г. КРАСНОДАР 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09075" y="2048778"/>
            <a:ext cx="2811882" cy="12270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ИЗДАНИЕ </a:t>
            </a:r>
            <a:r>
              <a:rPr lang="ru-RU" sz="2400" b="1" dirty="0" smtClean="0"/>
              <a:t>МЕТОДИЧЕСКИХ    </a:t>
            </a:r>
          </a:p>
          <a:p>
            <a:pPr algn="ctr"/>
            <a:r>
              <a:rPr lang="ru-RU" sz="2400" b="1" dirty="0" smtClean="0"/>
              <a:t>ПОСОБИЙ</a:t>
            </a:r>
            <a:endParaRPr lang="ru-RU" sz="2400" b="1" dirty="0"/>
          </a:p>
        </p:txBody>
      </p:sp>
      <p:pic>
        <p:nvPicPr>
          <p:cNvPr id="14" name="Picture 2" descr="http://www.havilahgroup.ng/images/books3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62" y="2160703"/>
            <a:ext cx="1104535" cy="11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564538-9F7C-E044-B220-6911F845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364" y="187235"/>
            <a:ext cx="10331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  <a:ea typeface="Calibri"/>
              </a:rPr>
              <a:t>ФОРМИРОВАНИЕ СЕТИ ОБРАЗОВАТЕЛЬНЫХ ОРГАНИЗАЦИЙ 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6631" y="618309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Uni Sans Heavy CAPS" pitchFamily="2" charset="0"/>
              </a:rPr>
              <a:t>11</a:t>
            </a:r>
            <a:endParaRPr lang="ru-RU" sz="2800" b="1" dirty="0">
              <a:solidFill>
                <a:prstClr val="white"/>
              </a:solidFill>
              <a:latin typeface="Uni Sans Heavy CAPS" pitchFamily="2" charset="0"/>
            </a:endParaRPr>
          </a:p>
        </p:txBody>
      </p:sp>
      <p:pic>
        <p:nvPicPr>
          <p:cNvPr id="23" name="Picture 2" descr="ÐÐ»Ð°Ð²Ð½Ð°Ñ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369" y="-41799"/>
            <a:ext cx="1405584" cy="13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Ð»Ð°Ð²Ð½Ð°Ñ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84" y="1312446"/>
            <a:ext cx="1672659" cy="16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95471" y="2381314"/>
            <a:ext cx="6046957" cy="1437902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МБОУ СОШ № 89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Г.КРАСНОДАР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929" y="1383323"/>
            <a:ext cx="3017098" cy="48987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РЕГИОНАЛЬНОЕ СОТРУДНИЧЕСТВО</a:t>
            </a:r>
            <a:endParaRPr lang="ru-RU" sz="20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8475" y="1635911"/>
            <a:ext cx="2373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МБОУ</a:t>
            </a:r>
            <a:r>
              <a:rPr lang="ru-RU" altLang="ru-RU" sz="1600" b="1" dirty="0" smtClean="0">
                <a:solidFill>
                  <a:srgbClr val="333333"/>
                </a:solidFill>
                <a:latin typeface="+mn-lt"/>
              </a:rPr>
              <a:t> </a:t>
            </a:r>
            <a:r>
              <a:rPr lang="ru-RU" altLang="ru-RU" sz="1600" b="1" dirty="0" smtClean="0">
                <a:solidFill>
                  <a:srgbClr val="333333"/>
                </a:solidFill>
                <a:latin typeface="+mn-lt"/>
              </a:rPr>
              <a:t>ГИМНАЗИЯ </a:t>
            </a:r>
            <a:r>
              <a:rPr lang="ru-RU" altLang="ru-RU" sz="1600" b="1" dirty="0" smtClean="0">
                <a:solidFill>
                  <a:srgbClr val="333333"/>
                </a:solidFill>
                <a:latin typeface="+mn-lt"/>
              </a:rPr>
              <a:t>№</a:t>
            </a:r>
            <a:r>
              <a:rPr lang="ru-RU" altLang="ru-RU" sz="1600" b="1" dirty="0" smtClean="0">
                <a:solidFill>
                  <a:srgbClr val="333333"/>
                </a:solidFill>
                <a:latin typeface="+mn-lt"/>
              </a:rPr>
              <a:t>33</a:t>
            </a:r>
            <a:endParaRPr lang="ru-RU" altLang="ru-RU" sz="1600" b="1" dirty="0" smtClean="0">
              <a:solidFill>
                <a:srgbClr val="333333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Г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КРАСНОДАР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16658" y="2318923"/>
            <a:ext cx="223570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МБОУ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СОШ №6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МО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ЩЕРБИНОВСКОГО РАЙОНА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1518" y="3258884"/>
            <a:ext cx="2005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</a:rPr>
              <a:t>МБОУ СОШ №13 СТ. МЕДВЕДОВСКОЙ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42233" y="1378123"/>
            <a:ext cx="2833932" cy="47463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8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МЕЖРЕГИОНАЛЬНОЕ СОТРУДНИЧЕСТВО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983695" y="1556615"/>
            <a:ext cx="1871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МОУ СОШ № 4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СТАВРОПОЛЬСКИЙ КРАЙ</a:t>
            </a:r>
          </a:p>
          <a:p>
            <a:pPr algn="ctr">
              <a:spcAft>
                <a:spcPts val="0"/>
              </a:spcAft>
            </a:pPr>
            <a:endParaRPr lang="ru-RU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ГБОУ ШКОЛА  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№ 1223 Г. МОСКВА</a:t>
            </a:r>
            <a:r>
              <a:rPr lang="ru-RU" sz="1600" b="1" dirty="0" smtClean="0">
                <a:ea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1600" b="1" dirty="0" smtClean="0"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ea typeface="Calibri" panose="020F0502020204030204" pitchFamily="34" charset="0"/>
              </a:rPr>
              <a:t>ГБОУ СОШ № 258 Г. САНКТ-ПЕТЕРБУРГ</a:t>
            </a:r>
            <a:endParaRPr lang="ru-RU" sz="1600" b="1" dirty="0"/>
          </a:p>
        </p:txBody>
      </p:sp>
      <p:pic>
        <p:nvPicPr>
          <p:cNvPr id="9226" name="Picture 10" descr="img-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92" y="288136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g-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08" y="4312399"/>
            <a:ext cx="827284" cy="827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30" name="Picture 14" descr="https://pp.userapi.com/c830209/v830209955/1db299/a5RPLI09FlI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34" y="1412644"/>
            <a:ext cx="1181438" cy="11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750243" y="3475344"/>
            <a:ext cx="5092185" cy="25503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32" name="Picture 16" descr="img-associ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11" y="355127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rusgreek.ru/uploads/content/news/1510350780_1586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37" y="4151648"/>
            <a:ext cx="1432401" cy="114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img-associati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11" y="506113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33911" y="3628289"/>
            <a:ext cx="3937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</a:rPr>
              <a:t>МКУ "КРАСНОДАРСКИЙ НАУЧНО-МЕТОДИЧЕСКИЙ ЦЕНТР"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50243" y="4491391"/>
            <a:ext cx="3937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</a:rPr>
              <a:t>ФГБОУ ВО «КУБАНСКИЙ ГОСУДАРСТВЕННЫЙ УНИВЕРСИТЕТ»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73511" y="5342233"/>
            <a:ext cx="3841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</a:rPr>
              <a:t>МЕТОДИЧЕСКИЙ КАБИНЕТ УПРАВЛЕНИЯ ОБРАЗОВАНИЯ Г. ЯЛТА</a:t>
            </a:r>
            <a:endParaRPr lang="ru-RU" b="1" dirty="0"/>
          </a:p>
        </p:txBody>
      </p:sp>
      <p:pic>
        <p:nvPicPr>
          <p:cNvPr id="1026" name="Picture 2" descr="D:\школа\МИП и МСИП\simvolika_0.gif"/>
          <p:cNvPicPr>
            <a:picLocks noChangeAspect="1" noChangeArrowheads="1"/>
          </p:cNvPicPr>
          <p:nvPr/>
        </p:nvPicPr>
        <p:blipFill>
          <a:blip r:embed="rId10">
            <a:lum bright="20000"/>
          </a:blip>
          <a:srcRect l="7866" r="12625"/>
          <a:stretch>
            <a:fillRect/>
          </a:stretch>
        </p:blipFill>
        <p:spPr bwMode="auto">
          <a:xfrm>
            <a:off x="613151" y="1516437"/>
            <a:ext cx="703507" cy="704250"/>
          </a:xfrm>
          <a:prstGeom prst="ellipse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 l="4606" t="10795" r="84027" b="69248"/>
          <a:stretch>
            <a:fillRect/>
          </a:stretch>
        </p:blipFill>
        <p:spPr bwMode="auto">
          <a:xfrm>
            <a:off x="606639" y="2337408"/>
            <a:ext cx="710019" cy="70091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школа\МИП и МСИП\11.jpg"/>
          <p:cNvPicPr>
            <a:picLocks noChangeAspect="1" noChangeArrowheads="1"/>
          </p:cNvPicPr>
          <p:nvPr/>
        </p:nvPicPr>
        <p:blipFill>
          <a:blip r:embed="rId12"/>
          <a:srcRect l="13519" t="10083" r="14041" b="38127"/>
          <a:stretch>
            <a:fillRect/>
          </a:stretch>
        </p:blipFill>
        <p:spPr bwMode="auto">
          <a:xfrm>
            <a:off x="570056" y="3153046"/>
            <a:ext cx="784697" cy="798408"/>
          </a:xfrm>
          <a:prstGeom prst="ellipse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98413" y="4089528"/>
            <a:ext cx="2197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СОШ №43 СЕВЕРСКОГО РАЙОНА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6657" y="4890291"/>
            <a:ext cx="2315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СОШ №17 АБИНСКОГО РАЙОНА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6076" r="59481" b="53018"/>
          <a:stretch/>
        </p:blipFill>
        <p:spPr bwMode="auto">
          <a:xfrm>
            <a:off x="612842" y="4019667"/>
            <a:ext cx="741137" cy="72449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4" r="74063" b="53219"/>
          <a:stretch/>
        </p:blipFill>
        <p:spPr bwMode="auto">
          <a:xfrm>
            <a:off x="609846" y="4814556"/>
            <a:ext cx="744907" cy="73624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1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95CFDF-2D68-8343-BBAC-F600E6194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594"/>
            <a:ext cx="12192000" cy="6912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0996" y="310065"/>
            <a:ext cx="509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a typeface="Calibri"/>
              </a:rPr>
              <a:t>ДОСТИГНУТЫЕ РЕЗУЛЬТАТЫ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95598" y="3377720"/>
            <a:ext cx="4918647" cy="21516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4186" y="618309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Uni Sans Heavy CAPS" pitchFamily="2" charset="0"/>
              </a:rPr>
              <a:t>12</a:t>
            </a:r>
            <a:endParaRPr lang="ru-RU" sz="2800" b="1" dirty="0">
              <a:solidFill>
                <a:schemeClr val="bg1"/>
              </a:solidFill>
              <a:latin typeface="Uni Sans Heavy CAPS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88581036"/>
              </p:ext>
            </p:extLst>
          </p:nvPr>
        </p:nvGraphicFramePr>
        <p:xfrm>
          <a:off x="163774" y="1201003"/>
          <a:ext cx="11778017" cy="513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52036" y="3857196"/>
            <a:ext cx="1599003" cy="2398505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4000" r="-94000"/>
            </a:stretch>
          </a:blip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1252035" y="1318783"/>
            <a:ext cx="1599003" cy="2398505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000" r="-51000"/>
            </a:stretch>
          </a:blip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109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95CFDF-2D68-8343-BBAC-F600E6194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594"/>
            <a:ext cx="12192000" cy="6912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0996" y="310065"/>
            <a:ext cx="509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a typeface="Calibri"/>
              </a:rPr>
              <a:t>ДОСТИГНУТЫЕ РЕЗУЛЬТАТЫ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95598" y="3377720"/>
            <a:ext cx="4918647" cy="21516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6631" y="618309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Uni Sans Heavy CAPS" pitchFamily="2" charset="0"/>
              </a:rPr>
              <a:t>13</a:t>
            </a:r>
            <a:endParaRPr lang="ru-RU" sz="2800" b="1" dirty="0">
              <a:solidFill>
                <a:schemeClr val="bg1"/>
              </a:solidFill>
              <a:latin typeface="Uni Sans Heavy CAPS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3727727"/>
              </p:ext>
            </p:extLst>
          </p:nvPr>
        </p:nvGraphicFramePr>
        <p:xfrm>
          <a:off x="163774" y="1201003"/>
          <a:ext cx="11778017" cy="513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39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525"/>
            <a:ext cx="121539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025662"/>
            <a:ext cx="12172950" cy="822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564538-9F7C-E044-B220-6911F845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34462" y="283823"/>
            <a:ext cx="10198514" cy="978729"/>
          </a:xfrm>
          <a:ln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ПРОБЛЕМА И ЦЕЛЬ ИННОВАЦИОННОГО ПРОЕКТА</a:t>
            </a:r>
            <a:endParaRPr lang="ru-RU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  <a:p>
            <a:pPr eaLnBrk="1" hangingPunct="1"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1072137"/>
              </p:ext>
            </p:extLst>
          </p:nvPr>
        </p:nvGraphicFramePr>
        <p:xfrm>
          <a:off x="882895" y="3900156"/>
          <a:ext cx="9942553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3800679"/>
              </p:ext>
            </p:extLst>
          </p:nvPr>
        </p:nvGraphicFramePr>
        <p:xfrm>
          <a:off x="913015" y="1379876"/>
          <a:ext cx="9942553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2" descr="ÐÐ»Ð°Ð²Ð½Ð°Ñ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369" y="-41799"/>
            <a:ext cx="1405584" cy="13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6631" y="618309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Uni Sans Heavy CAPS" pitchFamily="2" charset="0"/>
              </a:rPr>
              <a:t>2</a:t>
            </a:r>
            <a:endParaRPr lang="ru-RU" sz="2800" b="1" dirty="0">
              <a:solidFill>
                <a:prstClr val="white"/>
              </a:solidFill>
              <a:latin typeface="Uni Sans Heavy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564538-9F7C-E044-B220-6911F845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364" y="187235"/>
            <a:ext cx="10331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  <a:ea typeface="Calibri"/>
              </a:rPr>
              <a:t>ИННОВАЦИОННОСТЬ</a:t>
            </a:r>
            <a:r>
              <a:rPr lang="ru-RU" sz="2800" dirty="0" smtClean="0">
                <a:solidFill>
                  <a:prstClr val="white"/>
                </a:solidFill>
                <a:latin typeface="Uni Sans Heavy CAPS" panose="00000500000000000000" pitchFamily="2" charset="-52"/>
                <a:ea typeface="Calibri"/>
              </a:rPr>
              <a:t> </a:t>
            </a:r>
            <a:endParaRPr lang="ru-RU" sz="2800" dirty="0">
              <a:solidFill>
                <a:prstClr val="white"/>
              </a:solidFill>
              <a:latin typeface="Uni Sans Heavy CAPS" panose="00000500000000000000" pitchFamily="2" charset="-52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-410581" y="1450046"/>
          <a:ext cx="115892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4" descr="http://xn--j1aaaehfdojs1d.xn--p1ai/img/logo.png">
            <a:extLst>
              <a:ext uri="{FF2B5EF4-FFF2-40B4-BE49-F238E27FC236}">
                <a16:creationId xmlns="" xmlns:a16="http://schemas.microsoft.com/office/drawing/2014/main" id="{3C530DBB-D314-FC43-98D3-37405E03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4" y="144271"/>
            <a:ext cx="1001954" cy="10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6631" y="618309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Uni Sans Heavy CAPS" pitchFamily="2" charset="0"/>
              </a:rPr>
              <a:t>3</a:t>
            </a:r>
            <a:endParaRPr lang="ru-RU" sz="2800" b="1" dirty="0">
              <a:solidFill>
                <a:prstClr val="white"/>
              </a:solidFill>
              <a:latin typeface="Uni Sans Heavy CAPS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2723" y="1656507"/>
            <a:ext cx="2409619" cy="6414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97354" y="1850943"/>
            <a:ext cx="3464816" cy="2884131"/>
            <a:chOff x="213852" y="500841"/>
            <a:chExt cx="3464816" cy="247075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13852" y="500841"/>
              <a:ext cx="3464816" cy="23897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73376" y="560365"/>
              <a:ext cx="3345768" cy="2411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algn="just"/>
              <a:r>
                <a:rPr lang="ru-RU" b="1" dirty="0" smtClean="0"/>
                <a:t>РАЗРАБОТКА ВНУТРИШКОЛЬНОЙ СИСТЕМЫ ПОВЫШЕНИЯ ИНФОРМАЦИОННО-КОММУНИКАЦИОННОЙ КУЛЬТУРЫ ПЕДАГОГОВ И СОЗДАНИЕ СЕТЕВОЙ ИНФОРМАЦИОННО-ОБРАЗОВАТЕЛЬНОЙ СРЕДЫ</a:t>
              </a:r>
              <a:endParaRPr lang="ru-RU" b="1" dirty="0">
                <a:latin typeface="Uni Sans Heavy Caps" panose="00000500000000000000" pitchFamily="2" charset="-52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7955151" y="1656507"/>
            <a:ext cx="2409619" cy="6414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79230" y="1675283"/>
            <a:ext cx="2409619" cy="6414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179230" y="1860917"/>
            <a:ext cx="3871894" cy="2787863"/>
            <a:chOff x="213852" y="500842"/>
            <a:chExt cx="3464816" cy="203230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13852" y="500842"/>
              <a:ext cx="3464816" cy="203230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13852" y="560366"/>
              <a:ext cx="3345768" cy="1913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just"/>
              <a:endParaRPr lang="ru-RU" dirty="0">
                <a:latin typeface="Uni Sans Heavy Caps" panose="00000500000000000000" pitchFamily="2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257348" y="1910469"/>
            <a:ext cx="3464816" cy="2722340"/>
            <a:chOff x="213852" y="500842"/>
            <a:chExt cx="3464816" cy="203230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3852" y="500842"/>
              <a:ext cx="3464816" cy="203230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73376" y="560366"/>
              <a:ext cx="3345768" cy="1913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ni Sans Heavy Caps" panose="00000500000000000000" pitchFamily="2" charset="-52"/>
              </a:endParaRPr>
            </a:p>
          </p:txBody>
        </p:sp>
      </p:grpSp>
      <p:pic>
        <p:nvPicPr>
          <p:cNvPr id="3074" name="Picture 2" descr="http://xn--f1aiph.xn--p1ai/upload/iblock/536/map_abou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76" y="4832847"/>
            <a:ext cx="3839408" cy="16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nalytics.club/wp-content/uploads/2012/11/pom-monitoring-data-connecti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497" y="4825575"/>
            <a:ext cx="2312134" cy="16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ryoninfosoft.com/img/custom-developmen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51" y="4632809"/>
            <a:ext cx="1550465" cy="13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79230" y="1970525"/>
            <a:ext cx="3656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Calibri" panose="020F0502020204030204" pitchFamily="34" charset="0"/>
              </a:rPr>
              <a:t>ВЫЯВЛЕНИЕ КОМПЛЕКСА ОРГАНИЗАЦИОННЫХ УСЛОВИЙ, ПРОГРАММНО-МЕТОДИЧЕСКОГО И ОРГАНИЗАЦИОННО-РЕСУРСНОГО ОБЕСПЕЧЕНИЯ СЕТЕВОЙ ИНФОРМАЦИОННО-ОБРАЗОВАТЕЛЬНОЙ СРЕДЫ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257348" y="2094236"/>
            <a:ext cx="34222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a typeface="Calibri" panose="020F0502020204030204" pitchFamily="34" charset="0"/>
              </a:rPr>
              <a:t>ВЫЯВЛЕНИЕ И ДЕТАЛИЗАЦИЯ КРИТЕРИЕВ И ПОКАЗАТЕЛЕЙ СИСТЕМНОЙ ОЦЕНКИ ЭФФЕКТИВНОСТИ ДЕЯТЕЛЬНОСТИ СЕТЕВОЙ ИОС ШКОЛЫ В ОТНОШЕНИИ ПОВЫШЕНИЯ ИК-КУЛЬТУРЫ УЧИТЕЛЕЙ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395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564538-9F7C-E044-B220-6911F845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EB6846-D969-E147-A1D0-B2A8D02113E9}"/>
              </a:ext>
            </a:extLst>
          </p:cNvPr>
          <p:cNvSpPr txBox="1"/>
          <p:nvPr/>
        </p:nvSpPr>
        <p:spPr>
          <a:xfrm>
            <a:off x="436728" y="138224"/>
            <a:ext cx="11625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ЗАДАЧИ ОТЧЕТНОГО ПЕРИОДА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2317335"/>
              </p:ext>
            </p:extLst>
          </p:nvPr>
        </p:nvGraphicFramePr>
        <p:xfrm>
          <a:off x="1099064" y="1306520"/>
          <a:ext cx="10438403" cy="460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https://www.lib.uidaho.edu/librarynews/2015/images/infographic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69" y="3259630"/>
            <a:ext cx="846967" cy="7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6631" y="618309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Uni Sans Heavy CAPS" pitchFamily="2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Uni Sans Heavy CAPS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223" y="4719999"/>
            <a:ext cx="780607" cy="541725"/>
          </a:xfrm>
          <a:prstGeom prst="rect">
            <a:avLst/>
          </a:prstGeom>
        </p:spPr>
      </p:pic>
      <p:pic>
        <p:nvPicPr>
          <p:cNvPr id="12" name="Picture 6" descr="https://onefour.net/application/files/9614/9858/6581/services-icons_media-monitoring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09" y="1920846"/>
            <a:ext cx="683622" cy="6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Ð»Ð°Ð²Ð½Ð°Ñ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369" y="-41799"/>
            <a:ext cx="1405584" cy="13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5564538-9F7C-E044-B220-6911F845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10886"/>
            <a:ext cx="121802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EB6846-D969-E147-A1D0-B2A8D02113E9}"/>
              </a:ext>
            </a:extLst>
          </p:cNvPr>
          <p:cNvSpPr txBox="1"/>
          <p:nvPr/>
        </p:nvSpPr>
        <p:spPr>
          <a:xfrm>
            <a:off x="436728" y="138224"/>
            <a:ext cx="10686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ИЗМЕРЕНИЕ И ОЦЕНКА КАЧЕСТВА ИННОВАЦИЙ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6631" y="618309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Uni Sans Heavy CAPS" pitchFamily="2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Uni Sans Heavy CAPS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79826" y="4186642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Реализована системная диагностика уровня профессиональной компетентности педагогов в области информационно-коммуникационных технологий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ÐÐ»Ð°Ð²Ð½Ð°Ñ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369" y="-41799"/>
            <a:ext cx="1405584" cy="13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34113911"/>
              </p:ext>
            </p:extLst>
          </p:nvPr>
        </p:nvGraphicFramePr>
        <p:xfrm>
          <a:off x="163286" y="1366885"/>
          <a:ext cx="5486400" cy="261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66855484"/>
              </p:ext>
            </p:extLst>
          </p:nvPr>
        </p:nvGraphicFramePr>
        <p:xfrm>
          <a:off x="163286" y="4060401"/>
          <a:ext cx="5486400" cy="259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52476126"/>
              </p:ext>
            </p:extLst>
          </p:nvPr>
        </p:nvGraphicFramePr>
        <p:xfrm>
          <a:off x="5779826" y="1381173"/>
          <a:ext cx="5678449" cy="260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2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ABE927C-49EA-F248-A4B7-0C23B432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1" cy="68646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002" y="853643"/>
            <a:ext cx="12065030" cy="5852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6631" y="618309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Uni Sans Heavy CAPS" pitchFamily="2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Uni Sans Heavy CAPS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076" y="76700"/>
            <a:ext cx="11404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ПРОЦЕССУАЛЬНАЯ МОДЕЛЬ ПРОФЕССИОНАЛЬНОЙ ПОДГОТОВКИ ПЕДАГОГОВ К ОРГАНИЗАЦИИ СЕТЕВЫХ ОБРАЗОВАТЕЛЬНЫХ СОБЫТИЙ С ИСПОЛЬЗОВАНИЕМ ИНТЕРНЕТ-ТЕХНОЛОГИЙ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ÐÐ»Ð°Ð²Ð½Ð°Ñ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18" y="195071"/>
            <a:ext cx="1127910" cy="10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ABE927C-49EA-F248-A4B7-0C23B432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1" cy="6864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6631" y="618309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Uni Sans Heavy CAPS" pitchFamily="2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Uni Sans Heavy CAPS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459" y="144271"/>
            <a:ext cx="11404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ОРГАНИЗАЦИЯ И ПРОВЕДЕНИЕ КОМПЛЕКСА СЕТЕВЫХ ОБРАЗОВАТЕЛЬНЫХ СОБЫТИЙ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ÐÐ»Ð°Ð²Ð½Ð°Ñ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369" y="-41799"/>
            <a:ext cx="1405584" cy="13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56899795"/>
              </p:ext>
            </p:extLst>
          </p:nvPr>
        </p:nvGraphicFramePr>
        <p:xfrm>
          <a:off x="4461107" y="1306520"/>
          <a:ext cx="7491903" cy="500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3" y="1386079"/>
            <a:ext cx="4104669" cy="246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knmc.ru/sites/default/files/styles/galleryformatter_slide/public/Xv3DU157Qu8.jpg?itok=Axu5PLaH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" b="4352"/>
          <a:stretch/>
        </p:blipFill>
        <p:spPr bwMode="auto">
          <a:xfrm>
            <a:off x="681084" y="4023177"/>
            <a:ext cx="4104669" cy="228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564538-9F7C-E044-B220-6911F845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EB6846-D969-E147-A1D0-B2A8D02113E9}"/>
              </a:ext>
            </a:extLst>
          </p:cNvPr>
          <p:cNvSpPr txBox="1"/>
          <p:nvPr/>
        </p:nvSpPr>
        <p:spPr>
          <a:xfrm>
            <a:off x="436728" y="138224"/>
            <a:ext cx="11625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ТРАНСЛЯЦИЯ ОПЫТА В РАМКАХ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ИННОВАЦИОННОГО 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306631" y="618309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Uni Sans Heavy CAPS" pitchFamily="2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Uni Sans Heavy CAPS" pitchFamily="2" charset="0"/>
            </a:endParaRPr>
          </a:p>
        </p:txBody>
      </p:sp>
      <p:pic>
        <p:nvPicPr>
          <p:cNvPr id="10" name="Picture 2" descr="ÐÐ»Ð°Ð²Ð½Ð°Ñ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369" y="-41799"/>
            <a:ext cx="1405584" cy="13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5055" y="2604468"/>
            <a:ext cx="4744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Организована работа педагогической школы </a:t>
            </a:r>
            <a:r>
              <a:rPr lang="ru-RU" sz="2800" b="1" dirty="0"/>
              <a:t>Центра инженерно-математического </a:t>
            </a:r>
            <a:r>
              <a:rPr lang="ru-RU" sz="2800" b="1" dirty="0" smtClean="0"/>
              <a:t>и цифрового </a:t>
            </a:r>
            <a:r>
              <a:rPr lang="ru-RU" sz="2800" b="1" dirty="0"/>
              <a:t>образования МБОУ СОШ № 89 </a:t>
            </a:r>
            <a:endParaRPr lang="ru-RU" sz="28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336473" y="1306521"/>
            <a:ext cx="7725387" cy="5121988"/>
            <a:chOff x="4336473" y="1306521"/>
            <a:chExt cx="7725387" cy="5121988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1856966307"/>
                </p:ext>
              </p:extLst>
            </p:nvPr>
          </p:nvGraphicFramePr>
          <p:xfrm>
            <a:off x="4336473" y="1306521"/>
            <a:ext cx="7725387" cy="51219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3074" name="Picture 2" descr="https://uokalga.edusite.ru/images/piktogramma_metodicheskie_material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374" y="1926030"/>
              <a:ext cx="1044428" cy="85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uokalga.edusite.ru/images/piktogramma_metodicheskie_material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002" y="3477190"/>
              <a:ext cx="1044428" cy="85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uokalga.edusite.ru/images/piktogramma_metodicheskie_material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374" y="4952259"/>
              <a:ext cx="1044428" cy="85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6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A9A8D8C-98DC-3943-8FA0-FE29E7B5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26"/>
            <a:ext cx="12192000" cy="6864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EB6846-D969-E147-A1D0-B2A8D02113E9}"/>
              </a:ext>
            </a:extLst>
          </p:cNvPr>
          <p:cNvSpPr txBox="1"/>
          <p:nvPr/>
        </p:nvSpPr>
        <p:spPr>
          <a:xfrm>
            <a:off x="436728" y="179677"/>
            <a:ext cx="10686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ТРАНСЛЯЦИЯ ОПЫТА В РАМКАХ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ИННОВАЦИОННОГО 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62355713"/>
              </p:ext>
            </p:extLst>
          </p:nvPr>
        </p:nvGraphicFramePr>
        <p:xfrm>
          <a:off x="342257" y="1403915"/>
          <a:ext cx="6271086" cy="513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files.constantcontact.com/9596cfb0201/f9f1e77c-b7d3-4956-90dd-14fc1849c4db.png?a=11258386756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62" y="1914759"/>
            <a:ext cx="573206" cy="5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CCFF02-DDE5-7D4B-80F1-B1FC0C35F4F7}"/>
              </a:ext>
            </a:extLst>
          </p:cNvPr>
          <p:cNvSpPr txBox="1"/>
          <p:nvPr/>
        </p:nvSpPr>
        <p:spPr>
          <a:xfrm>
            <a:off x="11299047" y="6156268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Uni Sans Heavy CAPS" pitchFamily="2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Uni Sans Heavy CAPS" pitchFamily="2" charset="0"/>
            </a:endParaRPr>
          </a:p>
        </p:txBody>
      </p:sp>
      <p:pic>
        <p:nvPicPr>
          <p:cNvPr id="13" name="Picture 2" descr="ÐÐ»Ð°Ð²Ð½Ð°Ñ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173" y="-91424"/>
            <a:ext cx="1405584" cy="13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160315" y="3188181"/>
            <a:ext cx="1080655" cy="102127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 </a:t>
            </a:r>
            <a:r>
              <a:rPr lang="ru-RU" sz="800" b="1" dirty="0" smtClean="0"/>
              <a:t>ПЕДАГОГОВ</a:t>
            </a:r>
            <a:endParaRPr lang="ru-RU" sz="800" b="1" dirty="0"/>
          </a:p>
        </p:txBody>
      </p:sp>
      <p:sp>
        <p:nvSpPr>
          <p:cNvPr id="15" name="Овал 14"/>
          <p:cNvSpPr/>
          <p:nvPr/>
        </p:nvSpPr>
        <p:spPr>
          <a:xfrm>
            <a:off x="160315" y="5114855"/>
            <a:ext cx="1080655" cy="102127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47 </a:t>
            </a:r>
            <a:r>
              <a:rPr lang="ru-RU" sz="800" b="1" dirty="0" smtClean="0"/>
              <a:t>ПЕДАГОГОВ</a:t>
            </a:r>
            <a:endParaRPr lang="ru-RU" sz="8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883964873"/>
              </p:ext>
            </p:extLst>
          </p:nvPr>
        </p:nvGraphicFramePr>
        <p:xfrm>
          <a:off x="7082196" y="1403915"/>
          <a:ext cx="4925364" cy="494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727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561</Words>
  <Application>Microsoft Office PowerPoint</Application>
  <PresentationFormat>Произвольный</PresentationFormat>
  <Paragraphs>123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ПРОБЛЕМА И ЦЕЛЬ ИННОВАЦИОННОГО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Юн</dc:creator>
  <cp:lastModifiedBy>Завуч</cp:lastModifiedBy>
  <cp:revision>96</cp:revision>
  <dcterms:created xsi:type="dcterms:W3CDTF">2018-10-06T15:00:22Z</dcterms:created>
  <dcterms:modified xsi:type="dcterms:W3CDTF">2021-01-21T08:24:00Z</dcterms:modified>
</cp:coreProperties>
</file>