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65348" cy="444878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Курсы «Преподавание информатики и ИКТ с учетом требований ФГОС»</a:t>
            </a:r>
            <a:b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с 06.10.2014 г.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о 21.10.14 г.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Робототехника</a:t>
            </a:r>
            <a:endParaRPr lang="ru-RU" sz="3200" dirty="0"/>
          </a:p>
        </p:txBody>
      </p:sp>
      <p:pic>
        <p:nvPicPr>
          <p:cNvPr id="2050" name="Picture 2" descr="C:\Users\K-306-2\Desktop\отчет день 2\P1010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3014"/>
            <a:ext cx="5629639" cy="42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-306-2\Desktop\отчет день 2\P10101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4867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K-306-2\Desktop\отчет день 2\P10101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96752"/>
            <a:ext cx="576063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Создаем программу</a:t>
            </a:r>
            <a:endParaRPr lang="ru-RU" dirty="0"/>
          </a:p>
        </p:txBody>
      </p:sp>
      <p:pic>
        <p:nvPicPr>
          <p:cNvPr id="5123" name="Picture 3" descr="C:\Users\K-306-2\Desktop\отчет день 2\P10101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616624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K-306-2\Desktop\отчет день 2\P10101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904656" cy="44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-306-2\Desktop\отчет день 2\P10101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361574" cy="47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  Курсы «Преподавание информатики и ИКТ с учетом требований ФГОС»  с 06.10.2014 г. по 21.10.14 г.</vt:lpstr>
      <vt:lpstr>Презентация PowerPoint</vt:lpstr>
      <vt:lpstr>Презентация PowerPoint</vt:lpstr>
      <vt:lpstr>Презентация PowerPoint</vt:lpstr>
      <vt:lpstr>Создаем программу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Курсы «Преподавание информатики и ИКТ с учетом требований ФГОС»  с 06.10.2014 г. по 21.10.14 г.</dc:title>
  <dc:creator>u102</dc:creator>
  <cp:lastModifiedBy>u102</cp:lastModifiedBy>
  <cp:revision>2</cp:revision>
  <dcterms:created xsi:type="dcterms:W3CDTF">2014-10-07T08:51:40Z</dcterms:created>
  <dcterms:modified xsi:type="dcterms:W3CDTF">2014-10-07T09:14:36Z</dcterms:modified>
</cp:coreProperties>
</file>